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566" r:id="rId3"/>
    <p:sldId id="569" r:id="rId4"/>
    <p:sldId id="522" r:id="rId5"/>
    <p:sldId id="507" r:id="rId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31" d="100"/>
          <a:sy n="131" d="100"/>
        </p:scale>
        <p:origin x="14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الثَّانِيْ: عَامِلُ الْمَرْفُوْعِ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٦٢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364088" y="-1"/>
            <a:ext cx="216024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الثَّانِيْ: عَامِلُ الْمَرْفُوْعِ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[الْفَصْلُ الثَّانِيْ فِيْ عَامِلِ الْمَرْفُوْعِ] </a:t>
            </a:r>
          </a:p>
          <a:p>
            <a:pPr rtl="1"/>
            <a:r>
              <a:rPr lang="ur-PK" dirty="0"/>
              <a:t>فَصْلٌ: الْمَرْفُوْعُ عَامِلُهُ مَعْنَوِيٌّ، وهُوَ تَجَرُّدُهُ عَنِ النّاصِبِ والجازِمِ، نَحْوُ هُوَ يَضْرِبُ، وهُوَ يَغْزُو وَيَرْمِيْ وَيَسْعَى. 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16105</TotalTime>
  <Words>105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1837</cp:revision>
  <cp:lastPrinted>2018-11-30T18:58:39Z</cp:lastPrinted>
  <dcterms:created xsi:type="dcterms:W3CDTF">2017-07-04T20:08:42Z</dcterms:created>
  <dcterms:modified xsi:type="dcterms:W3CDTF">2020-09-08T06:08:29Z</dcterms:modified>
</cp:coreProperties>
</file>