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357" r:id="rId2"/>
    <p:sldId id="566" r:id="rId3"/>
    <p:sldId id="569" r:id="rId4"/>
    <p:sldId id="575" r:id="rId5"/>
    <p:sldId id="573" r:id="rId6"/>
    <p:sldId id="571" r:id="rId7"/>
    <p:sldId id="570" r:id="rId8"/>
    <p:sldId id="577" r:id="rId9"/>
    <p:sldId id="578" r:id="rId10"/>
    <p:sldId id="579" r:id="rId11"/>
    <p:sldId id="591" r:id="rId12"/>
    <p:sldId id="590" r:id="rId13"/>
    <p:sldId id="589" r:id="rId14"/>
    <p:sldId id="593" r:id="rId15"/>
    <p:sldId id="594" r:id="rId16"/>
    <p:sldId id="592" r:id="rId17"/>
    <p:sldId id="595" r:id="rId18"/>
    <p:sldId id="596" r:id="rId19"/>
    <p:sldId id="588" r:id="rId20"/>
    <p:sldId id="587" r:id="rId21"/>
    <p:sldId id="583" r:id="rId22"/>
    <p:sldId id="584" r:id="rId23"/>
    <p:sldId id="582" r:id="rId24"/>
    <p:sldId id="585" r:id="rId25"/>
    <p:sldId id="586" r:id="rId26"/>
    <p:sldId id="522" r:id="rId27"/>
    <p:sldId id="507" r:id="rId28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566"/>
            <p14:sldId id="569"/>
            <p14:sldId id="575"/>
            <p14:sldId id="573"/>
            <p14:sldId id="571"/>
            <p14:sldId id="570"/>
            <p14:sldId id="577"/>
            <p14:sldId id="578"/>
            <p14:sldId id="579"/>
            <p14:sldId id="591"/>
            <p14:sldId id="590"/>
            <p14:sldId id="589"/>
            <p14:sldId id="593"/>
            <p14:sldId id="594"/>
            <p14:sldId id="592"/>
            <p14:sldId id="595"/>
            <p14:sldId id="596"/>
            <p14:sldId id="588"/>
            <p14:sldId id="587"/>
            <p14:sldId id="583"/>
            <p14:sldId id="584"/>
            <p14:sldId id="582"/>
            <p14:sldId id="585"/>
            <p14:sldId id="586"/>
            <p14:sldId id="522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14" autoAdjust="0"/>
  </p:normalViewPr>
  <p:slideViewPr>
    <p:cSldViewPr>
      <p:cViewPr varScale="1">
        <p:scale>
          <a:sx n="150" d="100"/>
          <a:sy n="150" d="100"/>
        </p:scale>
        <p:origin x="45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30D73C-0193-4938-AFF6-9333BFE33DB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2C8ABC77-BB98-481D-942A-F03B8B41569E}">
      <dgm:prSet phldrT="[Text]"/>
      <dgm:spPr/>
      <dgm:t>
        <a:bodyPr/>
        <a:lstStyle/>
        <a:p>
          <a:r>
            <a:rPr lang="ur-PK" dirty="0"/>
            <a:t>فعلية</a:t>
          </a:r>
          <a:endParaRPr lang="en-GB" dirty="0"/>
        </a:p>
      </dgm:t>
    </dgm:pt>
    <dgm:pt modelId="{383DD1CE-5170-4CF5-8028-D0418DAF61AC}" type="parTrans" cxnId="{19307654-1BE7-4487-97E3-F7C2BD06D93F}">
      <dgm:prSet/>
      <dgm:spPr/>
      <dgm:t>
        <a:bodyPr/>
        <a:lstStyle/>
        <a:p>
          <a:endParaRPr lang="en-GB"/>
        </a:p>
      </dgm:t>
    </dgm:pt>
    <dgm:pt modelId="{15BF08F2-A2E6-437E-98DB-E6223DF0673F}" type="sibTrans" cxnId="{19307654-1BE7-4487-97E3-F7C2BD06D93F}">
      <dgm:prSet/>
      <dgm:spPr/>
      <dgm:t>
        <a:bodyPr/>
        <a:lstStyle/>
        <a:p>
          <a:endParaRPr lang="en-GB"/>
        </a:p>
      </dgm:t>
    </dgm:pt>
    <dgm:pt modelId="{003D801D-8D96-44B3-8111-E7BC533EF2F8}">
      <dgm:prSet phldrT="[Text]"/>
      <dgm:spPr/>
      <dgm:t>
        <a:bodyPr/>
        <a:lstStyle/>
        <a:p>
          <a:r>
            <a:rPr lang="ur-PK" dirty="0"/>
            <a:t>اسمية</a:t>
          </a:r>
          <a:endParaRPr lang="en-GB" dirty="0"/>
        </a:p>
      </dgm:t>
    </dgm:pt>
    <dgm:pt modelId="{2FA0A899-A73F-4C61-A997-9858AE6EFBFA}" type="parTrans" cxnId="{F2F35696-A402-4CF9-B0B0-4DDBFE6E5E9F}">
      <dgm:prSet/>
      <dgm:spPr/>
      <dgm:t>
        <a:bodyPr/>
        <a:lstStyle/>
        <a:p>
          <a:endParaRPr lang="en-GB"/>
        </a:p>
      </dgm:t>
    </dgm:pt>
    <dgm:pt modelId="{04ACB7B5-B4FF-4A16-9672-9716B128F65D}" type="sibTrans" cxnId="{F2F35696-A402-4CF9-B0B0-4DDBFE6E5E9F}">
      <dgm:prSet/>
      <dgm:spPr/>
      <dgm:t>
        <a:bodyPr/>
        <a:lstStyle/>
        <a:p>
          <a:endParaRPr lang="en-GB"/>
        </a:p>
      </dgm:t>
    </dgm:pt>
    <dgm:pt modelId="{15AB032F-F545-4D63-8299-376CEEC73071}">
      <dgm:prSet phldrT="[Text]"/>
      <dgm:spPr/>
      <dgm:t>
        <a:bodyPr/>
        <a:lstStyle/>
        <a:p>
          <a:r>
            <a:rPr lang="ur-PK" dirty="0"/>
            <a:t>ماض</a:t>
          </a:r>
          <a:endParaRPr lang="en-GB" dirty="0"/>
        </a:p>
      </dgm:t>
    </dgm:pt>
    <dgm:pt modelId="{E7F44DA5-DDCF-413B-851A-D0733EC363C7}" type="parTrans" cxnId="{3C96F916-D5A2-4FC4-B43E-15DAC7BF07CE}">
      <dgm:prSet/>
      <dgm:spPr/>
      <dgm:t>
        <a:bodyPr/>
        <a:lstStyle/>
        <a:p>
          <a:endParaRPr lang="en-GB"/>
        </a:p>
      </dgm:t>
    </dgm:pt>
    <dgm:pt modelId="{E9F694F4-FFC1-4852-AE64-E7281CEDAA8D}" type="sibTrans" cxnId="{3C96F916-D5A2-4FC4-B43E-15DAC7BF07CE}">
      <dgm:prSet/>
      <dgm:spPr/>
      <dgm:t>
        <a:bodyPr/>
        <a:lstStyle/>
        <a:p>
          <a:endParaRPr lang="en-GB"/>
        </a:p>
      </dgm:t>
    </dgm:pt>
    <dgm:pt modelId="{1596597B-A699-4D7C-8795-6EB9D9C75FB7}">
      <dgm:prSet phldrT="[Text]"/>
      <dgm:spPr/>
      <dgm:t>
        <a:bodyPr/>
        <a:lstStyle/>
        <a:p>
          <a:r>
            <a:rPr lang="ur-PK" dirty="0"/>
            <a:t>مضارع</a:t>
          </a:r>
          <a:endParaRPr lang="en-GB" dirty="0"/>
        </a:p>
      </dgm:t>
    </dgm:pt>
    <dgm:pt modelId="{81D8A51A-5081-468F-90A6-4E4594C11063}" type="parTrans" cxnId="{0C880CCC-EE77-497F-9FC2-F1081E96EE8C}">
      <dgm:prSet/>
      <dgm:spPr/>
      <dgm:t>
        <a:bodyPr/>
        <a:lstStyle/>
        <a:p>
          <a:endParaRPr lang="en-GB"/>
        </a:p>
      </dgm:t>
    </dgm:pt>
    <dgm:pt modelId="{B21CB157-45D0-46F2-957D-719579A44D59}" type="sibTrans" cxnId="{0C880CCC-EE77-497F-9FC2-F1081E96EE8C}">
      <dgm:prSet/>
      <dgm:spPr/>
      <dgm:t>
        <a:bodyPr/>
        <a:lstStyle/>
        <a:p>
          <a:endParaRPr lang="en-GB"/>
        </a:p>
      </dgm:t>
    </dgm:pt>
    <dgm:pt modelId="{DAF85830-0038-4CF9-A896-AA532418E035}">
      <dgm:prSet phldrT="[Text]"/>
      <dgm:spPr/>
      <dgm:t>
        <a:bodyPr/>
        <a:lstStyle/>
        <a:p>
          <a:r>
            <a:rPr lang="ur-PK" dirty="0"/>
            <a:t>منفي</a:t>
          </a:r>
          <a:endParaRPr lang="en-GB" dirty="0"/>
        </a:p>
      </dgm:t>
    </dgm:pt>
    <dgm:pt modelId="{BB53E057-1150-4330-A53E-4BA2867520AD}" type="parTrans" cxnId="{90923E0A-8264-4989-A928-77CECB96B707}">
      <dgm:prSet/>
      <dgm:spPr/>
      <dgm:t>
        <a:bodyPr/>
        <a:lstStyle/>
        <a:p>
          <a:endParaRPr lang="en-GB"/>
        </a:p>
      </dgm:t>
    </dgm:pt>
    <dgm:pt modelId="{145EBF1D-3818-4256-981A-FF09A89EA2B9}" type="sibTrans" cxnId="{90923E0A-8264-4989-A928-77CECB96B707}">
      <dgm:prSet/>
      <dgm:spPr/>
      <dgm:t>
        <a:bodyPr/>
        <a:lstStyle/>
        <a:p>
          <a:endParaRPr lang="en-GB"/>
        </a:p>
      </dgm:t>
    </dgm:pt>
    <dgm:pt modelId="{EEF0F3CF-2F5B-4240-9227-2F9DB382450A}">
      <dgm:prSet phldrT="[Text]"/>
      <dgm:spPr/>
      <dgm:t>
        <a:bodyPr/>
        <a:lstStyle/>
        <a:p>
          <a:r>
            <a:rPr lang="ur-PK" dirty="0"/>
            <a:t>مثبت</a:t>
          </a:r>
          <a:endParaRPr lang="en-GB" dirty="0"/>
        </a:p>
      </dgm:t>
    </dgm:pt>
    <dgm:pt modelId="{DADAC681-C403-494F-A174-5D587B74EECC}" type="parTrans" cxnId="{31FA1DD6-1705-4484-BF9A-6C8A212493C5}">
      <dgm:prSet/>
      <dgm:spPr/>
      <dgm:t>
        <a:bodyPr/>
        <a:lstStyle/>
        <a:p>
          <a:endParaRPr lang="en-GB"/>
        </a:p>
      </dgm:t>
    </dgm:pt>
    <dgm:pt modelId="{3ADD50DB-54EB-48C5-B03F-A481DB219DBB}" type="sibTrans" cxnId="{31FA1DD6-1705-4484-BF9A-6C8A212493C5}">
      <dgm:prSet/>
      <dgm:spPr/>
      <dgm:t>
        <a:bodyPr/>
        <a:lstStyle/>
        <a:p>
          <a:endParaRPr lang="en-GB"/>
        </a:p>
      </dgm:t>
    </dgm:pt>
    <dgm:pt modelId="{270809F8-BA5C-4396-8477-179FF51631A0}">
      <dgm:prSet phldrT="[Text]"/>
      <dgm:spPr/>
      <dgm:t>
        <a:bodyPr/>
        <a:lstStyle/>
        <a:p>
          <a:r>
            <a:rPr lang="ur-PK" dirty="0"/>
            <a:t>لا</a:t>
          </a:r>
          <a:endParaRPr lang="en-GB" dirty="0"/>
        </a:p>
      </dgm:t>
    </dgm:pt>
    <dgm:pt modelId="{189EFCA6-05D6-42EB-8E23-7DBCDFB0A3A1}" type="parTrans" cxnId="{D707043B-0A3E-429A-A2C8-BD91DE039D30}">
      <dgm:prSet/>
      <dgm:spPr/>
      <dgm:t>
        <a:bodyPr/>
        <a:lstStyle/>
        <a:p>
          <a:endParaRPr lang="en-GB"/>
        </a:p>
      </dgm:t>
    </dgm:pt>
    <dgm:pt modelId="{019B74FF-0D11-411E-8D94-3E66E85D1123}" type="sibTrans" cxnId="{D707043B-0A3E-429A-A2C8-BD91DE039D30}">
      <dgm:prSet/>
      <dgm:spPr/>
      <dgm:t>
        <a:bodyPr/>
        <a:lstStyle/>
        <a:p>
          <a:endParaRPr lang="en-GB"/>
        </a:p>
      </dgm:t>
    </dgm:pt>
    <dgm:pt modelId="{5E56685C-CCE4-44C9-90DA-1C6FFC206DB6}">
      <dgm:prSet phldrT="[Text]"/>
      <dgm:spPr/>
      <dgm:t>
        <a:bodyPr/>
        <a:lstStyle/>
        <a:p>
          <a:r>
            <a:rPr lang="ur-PK" dirty="0"/>
            <a:t>لم</a:t>
          </a:r>
          <a:endParaRPr lang="en-GB" dirty="0"/>
        </a:p>
      </dgm:t>
    </dgm:pt>
    <dgm:pt modelId="{24EB709C-7653-4407-9CB3-7357D4C966CA}" type="parTrans" cxnId="{C363B732-F372-49A7-AE91-7777746F4120}">
      <dgm:prSet/>
      <dgm:spPr/>
      <dgm:t>
        <a:bodyPr/>
        <a:lstStyle/>
        <a:p>
          <a:endParaRPr lang="en-GB"/>
        </a:p>
      </dgm:t>
    </dgm:pt>
    <dgm:pt modelId="{2EA8EADF-2ABD-45EA-BBC4-9F47B5E6BA0F}" type="sibTrans" cxnId="{C363B732-F372-49A7-AE91-7777746F4120}">
      <dgm:prSet/>
      <dgm:spPr/>
      <dgm:t>
        <a:bodyPr/>
        <a:lstStyle/>
        <a:p>
          <a:endParaRPr lang="en-GB"/>
        </a:p>
      </dgm:t>
    </dgm:pt>
    <dgm:pt modelId="{6D046738-D3EA-469C-89C1-420C12157B59}">
      <dgm:prSet phldrT="[Text]"/>
      <dgm:spPr/>
      <dgm:t>
        <a:bodyPr/>
        <a:lstStyle/>
        <a:p>
          <a:r>
            <a:rPr lang="ur-PK" dirty="0"/>
            <a:t>لن</a:t>
          </a:r>
          <a:r>
            <a:rPr lang="ar-SA" dirty="0"/>
            <a:t> </a:t>
          </a:r>
          <a:endParaRPr lang="en-GB" dirty="0"/>
        </a:p>
      </dgm:t>
    </dgm:pt>
    <dgm:pt modelId="{5AF2CD58-EC96-4504-AAA3-098D873BA893}" type="parTrans" cxnId="{BDD02A89-5E6F-465C-A009-7BDD1C06A2D3}">
      <dgm:prSet/>
      <dgm:spPr/>
      <dgm:t>
        <a:bodyPr/>
        <a:lstStyle/>
        <a:p>
          <a:endParaRPr lang="en-GB"/>
        </a:p>
      </dgm:t>
    </dgm:pt>
    <dgm:pt modelId="{840C2AF0-6042-4DFA-BF43-E343A8EC240B}" type="sibTrans" cxnId="{BDD02A89-5E6F-465C-A009-7BDD1C06A2D3}">
      <dgm:prSet/>
      <dgm:spPr/>
      <dgm:t>
        <a:bodyPr/>
        <a:lstStyle/>
        <a:p>
          <a:endParaRPr lang="en-GB"/>
        </a:p>
      </dgm:t>
    </dgm:pt>
    <dgm:pt modelId="{72C90844-53D0-4143-9A0B-20CD3D8E3088}">
      <dgm:prSet phldrT="[Text]"/>
      <dgm:spPr/>
      <dgm:t>
        <a:bodyPr/>
        <a:lstStyle/>
        <a:p>
          <a:r>
            <a:rPr lang="ur-PK" dirty="0"/>
            <a:t>طلب</a:t>
          </a:r>
          <a:endParaRPr lang="en-GB" dirty="0"/>
        </a:p>
      </dgm:t>
    </dgm:pt>
    <dgm:pt modelId="{6E8AD56C-8359-47C9-B0A7-FA2D3DF25A75}" type="parTrans" cxnId="{DD40F0DB-6D39-4360-AA1F-A8F8CB0336B6}">
      <dgm:prSet/>
      <dgm:spPr/>
      <dgm:t>
        <a:bodyPr/>
        <a:lstStyle/>
        <a:p>
          <a:endParaRPr lang="en-GB"/>
        </a:p>
      </dgm:t>
    </dgm:pt>
    <dgm:pt modelId="{CA996351-88E3-455D-B06B-32FEA4C3BD25}" type="sibTrans" cxnId="{DD40F0DB-6D39-4360-AA1F-A8F8CB0336B6}">
      <dgm:prSet/>
      <dgm:spPr/>
      <dgm:t>
        <a:bodyPr/>
        <a:lstStyle/>
        <a:p>
          <a:endParaRPr lang="en-GB"/>
        </a:p>
      </dgm:t>
    </dgm:pt>
    <dgm:pt modelId="{7D2C3275-D3FD-4824-9F5C-185B57302B27}">
      <dgm:prSet phldrT="[Text]"/>
      <dgm:spPr/>
      <dgm:t>
        <a:bodyPr/>
        <a:lstStyle/>
        <a:p>
          <a:r>
            <a:rPr lang="ur-PK" dirty="0"/>
            <a:t>أمر</a:t>
          </a:r>
          <a:endParaRPr lang="en-GB" dirty="0"/>
        </a:p>
      </dgm:t>
    </dgm:pt>
    <dgm:pt modelId="{FAA73A48-E514-4E26-A52D-A4D4FD4D097C}" type="parTrans" cxnId="{CE6395EE-47EF-4E57-B9C0-2D3F1F9C88C3}">
      <dgm:prSet/>
      <dgm:spPr/>
      <dgm:t>
        <a:bodyPr/>
        <a:lstStyle/>
        <a:p>
          <a:endParaRPr lang="en-GB"/>
        </a:p>
      </dgm:t>
    </dgm:pt>
    <dgm:pt modelId="{AAB8E5D6-7EE1-4AAC-BB04-FFC2108E7447}" type="sibTrans" cxnId="{CE6395EE-47EF-4E57-B9C0-2D3F1F9C88C3}">
      <dgm:prSet/>
      <dgm:spPr/>
      <dgm:t>
        <a:bodyPr/>
        <a:lstStyle/>
        <a:p>
          <a:endParaRPr lang="en-GB"/>
        </a:p>
      </dgm:t>
    </dgm:pt>
    <dgm:pt modelId="{82353B68-C9F1-4EAC-A13B-192126E96182}">
      <dgm:prSet phldrT="[Text]"/>
      <dgm:spPr/>
      <dgm:t>
        <a:bodyPr/>
        <a:lstStyle/>
        <a:p>
          <a:r>
            <a:rPr lang="ur-PK" dirty="0"/>
            <a:t>نهي</a:t>
          </a:r>
          <a:endParaRPr lang="en-GB" dirty="0"/>
        </a:p>
      </dgm:t>
    </dgm:pt>
    <dgm:pt modelId="{68413F82-EDA2-46DC-9BB7-4BFC25B3F91C}" type="parTrans" cxnId="{7B1CC8F8-3A61-4EDB-BCFE-5871AFC91C08}">
      <dgm:prSet/>
      <dgm:spPr/>
      <dgm:t>
        <a:bodyPr/>
        <a:lstStyle/>
        <a:p>
          <a:endParaRPr lang="en-GB"/>
        </a:p>
      </dgm:t>
    </dgm:pt>
    <dgm:pt modelId="{AFE220D2-EAE4-444E-946E-E521B53DAA8C}" type="sibTrans" cxnId="{7B1CC8F8-3A61-4EDB-BCFE-5871AFC91C08}">
      <dgm:prSet/>
      <dgm:spPr/>
      <dgm:t>
        <a:bodyPr/>
        <a:lstStyle/>
        <a:p>
          <a:endParaRPr lang="en-GB"/>
        </a:p>
      </dgm:t>
    </dgm:pt>
    <dgm:pt modelId="{EB5F774A-431E-4C08-BC88-EF283188CAA1}">
      <dgm:prSet phldrT="[Text]"/>
      <dgm:spPr/>
      <dgm:t>
        <a:bodyPr/>
        <a:lstStyle/>
        <a:p>
          <a:r>
            <a:rPr lang="ur-PK" dirty="0"/>
            <a:t>جامد</a:t>
          </a:r>
          <a:endParaRPr lang="en-GB" dirty="0"/>
        </a:p>
      </dgm:t>
    </dgm:pt>
    <dgm:pt modelId="{FEE9AECA-604E-4C18-B89A-80435E86D0AC}" type="parTrans" cxnId="{B3F22F9D-8656-4774-BFF0-55D2133C9CB0}">
      <dgm:prSet/>
      <dgm:spPr/>
      <dgm:t>
        <a:bodyPr/>
        <a:lstStyle/>
        <a:p>
          <a:endParaRPr lang="en-GB"/>
        </a:p>
      </dgm:t>
    </dgm:pt>
    <dgm:pt modelId="{509B928D-6609-4D68-B14B-672014AE85D9}" type="sibTrans" cxnId="{B3F22F9D-8656-4774-BFF0-55D2133C9CB0}">
      <dgm:prSet/>
      <dgm:spPr/>
      <dgm:t>
        <a:bodyPr/>
        <a:lstStyle/>
        <a:p>
          <a:endParaRPr lang="en-GB"/>
        </a:p>
      </dgm:t>
    </dgm:pt>
    <dgm:pt modelId="{ED764DF0-C97C-4AF8-98EF-00F7DD481243}">
      <dgm:prSet phldrT="[Text]"/>
      <dgm:spPr/>
      <dgm:t>
        <a:bodyPr/>
        <a:lstStyle/>
        <a:p>
          <a:r>
            <a:rPr lang="ur-PK" dirty="0"/>
            <a:t>قد</a:t>
          </a:r>
          <a:endParaRPr lang="en-GB" dirty="0"/>
        </a:p>
      </dgm:t>
    </dgm:pt>
    <dgm:pt modelId="{3C1C579B-48DC-40EB-A721-CB15D4CF5E5E}" type="parTrans" cxnId="{E44930B6-B8DB-4B20-A68A-B049F3A1494C}">
      <dgm:prSet/>
      <dgm:spPr/>
      <dgm:t>
        <a:bodyPr/>
        <a:lstStyle/>
        <a:p>
          <a:endParaRPr lang="en-GB"/>
        </a:p>
      </dgm:t>
    </dgm:pt>
    <dgm:pt modelId="{72F938D1-D819-4209-A694-3DF66B1087C8}" type="sibTrans" cxnId="{E44930B6-B8DB-4B20-A68A-B049F3A1494C}">
      <dgm:prSet/>
      <dgm:spPr/>
      <dgm:t>
        <a:bodyPr/>
        <a:lstStyle/>
        <a:p>
          <a:endParaRPr lang="en-GB"/>
        </a:p>
      </dgm:t>
    </dgm:pt>
    <dgm:pt modelId="{7F859085-4F49-4986-8899-7AE37413E15B}">
      <dgm:prSet phldrT="[Text]"/>
      <dgm:spPr/>
      <dgm:t>
        <a:bodyPr/>
        <a:lstStyle/>
        <a:p>
          <a:r>
            <a:rPr lang="ur-PK" dirty="0"/>
            <a:t>بغير قد</a:t>
          </a:r>
          <a:endParaRPr lang="en-GB" dirty="0"/>
        </a:p>
      </dgm:t>
    </dgm:pt>
    <dgm:pt modelId="{4968C4D9-3FCA-4933-AB37-87EC9A624EC8}" type="parTrans" cxnId="{98DF7EEF-89BE-47BE-8099-509F66ABEA46}">
      <dgm:prSet/>
      <dgm:spPr/>
      <dgm:t>
        <a:bodyPr/>
        <a:lstStyle/>
        <a:p>
          <a:endParaRPr lang="en-GB"/>
        </a:p>
      </dgm:t>
    </dgm:pt>
    <dgm:pt modelId="{E6B49305-4AE0-49BC-BEAD-0C8DA89D9F05}" type="sibTrans" cxnId="{98DF7EEF-89BE-47BE-8099-509F66ABEA46}">
      <dgm:prSet/>
      <dgm:spPr/>
      <dgm:t>
        <a:bodyPr/>
        <a:lstStyle/>
        <a:p>
          <a:endParaRPr lang="en-GB"/>
        </a:p>
      </dgm:t>
    </dgm:pt>
    <dgm:pt modelId="{1275F01C-116F-482A-BD63-6B4E83D6B918}">
      <dgm:prSet phldrT="[Text]"/>
      <dgm:spPr/>
      <dgm:t>
        <a:bodyPr/>
        <a:lstStyle/>
        <a:p>
          <a:r>
            <a:rPr lang="ur-PK" dirty="0"/>
            <a:t>بغير تنفيس</a:t>
          </a:r>
          <a:endParaRPr lang="en-GB" dirty="0"/>
        </a:p>
      </dgm:t>
    </dgm:pt>
    <dgm:pt modelId="{6C4620EB-47BF-431E-89AF-C5AC7D34CD67}" type="parTrans" cxnId="{233A2E0F-CE47-44DE-BB70-F061354D5E0A}">
      <dgm:prSet/>
      <dgm:spPr/>
      <dgm:t>
        <a:bodyPr/>
        <a:lstStyle/>
        <a:p>
          <a:endParaRPr lang="en-GB"/>
        </a:p>
      </dgm:t>
    </dgm:pt>
    <dgm:pt modelId="{84A9CA48-E374-447B-8CC6-4DA2BD1394B7}" type="sibTrans" cxnId="{233A2E0F-CE47-44DE-BB70-F061354D5E0A}">
      <dgm:prSet/>
      <dgm:spPr/>
      <dgm:t>
        <a:bodyPr/>
        <a:lstStyle/>
        <a:p>
          <a:endParaRPr lang="en-GB"/>
        </a:p>
      </dgm:t>
    </dgm:pt>
    <dgm:pt modelId="{B82EB277-6CA6-4C44-A31F-57E80767F899}">
      <dgm:prSet phldrT="[Text]"/>
      <dgm:spPr/>
      <dgm:t>
        <a:bodyPr/>
        <a:lstStyle/>
        <a:p>
          <a:r>
            <a:rPr lang="ur-PK" dirty="0"/>
            <a:t>تنفيس</a:t>
          </a:r>
          <a:endParaRPr lang="en-GB" dirty="0"/>
        </a:p>
      </dgm:t>
    </dgm:pt>
    <dgm:pt modelId="{0CE09710-CF0F-496E-8C4C-48D63D591338}" type="parTrans" cxnId="{C2262AB7-CBAE-49E2-98D1-B5E05550EB9A}">
      <dgm:prSet/>
      <dgm:spPr/>
    </dgm:pt>
    <dgm:pt modelId="{18815E25-1C2D-42F8-AE81-D4400E2FE238}" type="sibTrans" cxnId="{C2262AB7-CBAE-49E2-98D1-B5E05550EB9A}">
      <dgm:prSet/>
      <dgm:spPr/>
    </dgm:pt>
    <dgm:pt modelId="{8EC31FBB-FCBB-40CB-9DA9-5384561B36ED}" type="pres">
      <dgm:prSet presAssocID="{BD30D73C-0193-4938-AFF6-9333BFE33DBA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C7A4DFA2-7051-4CCC-8A5C-9E87D9EB2CFA}" type="pres">
      <dgm:prSet presAssocID="{2C8ABC77-BB98-481D-942A-F03B8B41569E}" presName="vertOne" presStyleCnt="0"/>
      <dgm:spPr/>
    </dgm:pt>
    <dgm:pt modelId="{13278240-D0D8-4A05-A228-018470880B9B}" type="pres">
      <dgm:prSet presAssocID="{2C8ABC77-BB98-481D-942A-F03B8B41569E}" presName="txOne" presStyleLbl="node0" presStyleIdx="0" presStyleCnt="2">
        <dgm:presLayoutVars>
          <dgm:chPref val="3"/>
        </dgm:presLayoutVars>
      </dgm:prSet>
      <dgm:spPr/>
    </dgm:pt>
    <dgm:pt modelId="{7C73CAFA-FF77-4F2F-9EE4-2DFBD7D78BB5}" type="pres">
      <dgm:prSet presAssocID="{2C8ABC77-BB98-481D-942A-F03B8B41569E}" presName="parTransOne" presStyleCnt="0"/>
      <dgm:spPr/>
    </dgm:pt>
    <dgm:pt modelId="{DAF3ADF4-3CC2-4268-8538-94F8B7F14210}" type="pres">
      <dgm:prSet presAssocID="{2C8ABC77-BB98-481D-942A-F03B8B41569E}" presName="horzOne" presStyleCnt="0"/>
      <dgm:spPr/>
    </dgm:pt>
    <dgm:pt modelId="{402F2855-658E-4D8E-BF57-69D2C9413F32}" type="pres">
      <dgm:prSet presAssocID="{15AB032F-F545-4D63-8299-376CEEC73071}" presName="vertTwo" presStyleCnt="0"/>
      <dgm:spPr/>
    </dgm:pt>
    <dgm:pt modelId="{B77E3F2E-96A6-4ABB-9C19-851963206425}" type="pres">
      <dgm:prSet presAssocID="{15AB032F-F545-4D63-8299-376CEEC73071}" presName="txTwo" presStyleLbl="node2" presStyleIdx="0" presStyleCnt="4">
        <dgm:presLayoutVars>
          <dgm:chPref val="3"/>
        </dgm:presLayoutVars>
      </dgm:prSet>
      <dgm:spPr/>
    </dgm:pt>
    <dgm:pt modelId="{D4FA5D94-29B7-41EE-8B7A-281B43C6393E}" type="pres">
      <dgm:prSet presAssocID="{15AB032F-F545-4D63-8299-376CEEC73071}" presName="parTransTwo" presStyleCnt="0"/>
      <dgm:spPr/>
    </dgm:pt>
    <dgm:pt modelId="{4CC75E33-339C-42D0-9E19-70FF8E805321}" type="pres">
      <dgm:prSet presAssocID="{15AB032F-F545-4D63-8299-376CEEC73071}" presName="horzTwo" presStyleCnt="0"/>
      <dgm:spPr/>
    </dgm:pt>
    <dgm:pt modelId="{DB279963-E5B0-4477-BF3A-B9C94B1F78CA}" type="pres">
      <dgm:prSet presAssocID="{7F859085-4F49-4986-8899-7AE37413E15B}" presName="vertThree" presStyleCnt="0"/>
      <dgm:spPr/>
    </dgm:pt>
    <dgm:pt modelId="{AB74F932-11AC-4EA4-BEF8-8614C2C4CD6E}" type="pres">
      <dgm:prSet presAssocID="{7F859085-4F49-4986-8899-7AE37413E15B}" presName="txThree" presStyleLbl="node3" presStyleIdx="0" presStyleCnt="6">
        <dgm:presLayoutVars>
          <dgm:chPref val="3"/>
        </dgm:presLayoutVars>
      </dgm:prSet>
      <dgm:spPr/>
    </dgm:pt>
    <dgm:pt modelId="{AE78F626-6CC1-46C8-B21B-8848C06F0542}" type="pres">
      <dgm:prSet presAssocID="{7F859085-4F49-4986-8899-7AE37413E15B}" presName="horzThree" presStyleCnt="0"/>
      <dgm:spPr/>
    </dgm:pt>
    <dgm:pt modelId="{307FDA10-925E-40B9-B456-E5D4A523E641}" type="pres">
      <dgm:prSet presAssocID="{E6B49305-4AE0-49BC-BEAD-0C8DA89D9F05}" presName="sibSpaceThree" presStyleCnt="0"/>
      <dgm:spPr/>
    </dgm:pt>
    <dgm:pt modelId="{F3FF992C-0886-47EC-B4FB-0894039A9F19}" type="pres">
      <dgm:prSet presAssocID="{ED764DF0-C97C-4AF8-98EF-00F7DD481243}" presName="vertThree" presStyleCnt="0"/>
      <dgm:spPr/>
    </dgm:pt>
    <dgm:pt modelId="{A622A306-13C3-452E-A83D-C33F60CA295E}" type="pres">
      <dgm:prSet presAssocID="{ED764DF0-C97C-4AF8-98EF-00F7DD481243}" presName="txThree" presStyleLbl="node3" presStyleIdx="1" presStyleCnt="6">
        <dgm:presLayoutVars>
          <dgm:chPref val="3"/>
        </dgm:presLayoutVars>
      </dgm:prSet>
      <dgm:spPr/>
    </dgm:pt>
    <dgm:pt modelId="{3AD2E24A-6396-455D-B4B9-2B5FC60E77A5}" type="pres">
      <dgm:prSet presAssocID="{ED764DF0-C97C-4AF8-98EF-00F7DD481243}" presName="horzThree" presStyleCnt="0"/>
      <dgm:spPr/>
    </dgm:pt>
    <dgm:pt modelId="{580FCC8E-1640-44BA-B060-6DA8902718A1}" type="pres">
      <dgm:prSet presAssocID="{E9F694F4-FFC1-4852-AE64-E7281CEDAA8D}" presName="sibSpaceTwo" presStyleCnt="0"/>
      <dgm:spPr/>
    </dgm:pt>
    <dgm:pt modelId="{FDC70528-769D-4902-8F69-0FBB7D15A559}" type="pres">
      <dgm:prSet presAssocID="{1596597B-A699-4D7C-8795-6EB9D9C75FB7}" presName="vertTwo" presStyleCnt="0"/>
      <dgm:spPr/>
    </dgm:pt>
    <dgm:pt modelId="{CF3252D0-CF9D-479E-851F-B821C343A5DA}" type="pres">
      <dgm:prSet presAssocID="{1596597B-A699-4D7C-8795-6EB9D9C75FB7}" presName="txTwo" presStyleLbl="node2" presStyleIdx="1" presStyleCnt="4">
        <dgm:presLayoutVars>
          <dgm:chPref val="3"/>
        </dgm:presLayoutVars>
      </dgm:prSet>
      <dgm:spPr/>
    </dgm:pt>
    <dgm:pt modelId="{6E459C41-35C6-411E-AA28-80CF827354EC}" type="pres">
      <dgm:prSet presAssocID="{1596597B-A699-4D7C-8795-6EB9D9C75FB7}" presName="parTransTwo" presStyleCnt="0"/>
      <dgm:spPr/>
    </dgm:pt>
    <dgm:pt modelId="{35190403-0E1B-4E2E-BCD3-A9D0644A1A2C}" type="pres">
      <dgm:prSet presAssocID="{1596597B-A699-4D7C-8795-6EB9D9C75FB7}" presName="horzTwo" presStyleCnt="0"/>
      <dgm:spPr/>
    </dgm:pt>
    <dgm:pt modelId="{0A087E4E-F496-4B65-AF9A-5F7A5E71BD55}" type="pres">
      <dgm:prSet presAssocID="{EEF0F3CF-2F5B-4240-9227-2F9DB382450A}" presName="vertThree" presStyleCnt="0"/>
      <dgm:spPr/>
    </dgm:pt>
    <dgm:pt modelId="{797F62E3-2320-40CE-8FA1-690EB86FCAAC}" type="pres">
      <dgm:prSet presAssocID="{EEF0F3CF-2F5B-4240-9227-2F9DB382450A}" presName="txThree" presStyleLbl="node3" presStyleIdx="2" presStyleCnt="6">
        <dgm:presLayoutVars>
          <dgm:chPref val="3"/>
        </dgm:presLayoutVars>
      </dgm:prSet>
      <dgm:spPr/>
    </dgm:pt>
    <dgm:pt modelId="{323DB78D-004E-4C3B-915A-130D6036F4F0}" type="pres">
      <dgm:prSet presAssocID="{EEF0F3CF-2F5B-4240-9227-2F9DB382450A}" presName="parTransThree" presStyleCnt="0"/>
      <dgm:spPr/>
    </dgm:pt>
    <dgm:pt modelId="{6B631A89-C945-4BB5-B511-2BDEB4FC8214}" type="pres">
      <dgm:prSet presAssocID="{EEF0F3CF-2F5B-4240-9227-2F9DB382450A}" presName="horzThree" presStyleCnt="0"/>
      <dgm:spPr/>
    </dgm:pt>
    <dgm:pt modelId="{211E443E-E9BF-4F78-BEA8-3D21591B8A9A}" type="pres">
      <dgm:prSet presAssocID="{1275F01C-116F-482A-BD63-6B4E83D6B918}" presName="vertFour" presStyleCnt="0">
        <dgm:presLayoutVars>
          <dgm:chPref val="3"/>
        </dgm:presLayoutVars>
      </dgm:prSet>
      <dgm:spPr/>
    </dgm:pt>
    <dgm:pt modelId="{A718A57D-8EEE-48B1-A89E-33FBF99D1F0E}" type="pres">
      <dgm:prSet presAssocID="{1275F01C-116F-482A-BD63-6B4E83D6B918}" presName="txFour" presStyleLbl="node4" presStyleIdx="0" presStyleCnt="5">
        <dgm:presLayoutVars>
          <dgm:chPref val="3"/>
        </dgm:presLayoutVars>
      </dgm:prSet>
      <dgm:spPr/>
    </dgm:pt>
    <dgm:pt modelId="{39FFCC11-DDEC-46D1-9F48-4C6D6EAD3B7B}" type="pres">
      <dgm:prSet presAssocID="{1275F01C-116F-482A-BD63-6B4E83D6B918}" presName="horzFour" presStyleCnt="0"/>
      <dgm:spPr/>
    </dgm:pt>
    <dgm:pt modelId="{A90144F7-D7B6-4B95-B953-016EB521EE77}" type="pres">
      <dgm:prSet presAssocID="{84A9CA48-E374-447B-8CC6-4DA2BD1394B7}" presName="sibSpaceFour" presStyleCnt="0"/>
      <dgm:spPr/>
    </dgm:pt>
    <dgm:pt modelId="{7F6FA954-F172-4062-A0CC-15D6AA48AA2E}" type="pres">
      <dgm:prSet presAssocID="{B82EB277-6CA6-4C44-A31F-57E80767F899}" presName="vertFour" presStyleCnt="0">
        <dgm:presLayoutVars>
          <dgm:chPref val="3"/>
        </dgm:presLayoutVars>
      </dgm:prSet>
      <dgm:spPr/>
    </dgm:pt>
    <dgm:pt modelId="{9BFB2E2B-56D3-4E1E-BB42-90EEC75D422C}" type="pres">
      <dgm:prSet presAssocID="{B82EB277-6CA6-4C44-A31F-57E80767F899}" presName="txFour" presStyleLbl="node4" presStyleIdx="1" presStyleCnt="5">
        <dgm:presLayoutVars>
          <dgm:chPref val="3"/>
        </dgm:presLayoutVars>
      </dgm:prSet>
      <dgm:spPr/>
    </dgm:pt>
    <dgm:pt modelId="{AF7BC73E-7756-4278-B69B-303EBF382A4C}" type="pres">
      <dgm:prSet presAssocID="{B82EB277-6CA6-4C44-A31F-57E80767F899}" presName="horzFour" presStyleCnt="0"/>
      <dgm:spPr/>
    </dgm:pt>
    <dgm:pt modelId="{3DD8DDF3-21F7-46C4-B965-9848EAA0D918}" type="pres">
      <dgm:prSet presAssocID="{3ADD50DB-54EB-48C5-B03F-A481DB219DBB}" presName="sibSpaceThree" presStyleCnt="0"/>
      <dgm:spPr/>
    </dgm:pt>
    <dgm:pt modelId="{4D25AD4D-6EA8-4A64-B89F-FE72FCBCDF8B}" type="pres">
      <dgm:prSet presAssocID="{DAF85830-0038-4CF9-A896-AA532418E035}" presName="vertThree" presStyleCnt="0"/>
      <dgm:spPr/>
    </dgm:pt>
    <dgm:pt modelId="{8C2A2B68-291D-4388-B245-6F6F651FC1EF}" type="pres">
      <dgm:prSet presAssocID="{DAF85830-0038-4CF9-A896-AA532418E035}" presName="txThree" presStyleLbl="node3" presStyleIdx="3" presStyleCnt="6">
        <dgm:presLayoutVars>
          <dgm:chPref val="3"/>
        </dgm:presLayoutVars>
      </dgm:prSet>
      <dgm:spPr/>
    </dgm:pt>
    <dgm:pt modelId="{7B96E2CA-FA1B-4A27-B7D1-50D5E84F0708}" type="pres">
      <dgm:prSet presAssocID="{DAF85830-0038-4CF9-A896-AA532418E035}" presName="parTransThree" presStyleCnt="0"/>
      <dgm:spPr/>
    </dgm:pt>
    <dgm:pt modelId="{EEB1A1B5-09C2-4FCA-87E4-CC2D6CD453B8}" type="pres">
      <dgm:prSet presAssocID="{DAF85830-0038-4CF9-A896-AA532418E035}" presName="horzThree" presStyleCnt="0"/>
      <dgm:spPr/>
    </dgm:pt>
    <dgm:pt modelId="{8A25F5C8-EFC3-43D0-A64A-8C79F0A54F53}" type="pres">
      <dgm:prSet presAssocID="{270809F8-BA5C-4396-8477-179FF51631A0}" presName="vertFour" presStyleCnt="0">
        <dgm:presLayoutVars>
          <dgm:chPref val="3"/>
        </dgm:presLayoutVars>
      </dgm:prSet>
      <dgm:spPr/>
    </dgm:pt>
    <dgm:pt modelId="{5F7BC115-05B7-437F-A8A2-A4B3EF084A82}" type="pres">
      <dgm:prSet presAssocID="{270809F8-BA5C-4396-8477-179FF51631A0}" presName="txFour" presStyleLbl="node4" presStyleIdx="2" presStyleCnt="5">
        <dgm:presLayoutVars>
          <dgm:chPref val="3"/>
        </dgm:presLayoutVars>
      </dgm:prSet>
      <dgm:spPr/>
    </dgm:pt>
    <dgm:pt modelId="{FABA7CA3-CE9A-4E7E-A6A7-506FD5AD47F6}" type="pres">
      <dgm:prSet presAssocID="{270809F8-BA5C-4396-8477-179FF51631A0}" presName="horzFour" presStyleCnt="0"/>
      <dgm:spPr/>
    </dgm:pt>
    <dgm:pt modelId="{4A2859E6-481B-42B9-8ECC-54A4B3BE4EDA}" type="pres">
      <dgm:prSet presAssocID="{019B74FF-0D11-411E-8D94-3E66E85D1123}" presName="sibSpaceFour" presStyleCnt="0"/>
      <dgm:spPr/>
    </dgm:pt>
    <dgm:pt modelId="{21830833-D7DA-4D3C-BDC9-9EF064E6B370}" type="pres">
      <dgm:prSet presAssocID="{5E56685C-CCE4-44C9-90DA-1C6FFC206DB6}" presName="vertFour" presStyleCnt="0">
        <dgm:presLayoutVars>
          <dgm:chPref val="3"/>
        </dgm:presLayoutVars>
      </dgm:prSet>
      <dgm:spPr/>
    </dgm:pt>
    <dgm:pt modelId="{44CDCE02-CB54-43D7-96A7-9C1ECA41A3CA}" type="pres">
      <dgm:prSet presAssocID="{5E56685C-CCE4-44C9-90DA-1C6FFC206DB6}" presName="txFour" presStyleLbl="node4" presStyleIdx="3" presStyleCnt="5">
        <dgm:presLayoutVars>
          <dgm:chPref val="3"/>
        </dgm:presLayoutVars>
      </dgm:prSet>
      <dgm:spPr/>
    </dgm:pt>
    <dgm:pt modelId="{0F7E811A-4560-448B-8CE7-5F731B5B38E9}" type="pres">
      <dgm:prSet presAssocID="{5E56685C-CCE4-44C9-90DA-1C6FFC206DB6}" presName="horzFour" presStyleCnt="0"/>
      <dgm:spPr/>
    </dgm:pt>
    <dgm:pt modelId="{BE4C7C5A-3D14-44A4-9A1A-D883CD6B9822}" type="pres">
      <dgm:prSet presAssocID="{2EA8EADF-2ABD-45EA-BBC4-9F47B5E6BA0F}" presName="sibSpaceFour" presStyleCnt="0"/>
      <dgm:spPr/>
    </dgm:pt>
    <dgm:pt modelId="{897625EE-07CC-4545-A2E5-D46D6A7C0A0C}" type="pres">
      <dgm:prSet presAssocID="{6D046738-D3EA-469C-89C1-420C12157B59}" presName="vertFour" presStyleCnt="0">
        <dgm:presLayoutVars>
          <dgm:chPref val="3"/>
        </dgm:presLayoutVars>
      </dgm:prSet>
      <dgm:spPr/>
    </dgm:pt>
    <dgm:pt modelId="{87324BCB-F1AD-4251-BBBC-9A8A29B2286B}" type="pres">
      <dgm:prSet presAssocID="{6D046738-D3EA-469C-89C1-420C12157B59}" presName="txFour" presStyleLbl="node4" presStyleIdx="4" presStyleCnt="5">
        <dgm:presLayoutVars>
          <dgm:chPref val="3"/>
        </dgm:presLayoutVars>
      </dgm:prSet>
      <dgm:spPr/>
    </dgm:pt>
    <dgm:pt modelId="{AF2A1E82-0B35-4D02-8541-2C94B8AD3674}" type="pres">
      <dgm:prSet presAssocID="{6D046738-D3EA-469C-89C1-420C12157B59}" presName="horzFour" presStyleCnt="0"/>
      <dgm:spPr/>
    </dgm:pt>
    <dgm:pt modelId="{26625765-431C-4882-9FB7-31230D22A6F4}" type="pres">
      <dgm:prSet presAssocID="{B21CB157-45D0-46F2-957D-719579A44D59}" presName="sibSpaceTwo" presStyleCnt="0"/>
      <dgm:spPr/>
    </dgm:pt>
    <dgm:pt modelId="{45FCB060-31ED-45E0-A43B-7B29B2F54C0F}" type="pres">
      <dgm:prSet presAssocID="{72C90844-53D0-4143-9A0B-20CD3D8E3088}" presName="vertTwo" presStyleCnt="0"/>
      <dgm:spPr/>
    </dgm:pt>
    <dgm:pt modelId="{59219520-667C-4660-94F5-8425C3EC202B}" type="pres">
      <dgm:prSet presAssocID="{72C90844-53D0-4143-9A0B-20CD3D8E3088}" presName="txTwo" presStyleLbl="node2" presStyleIdx="2" presStyleCnt="4">
        <dgm:presLayoutVars>
          <dgm:chPref val="3"/>
        </dgm:presLayoutVars>
      </dgm:prSet>
      <dgm:spPr/>
    </dgm:pt>
    <dgm:pt modelId="{52AACD70-0731-40DA-B9F1-BDF0F05493BC}" type="pres">
      <dgm:prSet presAssocID="{72C90844-53D0-4143-9A0B-20CD3D8E3088}" presName="parTransTwo" presStyleCnt="0"/>
      <dgm:spPr/>
    </dgm:pt>
    <dgm:pt modelId="{4B6A0236-FE09-4C7C-856E-92062C65EB37}" type="pres">
      <dgm:prSet presAssocID="{72C90844-53D0-4143-9A0B-20CD3D8E3088}" presName="horzTwo" presStyleCnt="0"/>
      <dgm:spPr/>
    </dgm:pt>
    <dgm:pt modelId="{E2C313EC-284A-48D0-AE9D-01B72A7FAC46}" type="pres">
      <dgm:prSet presAssocID="{7D2C3275-D3FD-4824-9F5C-185B57302B27}" presName="vertThree" presStyleCnt="0"/>
      <dgm:spPr/>
    </dgm:pt>
    <dgm:pt modelId="{AF6E13AD-1FDC-418D-BA2D-5E404A6BE18B}" type="pres">
      <dgm:prSet presAssocID="{7D2C3275-D3FD-4824-9F5C-185B57302B27}" presName="txThree" presStyleLbl="node3" presStyleIdx="4" presStyleCnt="6">
        <dgm:presLayoutVars>
          <dgm:chPref val="3"/>
        </dgm:presLayoutVars>
      </dgm:prSet>
      <dgm:spPr/>
    </dgm:pt>
    <dgm:pt modelId="{4E7CBB45-1438-46C5-B64B-E21766286385}" type="pres">
      <dgm:prSet presAssocID="{7D2C3275-D3FD-4824-9F5C-185B57302B27}" presName="horzThree" presStyleCnt="0"/>
      <dgm:spPr/>
    </dgm:pt>
    <dgm:pt modelId="{CA60166F-CD3E-4C06-A969-D2A93AADBD57}" type="pres">
      <dgm:prSet presAssocID="{AAB8E5D6-7EE1-4AAC-BB04-FFC2108E7447}" presName="sibSpaceThree" presStyleCnt="0"/>
      <dgm:spPr/>
    </dgm:pt>
    <dgm:pt modelId="{3C1BA868-BF7C-4B9A-8AC2-E663AD58F726}" type="pres">
      <dgm:prSet presAssocID="{82353B68-C9F1-4EAC-A13B-192126E96182}" presName="vertThree" presStyleCnt="0"/>
      <dgm:spPr/>
    </dgm:pt>
    <dgm:pt modelId="{B594123B-C115-485C-A434-DDFDC667EAB0}" type="pres">
      <dgm:prSet presAssocID="{82353B68-C9F1-4EAC-A13B-192126E96182}" presName="txThree" presStyleLbl="node3" presStyleIdx="5" presStyleCnt="6">
        <dgm:presLayoutVars>
          <dgm:chPref val="3"/>
        </dgm:presLayoutVars>
      </dgm:prSet>
      <dgm:spPr/>
    </dgm:pt>
    <dgm:pt modelId="{1DF2B734-422B-48D9-8F91-C532953A8EC3}" type="pres">
      <dgm:prSet presAssocID="{82353B68-C9F1-4EAC-A13B-192126E96182}" presName="horzThree" presStyleCnt="0"/>
      <dgm:spPr/>
    </dgm:pt>
    <dgm:pt modelId="{86DABADF-C06F-4A99-9784-7BCEA26437A1}" type="pres">
      <dgm:prSet presAssocID="{CA996351-88E3-455D-B06B-32FEA4C3BD25}" presName="sibSpaceTwo" presStyleCnt="0"/>
      <dgm:spPr/>
    </dgm:pt>
    <dgm:pt modelId="{7E6EFFA4-BD06-4852-88E0-B4F3E009E525}" type="pres">
      <dgm:prSet presAssocID="{EB5F774A-431E-4C08-BC88-EF283188CAA1}" presName="vertTwo" presStyleCnt="0"/>
      <dgm:spPr/>
    </dgm:pt>
    <dgm:pt modelId="{5B1F36BC-9CD6-4C21-9158-A771D17A10D2}" type="pres">
      <dgm:prSet presAssocID="{EB5F774A-431E-4C08-BC88-EF283188CAA1}" presName="txTwo" presStyleLbl="node2" presStyleIdx="3" presStyleCnt="4">
        <dgm:presLayoutVars>
          <dgm:chPref val="3"/>
        </dgm:presLayoutVars>
      </dgm:prSet>
      <dgm:spPr/>
    </dgm:pt>
    <dgm:pt modelId="{4C59E7B6-C5C0-4A9B-854B-C86BB0A100D2}" type="pres">
      <dgm:prSet presAssocID="{EB5F774A-431E-4C08-BC88-EF283188CAA1}" presName="horzTwo" presStyleCnt="0"/>
      <dgm:spPr/>
    </dgm:pt>
    <dgm:pt modelId="{2A389D61-9F7B-41D4-A96A-08A4A8587C7D}" type="pres">
      <dgm:prSet presAssocID="{15BF08F2-A2E6-437E-98DB-E6223DF0673F}" presName="sibSpaceOne" presStyleCnt="0"/>
      <dgm:spPr/>
    </dgm:pt>
    <dgm:pt modelId="{224109FE-69A8-4B5B-9983-10982E6AD9D5}" type="pres">
      <dgm:prSet presAssocID="{003D801D-8D96-44B3-8111-E7BC533EF2F8}" presName="vertOne" presStyleCnt="0"/>
      <dgm:spPr/>
    </dgm:pt>
    <dgm:pt modelId="{C68387C1-32E3-496B-85AE-0F8C8C58C9C5}" type="pres">
      <dgm:prSet presAssocID="{003D801D-8D96-44B3-8111-E7BC533EF2F8}" presName="txOne" presStyleLbl="node0" presStyleIdx="1" presStyleCnt="2">
        <dgm:presLayoutVars>
          <dgm:chPref val="3"/>
        </dgm:presLayoutVars>
      </dgm:prSet>
      <dgm:spPr/>
    </dgm:pt>
    <dgm:pt modelId="{65DF49BD-67CD-4122-9919-D9649A578B5B}" type="pres">
      <dgm:prSet presAssocID="{003D801D-8D96-44B3-8111-E7BC533EF2F8}" presName="horzOne" presStyleCnt="0"/>
      <dgm:spPr/>
    </dgm:pt>
  </dgm:ptLst>
  <dgm:cxnLst>
    <dgm:cxn modelId="{6A852204-9C3A-48E5-8189-EBFB83AF31C3}" type="presOf" srcId="{15AB032F-F545-4D63-8299-376CEEC73071}" destId="{B77E3F2E-96A6-4ABB-9C19-851963206425}" srcOrd="0" destOrd="0" presId="urn:microsoft.com/office/officeart/2005/8/layout/hierarchy4"/>
    <dgm:cxn modelId="{47FC2A0A-FAB3-474B-97A0-D04F7B8AC292}" type="presOf" srcId="{72C90844-53D0-4143-9A0B-20CD3D8E3088}" destId="{59219520-667C-4660-94F5-8425C3EC202B}" srcOrd="0" destOrd="0" presId="urn:microsoft.com/office/officeart/2005/8/layout/hierarchy4"/>
    <dgm:cxn modelId="{90923E0A-8264-4989-A928-77CECB96B707}" srcId="{1596597B-A699-4D7C-8795-6EB9D9C75FB7}" destId="{DAF85830-0038-4CF9-A896-AA532418E035}" srcOrd="1" destOrd="0" parTransId="{BB53E057-1150-4330-A53E-4BA2867520AD}" sibTransId="{145EBF1D-3818-4256-981A-FF09A89EA2B9}"/>
    <dgm:cxn modelId="{7D925A0E-9004-4B80-89C7-90E9DA741173}" type="presOf" srcId="{EEF0F3CF-2F5B-4240-9227-2F9DB382450A}" destId="{797F62E3-2320-40CE-8FA1-690EB86FCAAC}" srcOrd="0" destOrd="0" presId="urn:microsoft.com/office/officeart/2005/8/layout/hierarchy4"/>
    <dgm:cxn modelId="{233A2E0F-CE47-44DE-BB70-F061354D5E0A}" srcId="{EEF0F3CF-2F5B-4240-9227-2F9DB382450A}" destId="{1275F01C-116F-482A-BD63-6B4E83D6B918}" srcOrd="0" destOrd="0" parTransId="{6C4620EB-47BF-431E-89AF-C5AC7D34CD67}" sibTransId="{84A9CA48-E374-447B-8CC6-4DA2BD1394B7}"/>
    <dgm:cxn modelId="{872EC011-90A1-4CA4-B0DD-99F4A3FD1540}" type="presOf" srcId="{ED764DF0-C97C-4AF8-98EF-00F7DD481243}" destId="{A622A306-13C3-452E-A83D-C33F60CA295E}" srcOrd="0" destOrd="0" presId="urn:microsoft.com/office/officeart/2005/8/layout/hierarchy4"/>
    <dgm:cxn modelId="{3C96F916-D5A2-4FC4-B43E-15DAC7BF07CE}" srcId="{2C8ABC77-BB98-481D-942A-F03B8B41569E}" destId="{15AB032F-F545-4D63-8299-376CEEC73071}" srcOrd="0" destOrd="0" parTransId="{E7F44DA5-DDCF-413B-851A-D0733EC363C7}" sibTransId="{E9F694F4-FFC1-4852-AE64-E7281CEDAA8D}"/>
    <dgm:cxn modelId="{5F4B6F29-5C44-4CB2-99AE-E129C04C7EF3}" type="presOf" srcId="{1275F01C-116F-482A-BD63-6B4E83D6B918}" destId="{A718A57D-8EEE-48B1-A89E-33FBF99D1F0E}" srcOrd="0" destOrd="0" presId="urn:microsoft.com/office/officeart/2005/8/layout/hierarchy4"/>
    <dgm:cxn modelId="{C363B732-F372-49A7-AE91-7777746F4120}" srcId="{DAF85830-0038-4CF9-A896-AA532418E035}" destId="{5E56685C-CCE4-44C9-90DA-1C6FFC206DB6}" srcOrd="1" destOrd="0" parTransId="{24EB709C-7653-4407-9CB3-7357D4C966CA}" sibTransId="{2EA8EADF-2ABD-45EA-BBC4-9F47B5E6BA0F}"/>
    <dgm:cxn modelId="{D707043B-0A3E-429A-A2C8-BD91DE039D30}" srcId="{DAF85830-0038-4CF9-A896-AA532418E035}" destId="{270809F8-BA5C-4396-8477-179FF51631A0}" srcOrd="0" destOrd="0" parTransId="{189EFCA6-05D6-42EB-8E23-7DBCDFB0A3A1}" sibTransId="{019B74FF-0D11-411E-8D94-3E66E85D1123}"/>
    <dgm:cxn modelId="{110E2F5C-AC73-4202-8C51-91A70BC96911}" type="presOf" srcId="{B82EB277-6CA6-4C44-A31F-57E80767F899}" destId="{9BFB2E2B-56D3-4E1E-BB42-90EEC75D422C}" srcOrd="0" destOrd="0" presId="urn:microsoft.com/office/officeart/2005/8/layout/hierarchy4"/>
    <dgm:cxn modelId="{4467F248-52EC-4718-83E0-BF2D0131DB00}" type="presOf" srcId="{5E56685C-CCE4-44C9-90DA-1C6FFC206DB6}" destId="{44CDCE02-CB54-43D7-96A7-9C1ECA41A3CA}" srcOrd="0" destOrd="0" presId="urn:microsoft.com/office/officeart/2005/8/layout/hierarchy4"/>
    <dgm:cxn modelId="{FFE20474-611D-4EE6-98A7-80C8CFF56082}" type="presOf" srcId="{1596597B-A699-4D7C-8795-6EB9D9C75FB7}" destId="{CF3252D0-CF9D-479E-851F-B821C343A5DA}" srcOrd="0" destOrd="0" presId="urn:microsoft.com/office/officeart/2005/8/layout/hierarchy4"/>
    <dgm:cxn modelId="{19307654-1BE7-4487-97E3-F7C2BD06D93F}" srcId="{BD30D73C-0193-4938-AFF6-9333BFE33DBA}" destId="{2C8ABC77-BB98-481D-942A-F03B8B41569E}" srcOrd="0" destOrd="0" parTransId="{383DD1CE-5170-4CF5-8028-D0418DAF61AC}" sibTransId="{15BF08F2-A2E6-437E-98DB-E6223DF0673F}"/>
    <dgm:cxn modelId="{62E95F78-1EE6-4609-8560-E2D1161F80DE}" type="presOf" srcId="{270809F8-BA5C-4396-8477-179FF51631A0}" destId="{5F7BC115-05B7-437F-A8A2-A4B3EF084A82}" srcOrd="0" destOrd="0" presId="urn:microsoft.com/office/officeart/2005/8/layout/hierarchy4"/>
    <dgm:cxn modelId="{3EAD6B7A-EDDB-43F1-9D0B-25AE43F7ACE2}" type="presOf" srcId="{003D801D-8D96-44B3-8111-E7BC533EF2F8}" destId="{C68387C1-32E3-496B-85AE-0F8C8C58C9C5}" srcOrd="0" destOrd="0" presId="urn:microsoft.com/office/officeart/2005/8/layout/hierarchy4"/>
    <dgm:cxn modelId="{BDD02A89-5E6F-465C-A009-7BDD1C06A2D3}" srcId="{DAF85830-0038-4CF9-A896-AA532418E035}" destId="{6D046738-D3EA-469C-89C1-420C12157B59}" srcOrd="2" destOrd="0" parTransId="{5AF2CD58-EC96-4504-AAA3-098D873BA893}" sibTransId="{840C2AF0-6042-4DFA-BF43-E343A8EC240B}"/>
    <dgm:cxn modelId="{F2F35696-A402-4CF9-B0B0-4DDBFE6E5E9F}" srcId="{BD30D73C-0193-4938-AFF6-9333BFE33DBA}" destId="{003D801D-8D96-44B3-8111-E7BC533EF2F8}" srcOrd="1" destOrd="0" parTransId="{2FA0A899-A73F-4C61-A997-9858AE6EFBFA}" sibTransId="{04ACB7B5-B4FF-4A16-9672-9716B128F65D}"/>
    <dgm:cxn modelId="{B3F22F9D-8656-4774-BFF0-55D2133C9CB0}" srcId="{2C8ABC77-BB98-481D-942A-F03B8B41569E}" destId="{EB5F774A-431E-4C08-BC88-EF283188CAA1}" srcOrd="3" destOrd="0" parTransId="{FEE9AECA-604E-4C18-B89A-80435E86D0AC}" sibTransId="{509B928D-6609-4D68-B14B-672014AE85D9}"/>
    <dgm:cxn modelId="{E7A6659D-AB7E-4E76-82D1-61E8C83256AD}" type="presOf" srcId="{7F859085-4F49-4986-8899-7AE37413E15B}" destId="{AB74F932-11AC-4EA4-BEF8-8614C2C4CD6E}" srcOrd="0" destOrd="0" presId="urn:microsoft.com/office/officeart/2005/8/layout/hierarchy4"/>
    <dgm:cxn modelId="{0A223FB0-8CFE-4F20-98E7-66165185A2F9}" type="presOf" srcId="{7D2C3275-D3FD-4824-9F5C-185B57302B27}" destId="{AF6E13AD-1FDC-418D-BA2D-5E404A6BE18B}" srcOrd="0" destOrd="0" presId="urn:microsoft.com/office/officeart/2005/8/layout/hierarchy4"/>
    <dgm:cxn modelId="{992F2AB4-BF57-4177-B1CD-11143A4B859D}" type="presOf" srcId="{2C8ABC77-BB98-481D-942A-F03B8B41569E}" destId="{13278240-D0D8-4A05-A228-018470880B9B}" srcOrd="0" destOrd="0" presId="urn:microsoft.com/office/officeart/2005/8/layout/hierarchy4"/>
    <dgm:cxn modelId="{E44930B6-B8DB-4B20-A68A-B049F3A1494C}" srcId="{15AB032F-F545-4D63-8299-376CEEC73071}" destId="{ED764DF0-C97C-4AF8-98EF-00F7DD481243}" srcOrd="1" destOrd="0" parTransId="{3C1C579B-48DC-40EB-A721-CB15D4CF5E5E}" sibTransId="{72F938D1-D819-4209-A694-3DF66B1087C8}"/>
    <dgm:cxn modelId="{C2262AB7-CBAE-49E2-98D1-B5E05550EB9A}" srcId="{EEF0F3CF-2F5B-4240-9227-2F9DB382450A}" destId="{B82EB277-6CA6-4C44-A31F-57E80767F899}" srcOrd="1" destOrd="0" parTransId="{0CE09710-CF0F-496E-8C4C-48D63D591338}" sibTransId="{18815E25-1C2D-42F8-AE81-D4400E2FE238}"/>
    <dgm:cxn modelId="{6DBD34BA-5720-4A7C-97F3-25452B558405}" type="presOf" srcId="{EB5F774A-431E-4C08-BC88-EF283188CAA1}" destId="{5B1F36BC-9CD6-4C21-9158-A771D17A10D2}" srcOrd="0" destOrd="0" presId="urn:microsoft.com/office/officeart/2005/8/layout/hierarchy4"/>
    <dgm:cxn modelId="{545009BE-F472-464E-BDA9-7E58EB35E94A}" type="presOf" srcId="{6D046738-D3EA-469C-89C1-420C12157B59}" destId="{87324BCB-F1AD-4251-BBBC-9A8A29B2286B}" srcOrd="0" destOrd="0" presId="urn:microsoft.com/office/officeart/2005/8/layout/hierarchy4"/>
    <dgm:cxn modelId="{0C880CCC-EE77-497F-9FC2-F1081E96EE8C}" srcId="{2C8ABC77-BB98-481D-942A-F03B8B41569E}" destId="{1596597B-A699-4D7C-8795-6EB9D9C75FB7}" srcOrd="1" destOrd="0" parTransId="{81D8A51A-5081-468F-90A6-4E4594C11063}" sibTransId="{B21CB157-45D0-46F2-957D-719579A44D59}"/>
    <dgm:cxn modelId="{31FA1DD6-1705-4484-BF9A-6C8A212493C5}" srcId="{1596597B-A699-4D7C-8795-6EB9D9C75FB7}" destId="{EEF0F3CF-2F5B-4240-9227-2F9DB382450A}" srcOrd="0" destOrd="0" parTransId="{DADAC681-C403-494F-A174-5D587B74EECC}" sibTransId="{3ADD50DB-54EB-48C5-B03F-A481DB219DBB}"/>
    <dgm:cxn modelId="{DD40F0DB-6D39-4360-AA1F-A8F8CB0336B6}" srcId="{2C8ABC77-BB98-481D-942A-F03B8B41569E}" destId="{72C90844-53D0-4143-9A0B-20CD3D8E3088}" srcOrd="2" destOrd="0" parTransId="{6E8AD56C-8359-47C9-B0A7-FA2D3DF25A75}" sibTransId="{CA996351-88E3-455D-B06B-32FEA4C3BD25}"/>
    <dgm:cxn modelId="{CCAF48E4-2B6F-4265-AA34-249452D50185}" type="presOf" srcId="{BD30D73C-0193-4938-AFF6-9333BFE33DBA}" destId="{8EC31FBB-FCBB-40CB-9DA9-5384561B36ED}" srcOrd="0" destOrd="0" presId="urn:microsoft.com/office/officeart/2005/8/layout/hierarchy4"/>
    <dgm:cxn modelId="{CE6395EE-47EF-4E57-B9C0-2D3F1F9C88C3}" srcId="{72C90844-53D0-4143-9A0B-20CD3D8E3088}" destId="{7D2C3275-D3FD-4824-9F5C-185B57302B27}" srcOrd="0" destOrd="0" parTransId="{FAA73A48-E514-4E26-A52D-A4D4FD4D097C}" sibTransId="{AAB8E5D6-7EE1-4AAC-BB04-FFC2108E7447}"/>
    <dgm:cxn modelId="{98DF7EEF-89BE-47BE-8099-509F66ABEA46}" srcId="{15AB032F-F545-4D63-8299-376CEEC73071}" destId="{7F859085-4F49-4986-8899-7AE37413E15B}" srcOrd="0" destOrd="0" parTransId="{4968C4D9-3FCA-4933-AB37-87EC9A624EC8}" sibTransId="{E6B49305-4AE0-49BC-BEAD-0C8DA89D9F05}"/>
    <dgm:cxn modelId="{7B1CC8F8-3A61-4EDB-BCFE-5871AFC91C08}" srcId="{72C90844-53D0-4143-9A0B-20CD3D8E3088}" destId="{82353B68-C9F1-4EAC-A13B-192126E96182}" srcOrd="1" destOrd="0" parTransId="{68413F82-EDA2-46DC-9BB7-4BFC25B3F91C}" sibTransId="{AFE220D2-EAE4-444E-946E-E521B53DAA8C}"/>
    <dgm:cxn modelId="{CA6D4DFB-FEF5-426D-A67D-6F9D993B378C}" type="presOf" srcId="{DAF85830-0038-4CF9-A896-AA532418E035}" destId="{8C2A2B68-291D-4388-B245-6F6F651FC1EF}" srcOrd="0" destOrd="0" presId="urn:microsoft.com/office/officeart/2005/8/layout/hierarchy4"/>
    <dgm:cxn modelId="{001CE6FC-FBB6-4282-BEF0-950EA0A22A99}" type="presOf" srcId="{82353B68-C9F1-4EAC-A13B-192126E96182}" destId="{B594123B-C115-485C-A434-DDFDC667EAB0}" srcOrd="0" destOrd="0" presId="urn:microsoft.com/office/officeart/2005/8/layout/hierarchy4"/>
    <dgm:cxn modelId="{120C2351-F06C-4E77-965B-815F920E1205}" type="presParOf" srcId="{8EC31FBB-FCBB-40CB-9DA9-5384561B36ED}" destId="{C7A4DFA2-7051-4CCC-8A5C-9E87D9EB2CFA}" srcOrd="0" destOrd="0" presId="urn:microsoft.com/office/officeart/2005/8/layout/hierarchy4"/>
    <dgm:cxn modelId="{8F694836-2A07-4813-A8E3-02E99556A0BB}" type="presParOf" srcId="{C7A4DFA2-7051-4CCC-8A5C-9E87D9EB2CFA}" destId="{13278240-D0D8-4A05-A228-018470880B9B}" srcOrd="0" destOrd="0" presId="urn:microsoft.com/office/officeart/2005/8/layout/hierarchy4"/>
    <dgm:cxn modelId="{4E42B916-5DED-4397-9EE0-0E343C22396D}" type="presParOf" srcId="{C7A4DFA2-7051-4CCC-8A5C-9E87D9EB2CFA}" destId="{7C73CAFA-FF77-4F2F-9EE4-2DFBD7D78BB5}" srcOrd="1" destOrd="0" presId="urn:microsoft.com/office/officeart/2005/8/layout/hierarchy4"/>
    <dgm:cxn modelId="{C0A055B4-8487-4560-89B8-2CAA05232C44}" type="presParOf" srcId="{C7A4DFA2-7051-4CCC-8A5C-9E87D9EB2CFA}" destId="{DAF3ADF4-3CC2-4268-8538-94F8B7F14210}" srcOrd="2" destOrd="0" presId="urn:microsoft.com/office/officeart/2005/8/layout/hierarchy4"/>
    <dgm:cxn modelId="{62894079-84E0-48E6-A026-1397E97E548A}" type="presParOf" srcId="{DAF3ADF4-3CC2-4268-8538-94F8B7F14210}" destId="{402F2855-658E-4D8E-BF57-69D2C9413F32}" srcOrd="0" destOrd="0" presId="urn:microsoft.com/office/officeart/2005/8/layout/hierarchy4"/>
    <dgm:cxn modelId="{09A7E776-CA5D-4A03-ADA7-D83E6202B481}" type="presParOf" srcId="{402F2855-658E-4D8E-BF57-69D2C9413F32}" destId="{B77E3F2E-96A6-4ABB-9C19-851963206425}" srcOrd="0" destOrd="0" presId="urn:microsoft.com/office/officeart/2005/8/layout/hierarchy4"/>
    <dgm:cxn modelId="{FBFE5ED4-6FB8-4DCF-85A5-8D585BD07BCE}" type="presParOf" srcId="{402F2855-658E-4D8E-BF57-69D2C9413F32}" destId="{D4FA5D94-29B7-41EE-8B7A-281B43C6393E}" srcOrd="1" destOrd="0" presId="urn:microsoft.com/office/officeart/2005/8/layout/hierarchy4"/>
    <dgm:cxn modelId="{C34DDA05-E706-4598-8B50-245D7CDC16C6}" type="presParOf" srcId="{402F2855-658E-4D8E-BF57-69D2C9413F32}" destId="{4CC75E33-339C-42D0-9E19-70FF8E805321}" srcOrd="2" destOrd="0" presId="urn:microsoft.com/office/officeart/2005/8/layout/hierarchy4"/>
    <dgm:cxn modelId="{C07DDC7A-C049-4471-B1F0-F2CA27C43F5D}" type="presParOf" srcId="{4CC75E33-339C-42D0-9E19-70FF8E805321}" destId="{DB279963-E5B0-4477-BF3A-B9C94B1F78CA}" srcOrd="0" destOrd="0" presId="urn:microsoft.com/office/officeart/2005/8/layout/hierarchy4"/>
    <dgm:cxn modelId="{025AD6A9-B991-4141-8191-353EA266968A}" type="presParOf" srcId="{DB279963-E5B0-4477-BF3A-B9C94B1F78CA}" destId="{AB74F932-11AC-4EA4-BEF8-8614C2C4CD6E}" srcOrd="0" destOrd="0" presId="urn:microsoft.com/office/officeart/2005/8/layout/hierarchy4"/>
    <dgm:cxn modelId="{54433C98-3191-4DFB-8D7C-B4DEF9ABC193}" type="presParOf" srcId="{DB279963-E5B0-4477-BF3A-B9C94B1F78CA}" destId="{AE78F626-6CC1-46C8-B21B-8848C06F0542}" srcOrd="1" destOrd="0" presId="urn:microsoft.com/office/officeart/2005/8/layout/hierarchy4"/>
    <dgm:cxn modelId="{8EBDC326-7D31-4ABB-AB6D-DF8EA9AD5586}" type="presParOf" srcId="{4CC75E33-339C-42D0-9E19-70FF8E805321}" destId="{307FDA10-925E-40B9-B456-E5D4A523E641}" srcOrd="1" destOrd="0" presId="urn:microsoft.com/office/officeart/2005/8/layout/hierarchy4"/>
    <dgm:cxn modelId="{8A586A31-C28D-4175-B7D4-1B948F252F59}" type="presParOf" srcId="{4CC75E33-339C-42D0-9E19-70FF8E805321}" destId="{F3FF992C-0886-47EC-B4FB-0894039A9F19}" srcOrd="2" destOrd="0" presId="urn:microsoft.com/office/officeart/2005/8/layout/hierarchy4"/>
    <dgm:cxn modelId="{E5A52FE6-4D54-45F0-AC20-85EFD0932409}" type="presParOf" srcId="{F3FF992C-0886-47EC-B4FB-0894039A9F19}" destId="{A622A306-13C3-452E-A83D-C33F60CA295E}" srcOrd="0" destOrd="0" presId="urn:microsoft.com/office/officeart/2005/8/layout/hierarchy4"/>
    <dgm:cxn modelId="{66DA4475-17BA-4A09-9951-8036E2778991}" type="presParOf" srcId="{F3FF992C-0886-47EC-B4FB-0894039A9F19}" destId="{3AD2E24A-6396-455D-B4B9-2B5FC60E77A5}" srcOrd="1" destOrd="0" presId="urn:microsoft.com/office/officeart/2005/8/layout/hierarchy4"/>
    <dgm:cxn modelId="{58A53DC1-FDEE-4EB9-B06C-77F642191EBC}" type="presParOf" srcId="{DAF3ADF4-3CC2-4268-8538-94F8B7F14210}" destId="{580FCC8E-1640-44BA-B060-6DA8902718A1}" srcOrd="1" destOrd="0" presId="urn:microsoft.com/office/officeart/2005/8/layout/hierarchy4"/>
    <dgm:cxn modelId="{557FEF06-90F2-4C63-B2B3-4E7E72BD90D2}" type="presParOf" srcId="{DAF3ADF4-3CC2-4268-8538-94F8B7F14210}" destId="{FDC70528-769D-4902-8F69-0FBB7D15A559}" srcOrd="2" destOrd="0" presId="urn:microsoft.com/office/officeart/2005/8/layout/hierarchy4"/>
    <dgm:cxn modelId="{486482C5-B355-4566-BD1E-464BB2881F92}" type="presParOf" srcId="{FDC70528-769D-4902-8F69-0FBB7D15A559}" destId="{CF3252D0-CF9D-479E-851F-B821C343A5DA}" srcOrd="0" destOrd="0" presId="urn:microsoft.com/office/officeart/2005/8/layout/hierarchy4"/>
    <dgm:cxn modelId="{0BECA1A7-0E87-4BC5-95E6-402A17F961B2}" type="presParOf" srcId="{FDC70528-769D-4902-8F69-0FBB7D15A559}" destId="{6E459C41-35C6-411E-AA28-80CF827354EC}" srcOrd="1" destOrd="0" presId="urn:microsoft.com/office/officeart/2005/8/layout/hierarchy4"/>
    <dgm:cxn modelId="{EADC9714-D2E6-4C16-971E-E14A8893C667}" type="presParOf" srcId="{FDC70528-769D-4902-8F69-0FBB7D15A559}" destId="{35190403-0E1B-4E2E-BCD3-A9D0644A1A2C}" srcOrd="2" destOrd="0" presId="urn:microsoft.com/office/officeart/2005/8/layout/hierarchy4"/>
    <dgm:cxn modelId="{657C6C97-A36B-48AC-BB84-28112DD3776E}" type="presParOf" srcId="{35190403-0E1B-4E2E-BCD3-A9D0644A1A2C}" destId="{0A087E4E-F496-4B65-AF9A-5F7A5E71BD55}" srcOrd="0" destOrd="0" presId="urn:microsoft.com/office/officeart/2005/8/layout/hierarchy4"/>
    <dgm:cxn modelId="{548A9484-C544-45DC-A336-D84E56C4D16C}" type="presParOf" srcId="{0A087E4E-F496-4B65-AF9A-5F7A5E71BD55}" destId="{797F62E3-2320-40CE-8FA1-690EB86FCAAC}" srcOrd="0" destOrd="0" presId="urn:microsoft.com/office/officeart/2005/8/layout/hierarchy4"/>
    <dgm:cxn modelId="{3AAF3E88-28F3-43B2-B2B7-AB0D36EFA2D4}" type="presParOf" srcId="{0A087E4E-F496-4B65-AF9A-5F7A5E71BD55}" destId="{323DB78D-004E-4C3B-915A-130D6036F4F0}" srcOrd="1" destOrd="0" presId="urn:microsoft.com/office/officeart/2005/8/layout/hierarchy4"/>
    <dgm:cxn modelId="{0B032382-A77E-455E-A4F4-30A2F7348754}" type="presParOf" srcId="{0A087E4E-F496-4B65-AF9A-5F7A5E71BD55}" destId="{6B631A89-C945-4BB5-B511-2BDEB4FC8214}" srcOrd="2" destOrd="0" presId="urn:microsoft.com/office/officeart/2005/8/layout/hierarchy4"/>
    <dgm:cxn modelId="{67D535E3-7862-4F0E-88F5-255138DA16D3}" type="presParOf" srcId="{6B631A89-C945-4BB5-B511-2BDEB4FC8214}" destId="{211E443E-E9BF-4F78-BEA8-3D21591B8A9A}" srcOrd="0" destOrd="0" presId="urn:microsoft.com/office/officeart/2005/8/layout/hierarchy4"/>
    <dgm:cxn modelId="{D93987DC-9A4F-4E97-9C74-7951A7DE8231}" type="presParOf" srcId="{211E443E-E9BF-4F78-BEA8-3D21591B8A9A}" destId="{A718A57D-8EEE-48B1-A89E-33FBF99D1F0E}" srcOrd="0" destOrd="0" presId="urn:microsoft.com/office/officeart/2005/8/layout/hierarchy4"/>
    <dgm:cxn modelId="{C5A6AFBF-E328-45B9-8B44-2B847CB8C114}" type="presParOf" srcId="{211E443E-E9BF-4F78-BEA8-3D21591B8A9A}" destId="{39FFCC11-DDEC-46D1-9F48-4C6D6EAD3B7B}" srcOrd="1" destOrd="0" presId="urn:microsoft.com/office/officeart/2005/8/layout/hierarchy4"/>
    <dgm:cxn modelId="{90356140-B059-49F1-9EFD-673E689849E6}" type="presParOf" srcId="{6B631A89-C945-4BB5-B511-2BDEB4FC8214}" destId="{A90144F7-D7B6-4B95-B953-016EB521EE77}" srcOrd="1" destOrd="0" presId="urn:microsoft.com/office/officeart/2005/8/layout/hierarchy4"/>
    <dgm:cxn modelId="{09F72BE5-0026-4FA3-A235-E77B808F2864}" type="presParOf" srcId="{6B631A89-C945-4BB5-B511-2BDEB4FC8214}" destId="{7F6FA954-F172-4062-A0CC-15D6AA48AA2E}" srcOrd="2" destOrd="0" presId="urn:microsoft.com/office/officeart/2005/8/layout/hierarchy4"/>
    <dgm:cxn modelId="{610A4219-1AD9-4E2C-8420-068BF883563E}" type="presParOf" srcId="{7F6FA954-F172-4062-A0CC-15D6AA48AA2E}" destId="{9BFB2E2B-56D3-4E1E-BB42-90EEC75D422C}" srcOrd="0" destOrd="0" presId="urn:microsoft.com/office/officeart/2005/8/layout/hierarchy4"/>
    <dgm:cxn modelId="{A67ED3BA-B667-4D60-B892-A92C9A80A2E4}" type="presParOf" srcId="{7F6FA954-F172-4062-A0CC-15D6AA48AA2E}" destId="{AF7BC73E-7756-4278-B69B-303EBF382A4C}" srcOrd="1" destOrd="0" presId="urn:microsoft.com/office/officeart/2005/8/layout/hierarchy4"/>
    <dgm:cxn modelId="{94CC913F-D828-4382-971E-5429EEB38A7C}" type="presParOf" srcId="{35190403-0E1B-4E2E-BCD3-A9D0644A1A2C}" destId="{3DD8DDF3-21F7-46C4-B965-9848EAA0D918}" srcOrd="1" destOrd="0" presId="urn:microsoft.com/office/officeart/2005/8/layout/hierarchy4"/>
    <dgm:cxn modelId="{E8DF1B00-74AC-41FC-A4A9-B5AEFA551398}" type="presParOf" srcId="{35190403-0E1B-4E2E-BCD3-A9D0644A1A2C}" destId="{4D25AD4D-6EA8-4A64-B89F-FE72FCBCDF8B}" srcOrd="2" destOrd="0" presId="urn:microsoft.com/office/officeart/2005/8/layout/hierarchy4"/>
    <dgm:cxn modelId="{1E617FFA-9865-4F33-912B-F3174067891A}" type="presParOf" srcId="{4D25AD4D-6EA8-4A64-B89F-FE72FCBCDF8B}" destId="{8C2A2B68-291D-4388-B245-6F6F651FC1EF}" srcOrd="0" destOrd="0" presId="urn:microsoft.com/office/officeart/2005/8/layout/hierarchy4"/>
    <dgm:cxn modelId="{11DB9016-B760-4892-A1A4-DA740AA399C0}" type="presParOf" srcId="{4D25AD4D-6EA8-4A64-B89F-FE72FCBCDF8B}" destId="{7B96E2CA-FA1B-4A27-B7D1-50D5E84F0708}" srcOrd="1" destOrd="0" presId="urn:microsoft.com/office/officeart/2005/8/layout/hierarchy4"/>
    <dgm:cxn modelId="{04B6C9BE-6375-4FF5-9B64-2A923C1A7B7E}" type="presParOf" srcId="{4D25AD4D-6EA8-4A64-B89F-FE72FCBCDF8B}" destId="{EEB1A1B5-09C2-4FCA-87E4-CC2D6CD453B8}" srcOrd="2" destOrd="0" presId="urn:microsoft.com/office/officeart/2005/8/layout/hierarchy4"/>
    <dgm:cxn modelId="{964AA106-65E2-430A-9CA5-12637BE7DBA4}" type="presParOf" srcId="{EEB1A1B5-09C2-4FCA-87E4-CC2D6CD453B8}" destId="{8A25F5C8-EFC3-43D0-A64A-8C79F0A54F53}" srcOrd="0" destOrd="0" presId="urn:microsoft.com/office/officeart/2005/8/layout/hierarchy4"/>
    <dgm:cxn modelId="{8E6692B9-DC79-4779-A150-81FFC399149C}" type="presParOf" srcId="{8A25F5C8-EFC3-43D0-A64A-8C79F0A54F53}" destId="{5F7BC115-05B7-437F-A8A2-A4B3EF084A82}" srcOrd="0" destOrd="0" presId="urn:microsoft.com/office/officeart/2005/8/layout/hierarchy4"/>
    <dgm:cxn modelId="{E9B0F953-8AD2-4479-BCF7-9049B387E95E}" type="presParOf" srcId="{8A25F5C8-EFC3-43D0-A64A-8C79F0A54F53}" destId="{FABA7CA3-CE9A-4E7E-A6A7-506FD5AD47F6}" srcOrd="1" destOrd="0" presId="urn:microsoft.com/office/officeart/2005/8/layout/hierarchy4"/>
    <dgm:cxn modelId="{8B0551F5-602E-460F-B656-522B86087AD1}" type="presParOf" srcId="{EEB1A1B5-09C2-4FCA-87E4-CC2D6CD453B8}" destId="{4A2859E6-481B-42B9-8ECC-54A4B3BE4EDA}" srcOrd="1" destOrd="0" presId="urn:microsoft.com/office/officeart/2005/8/layout/hierarchy4"/>
    <dgm:cxn modelId="{215A845A-4A86-4CBA-8541-725FAEA476B3}" type="presParOf" srcId="{EEB1A1B5-09C2-4FCA-87E4-CC2D6CD453B8}" destId="{21830833-D7DA-4D3C-BDC9-9EF064E6B370}" srcOrd="2" destOrd="0" presId="urn:microsoft.com/office/officeart/2005/8/layout/hierarchy4"/>
    <dgm:cxn modelId="{F77FF879-5AA6-4E83-9B3B-5FF48A34B366}" type="presParOf" srcId="{21830833-D7DA-4D3C-BDC9-9EF064E6B370}" destId="{44CDCE02-CB54-43D7-96A7-9C1ECA41A3CA}" srcOrd="0" destOrd="0" presId="urn:microsoft.com/office/officeart/2005/8/layout/hierarchy4"/>
    <dgm:cxn modelId="{6B193753-486E-422B-A0D1-9A107DDC133D}" type="presParOf" srcId="{21830833-D7DA-4D3C-BDC9-9EF064E6B370}" destId="{0F7E811A-4560-448B-8CE7-5F731B5B38E9}" srcOrd="1" destOrd="0" presId="urn:microsoft.com/office/officeart/2005/8/layout/hierarchy4"/>
    <dgm:cxn modelId="{A47BCAC5-B6B8-4170-A444-52970078FE78}" type="presParOf" srcId="{EEB1A1B5-09C2-4FCA-87E4-CC2D6CD453B8}" destId="{BE4C7C5A-3D14-44A4-9A1A-D883CD6B9822}" srcOrd="3" destOrd="0" presId="urn:microsoft.com/office/officeart/2005/8/layout/hierarchy4"/>
    <dgm:cxn modelId="{D4F6E516-952F-4AC5-BD4D-3A14F2876204}" type="presParOf" srcId="{EEB1A1B5-09C2-4FCA-87E4-CC2D6CD453B8}" destId="{897625EE-07CC-4545-A2E5-D46D6A7C0A0C}" srcOrd="4" destOrd="0" presId="urn:microsoft.com/office/officeart/2005/8/layout/hierarchy4"/>
    <dgm:cxn modelId="{916D6AC4-7E5F-4454-AD6B-053A75823C04}" type="presParOf" srcId="{897625EE-07CC-4545-A2E5-D46D6A7C0A0C}" destId="{87324BCB-F1AD-4251-BBBC-9A8A29B2286B}" srcOrd="0" destOrd="0" presId="urn:microsoft.com/office/officeart/2005/8/layout/hierarchy4"/>
    <dgm:cxn modelId="{8B976106-4447-4FC8-9222-404082E1A355}" type="presParOf" srcId="{897625EE-07CC-4545-A2E5-D46D6A7C0A0C}" destId="{AF2A1E82-0B35-4D02-8541-2C94B8AD3674}" srcOrd="1" destOrd="0" presId="urn:microsoft.com/office/officeart/2005/8/layout/hierarchy4"/>
    <dgm:cxn modelId="{BAD44F84-62D3-4274-9637-10224034DB92}" type="presParOf" srcId="{DAF3ADF4-3CC2-4268-8538-94F8B7F14210}" destId="{26625765-431C-4882-9FB7-31230D22A6F4}" srcOrd="3" destOrd="0" presId="urn:microsoft.com/office/officeart/2005/8/layout/hierarchy4"/>
    <dgm:cxn modelId="{78195970-6CAA-47BF-9F26-5BCE304AE9F3}" type="presParOf" srcId="{DAF3ADF4-3CC2-4268-8538-94F8B7F14210}" destId="{45FCB060-31ED-45E0-A43B-7B29B2F54C0F}" srcOrd="4" destOrd="0" presId="urn:microsoft.com/office/officeart/2005/8/layout/hierarchy4"/>
    <dgm:cxn modelId="{6EC9F5BA-EBCE-4FCF-8E4B-1B82B50C1E0F}" type="presParOf" srcId="{45FCB060-31ED-45E0-A43B-7B29B2F54C0F}" destId="{59219520-667C-4660-94F5-8425C3EC202B}" srcOrd="0" destOrd="0" presId="urn:microsoft.com/office/officeart/2005/8/layout/hierarchy4"/>
    <dgm:cxn modelId="{F6E3ADED-A216-4022-B263-DE14D839529F}" type="presParOf" srcId="{45FCB060-31ED-45E0-A43B-7B29B2F54C0F}" destId="{52AACD70-0731-40DA-B9F1-BDF0F05493BC}" srcOrd="1" destOrd="0" presId="urn:microsoft.com/office/officeart/2005/8/layout/hierarchy4"/>
    <dgm:cxn modelId="{A97F3884-1643-4E75-831F-AD0A9988907D}" type="presParOf" srcId="{45FCB060-31ED-45E0-A43B-7B29B2F54C0F}" destId="{4B6A0236-FE09-4C7C-856E-92062C65EB37}" srcOrd="2" destOrd="0" presId="urn:microsoft.com/office/officeart/2005/8/layout/hierarchy4"/>
    <dgm:cxn modelId="{D1CDBDCD-983B-4040-86A0-A766046BAE66}" type="presParOf" srcId="{4B6A0236-FE09-4C7C-856E-92062C65EB37}" destId="{E2C313EC-284A-48D0-AE9D-01B72A7FAC46}" srcOrd="0" destOrd="0" presId="urn:microsoft.com/office/officeart/2005/8/layout/hierarchy4"/>
    <dgm:cxn modelId="{4BC7C1A4-B521-4A91-B1FB-313D8418920E}" type="presParOf" srcId="{E2C313EC-284A-48D0-AE9D-01B72A7FAC46}" destId="{AF6E13AD-1FDC-418D-BA2D-5E404A6BE18B}" srcOrd="0" destOrd="0" presId="urn:microsoft.com/office/officeart/2005/8/layout/hierarchy4"/>
    <dgm:cxn modelId="{AA21F15C-2BCD-4D60-9FD3-81F253AD537A}" type="presParOf" srcId="{E2C313EC-284A-48D0-AE9D-01B72A7FAC46}" destId="{4E7CBB45-1438-46C5-B64B-E21766286385}" srcOrd="1" destOrd="0" presId="urn:microsoft.com/office/officeart/2005/8/layout/hierarchy4"/>
    <dgm:cxn modelId="{C8F2130F-3171-4EAC-BF0B-867726CE4B23}" type="presParOf" srcId="{4B6A0236-FE09-4C7C-856E-92062C65EB37}" destId="{CA60166F-CD3E-4C06-A969-D2A93AADBD57}" srcOrd="1" destOrd="0" presId="urn:microsoft.com/office/officeart/2005/8/layout/hierarchy4"/>
    <dgm:cxn modelId="{D52DC2B1-4679-4D08-96A1-EC1A91AFAA04}" type="presParOf" srcId="{4B6A0236-FE09-4C7C-856E-92062C65EB37}" destId="{3C1BA868-BF7C-4B9A-8AC2-E663AD58F726}" srcOrd="2" destOrd="0" presId="urn:microsoft.com/office/officeart/2005/8/layout/hierarchy4"/>
    <dgm:cxn modelId="{C3A12267-9BE6-4B7E-98F9-5A493BAC2208}" type="presParOf" srcId="{3C1BA868-BF7C-4B9A-8AC2-E663AD58F726}" destId="{B594123B-C115-485C-A434-DDFDC667EAB0}" srcOrd="0" destOrd="0" presId="urn:microsoft.com/office/officeart/2005/8/layout/hierarchy4"/>
    <dgm:cxn modelId="{901E98D8-CD74-482B-AD05-91574B52D057}" type="presParOf" srcId="{3C1BA868-BF7C-4B9A-8AC2-E663AD58F726}" destId="{1DF2B734-422B-48D9-8F91-C532953A8EC3}" srcOrd="1" destOrd="0" presId="urn:microsoft.com/office/officeart/2005/8/layout/hierarchy4"/>
    <dgm:cxn modelId="{99272285-C646-4532-B303-217697D6B0E1}" type="presParOf" srcId="{DAF3ADF4-3CC2-4268-8538-94F8B7F14210}" destId="{86DABADF-C06F-4A99-9784-7BCEA26437A1}" srcOrd="5" destOrd="0" presId="urn:microsoft.com/office/officeart/2005/8/layout/hierarchy4"/>
    <dgm:cxn modelId="{57A504CD-5FC8-425B-A338-86B46F63CBDC}" type="presParOf" srcId="{DAF3ADF4-3CC2-4268-8538-94F8B7F14210}" destId="{7E6EFFA4-BD06-4852-88E0-B4F3E009E525}" srcOrd="6" destOrd="0" presId="urn:microsoft.com/office/officeart/2005/8/layout/hierarchy4"/>
    <dgm:cxn modelId="{A97C26E9-778D-45EA-A6B1-C54E69E4879D}" type="presParOf" srcId="{7E6EFFA4-BD06-4852-88E0-B4F3E009E525}" destId="{5B1F36BC-9CD6-4C21-9158-A771D17A10D2}" srcOrd="0" destOrd="0" presId="urn:microsoft.com/office/officeart/2005/8/layout/hierarchy4"/>
    <dgm:cxn modelId="{6D01072E-2134-417E-B8D9-F28C86E86D73}" type="presParOf" srcId="{7E6EFFA4-BD06-4852-88E0-B4F3E009E525}" destId="{4C59E7B6-C5C0-4A9B-854B-C86BB0A100D2}" srcOrd="1" destOrd="0" presId="urn:microsoft.com/office/officeart/2005/8/layout/hierarchy4"/>
    <dgm:cxn modelId="{B5FED06D-F391-4720-866D-CE45CD7F4FB0}" type="presParOf" srcId="{8EC31FBB-FCBB-40CB-9DA9-5384561B36ED}" destId="{2A389D61-9F7B-41D4-A96A-08A4A8587C7D}" srcOrd="1" destOrd="0" presId="urn:microsoft.com/office/officeart/2005/8/layout/hierarchy4"/>
    <dgm:cxn modelId="{70F027BA-FEB1-41C7-A0EE-AD6C0F265D7F}" type="presParOf" srcId="{8EC31FBB-FCBB-40CB-9DA9-5384561B36ED}" destId="{224109FE-69A8-4B5B-9983-10982E6AD9D5}" srcOrd="2" destOrd="0" presId="urn:microsoft.com/office/officeart/2005/8/layout/hierarchy4"/>
    <dgm:cxn modelId="{0AA94FBB-035A-4DDA-9A0C-7DAB1A1CCCFA}" type="presParOf" srcId="{224109FE-69A8-4B5B-9983-10982E6AD9D5}" destId="{C68387C1-32E3-496B-85AE-0F8C8C58C9C5}" srcOrd="0" destOrd="0" presId="urn:microsoft.com/office/officeart/2005/8/layout/hierarchy4"/>
    <dgm:cxn modelId="{A6864E87-DC04-4C4C-B22D-0142BEB6B54C}" type="presParOf" srcId="{224109FE-69A8-4B5B-9983-10982E6AD9D5}" destId="{65DF49BD-67CD-4122-9919-D9649A578B5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78240-D0D8-4A05-A228-018470880B9B}">
      <dsp:nvSpPr>
        <dsp:cNvPr id="0" name=""/>
        <dsp:cNvSpPr/>
      </dsp:nvSpPr>
      <dsp:spPr>
        <a:xfrm>
          <a:off x="887174" y="539"/>
          <a:ext cx="7893946" cy="1155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300" kern="1200" dirty="0"/>
            <a:t>فعلية</a:t>
          </a:r>
          <a:endParaRPr lang="en-GB" sz="2300" kern="1200" dirty="0"/>
        </a:p>
      </dsp:txBody>
      <dsp:txXfrm>
        <a:off x="921030" y="34395"/>
        <a:ext cx="7826234" cy="1088220"/>
      </dsp:txXfrm>
    </dsp:sp>
    <dsp:sp modelId="{B77E3F2E-96A6-4ABB-9C19-851963206425}">
      <dsp:nvSpPr>
        <dsp:cNvPr id="0" name=""/>
        <dsp:cNvSpPr/>
      </dsp:nvSpPr>
      <dsp:spPr>
        <a:xfrm>
          <a:off x="7237260" y="1270937"/>
          <a:ext cx="1543859" cy="11559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300" kern="1200" dirty="0"/>
            <a:t>ماض</a:t>
          </a:r>
          <a:endParaRPr lang="en-GB" sz="2300" kern="1200" dirty="0"/>
        </a:p>
      </dsp:txBody>
      <dsp:txXfrm>
        <a:off x="7271116" y="1304793"/>
        <a:ext cx="1476147" cy="1088220"/>
      </dsp:txXfrm>
    </dsp:sp>
    <dsp:sp modelId="{AB74F932-11AC-4EA4-BEF8-8614C2C4CD6E}">
      <dsp:nvSpPr>
        <dsp:cNvPr id="0" name=""/>
        <dsp:cNvSpPr/>
      </dsp:nvSpPr>
      <dsp:spPr>
        <a:xfrm>
          <a:off x="8025067" y="2541335"/>
          <a:ext cx="756052" cy="11559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100" kern="1200" dirty="0"/>
            <a:t>بغير قد</a:t>
          </a:r>
          <a:endParaRPr lang="en-GB" sz="2100" kern="1200" dirty="0"/>
        </a:p>
      </dsp:txBody>
      <dsp:txXfrm>
        <a:off x="8047211" y="2563479"/>
        <a:ext cx="711764" cy="1111644"/>
      </dsp:txXfrm>
    </dsp:sp>
    <dsp:sp modelId="{A622A306-13C3-452E-A83D-C33F60CA295E}">
      <dsp:nvSpPr>
        <dsp:cNvPr id="0" name=""/>
        <dsp:cNvSpPr/>
      </dsp:nvSpPr>
      <dsp:spPr>
        <a:xfrm>
          <a:off x="7237260" y="2541335"/>
          <a:ext cx="756052" cy="11559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100" kern="1200" dirty="0"/>
            <a:t>قد</a:t>
          </a:r>
          <a:endParaRPr lang="en-GB" sz="2100" kern="1200" dirty="0"/>
        </a:p>
      </dsp:txBody>
      <dsp:txXfrm>
        <a:off x="7259404" y="2563479"/>
        <a:ext cx="711764" cy="1111644"/>
      </dsp:txXfrm>
    </dsp:sp>
    <dsp:sp modelId="{CF3252D0-CF9D-479E-851F-B821C343A5DA}">
      <dsp:nvSpPr>
        <dsp:cNvPr id="0" name=""/>
        <dsp:cNvSpPr/>
      </dsp:nvSpPr>
      <dsp:spPr>
        <a:xfrm>
          <a:off x="3314103" y="1270937"/>
          <a:ext cx="3859648" cy="11559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300" kern="1200" dirty="0"/>
            <a:t>مضارع</a:t>
          </a:r>
          <a:endParaRPr lang="en-GB" sz="2300" kern="1200" dirty="0"/>
        </a:p>
      </dsp:txBody>
      <dsp:txXfrm>
        <a:off x="3347959" y="1304793"/>
        <a:ext cx="3791936" cy="1088220"/>
      </dsp:txXfrm>
    </dsp:sp>
    <dsp:sp modelId="{797F62E3-2320-40CE-8FA1-690EB86FCAAC}">
      <dsp:nvSpPr>
        <dsp:cNvPr id="0" name=""/>
        <dsp:cNvSpPr/>
      </dsp:nvSpPr>
      <dsp:spPr>
        <a:xfrm>
          <a:off x="5645769" y="2541335"/>
          <a:ext cx="1527982" cy="11559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100" kern="1200" dirty="0"/>
            <a:t>مثبت</a:t>
          </a:r>
          <a:endParaRPr lang="en-GB" sz="2100" kern="1200" dirty="0"/>
        </a:p>
      </dsp:txBody>
      <dsp:txXfrm>
        <a:off x="5679625" y="2575191"/>
        <a:ext cx="1460270" cy="1088220"/>
      </dsp:txXfrm>
    </dsp:sp>
    <dsp:sp modelId="{A718A57D-8EEE-48B1-A89E-33FBF99D1F0E}">
      <dsp:nvSpPr>
        <dsp:cNvPr id="0" name=""/>
        <dsp:cNvSpPr/>
      </dsp:nvSpPr>
      <dsp:spPr>
        <a:xfrm>
          <a:off x="6417699" y="3811732"/>
          <a:ext cx="756052" cy="11559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100" kern="1200" dirty="0"/>
            <a:t>بغير تنفيس</a:t>
          </a:r>
          <a:endParaRPr lang="en-GB" sz="2100" kern="1200" dirty="0"/>
        </a:p>
      </dsp:txBody>
      <dsp:txXfrm>
        <a:off x="6439843" y="3833876"/>
        <a:ext cx="711764" cy="1111644"/>
      </dsp:txXfrm>
    </dsp:sp>
    <dsp:sp modelId="{9BFB2E2B-56D3-4E1E-BB42-90EEC75D422C}">
      <dsp:nvSpPr>
        <dsp:cNvPr id="0" name=""/>
        <dsp:cNvSpPr/>
      </dsp:nvSpPr>
      <dsp:spPr>
        <a:xfrm>
          <a:off x="5645769" y="3811732"/>
          <a:ext cx="756052" cy="11559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100" kern="1200" dirty="0"/>
            <a:t>تنفيس</a:t>
          </a:r>
          <a:endParaRPr lang="en-GB" sz="2100" kern="1200" dirty="0"/>
        </a:p>
      </dsp:txBody>
      <dsp:txXfrm>
        <a:off x="5667913" y="3833876"/>
        <a:ext cx="711764" cy="1111644"/>
      </dsp:txXfrm>
    </dsp:sp>
    <dsp:sp modelId="{8C2A2B68-291D-4388-B245-6F6F651FC1EF}">
      <dsp:nvSpPr>
        <dsp:cNvPr id="0" name=""/>
        <dsp:cNvSpPr/>
      </dsp:nvSpPr>
      <dsp:spPr>
        <a:xfrm>
          <a:off x="3314103" y="2541335"/>
          <a:ext cx="2299912" cy="11559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100" kern="1200" dirty="0"/>
            <a:t>منفي</a:t>
          </a:r>
          <a:endParaRPr lang="en-GB" sz="2100" kern="1200" dirty="0"/>
        </a:p>
      </dsp:txBody>
      <dsp:txXfrm>
        <a:off x="3347959" y="2575191"/>
        <a:ext cx="2232200" cy="1088220"/>
      </dsp:txXfrm>
    </dsp:sp>
    <dsp:sp modelId="{5F7BC115-05B7-437F-A8A2-A4B3EF084A82}">
      <dsp:nvSpPr>
        <dsp:cNvPr id="0" name=""/>
        <dsp:cNvSpPr/>
      </dsp:nvSpPr>
      <dsp:spPr>
        <a:xfrm>
          <a:off x="4857962" y="3811732"/>
          <a:ext cx="756052" cy="11559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100" kern="1200" dirty="0"/>
            <a:t>لا</a:t>
          </a:r>
          <a:endParaRPr lang="en-GB" sz="2100" kern="1200" dirty="0"/>
        </a:p>
      </dsp:txBody>
      <dsp:txXfrm>
        <a:off x="4880106" y="3833876"/>
        <a:ext cx="711764" cy="1111644"/>
      </dsp:txXfrm>
    </dsp:sp>
    <dsp:sp modelId="{44CDCE02-CB54-43D7-96A7-9C1ECA41A3CA}">
      <dsp:nvSpPr>
        <dsp:cNvPr id="0" name=""/>
        <dsp:cNvSpPr/>
      </dsp:nvSpPr>
      <dsp:spPr>
        <a:xfrm>
          <a:off x="4086033" y="3811732"/>
          <a:ext cx="756052" cy="11559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100" kern="1200" dirty="0"/>
            <a:t>لم</a:t>
          </a:r>
          <a:endParaRPr lang="en-GB" sz="2100" kern="1200" dirty="0"/>
        </a:p>
      </dsp:txBody>
      <dsp:txXfrm>
        <a:off x="4108177" y="3833876"/>
        <a:ext cx="711764" cy="1111644"/>
      </dsp:txXfrm>
    </dsp:sp>
    <dsp:sp modelId="{87324BCB-F1AD-4251-BBBC-9A8A29B2286B}">
      <dsp:nvSpPr>
        <dsp:cNvPr id="0" name=""/>
        <dsp:cNvSpPr/>
      </dsp:nvSpPr>
      <dsp:spPr>
        <a:xfrm>
          <a:off x="3314103" y="3811732"/>
          <a:ext cx="756052" cy="11559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100" kern="1200" dirty="0"/>
            <a:t>لن</a:t>
          </a:r>
          <a:r>
            <a:rPr lang="ar-SA" sz="2100" kern="1200" dirty="0"/>
            <a:t> </a:t>
          </a:r>
          <a:endParaRPr lang="en-GB" sz="2100" kern="1200" dirty="0"/>
        </a:p>
      </dsp:txBody>
      <dsp:txXfrm>
        <a:off x="3336247" y="3833876"/>
        <a:ext cx="711764" cy="1111644"/>
      </dsp:txXfrm>
    </dsp:sp>
    <dsp:sp modelId="{59219520-667C-4660-94F5-8425C3EC202B}">
      <dsp:nvSpPr>
        <dsp:cNvPr id="0" name=""/>
        <dsp:cNvSpPr/>
      </dsp:nvSpPr>
      <dsp:spPr>
        <a:xfrm>
          <a:off x="1706735" y="1270937"/>
          <a:ext cx="1543859" cy="11559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300" kern="1200" dirty="0"/>
            <a:t>طلب</a:t>
          </a:r>
          <a:endParaRPr lang="en-GB" sz="2300" kern="1200" dirty="0"/>
        </a:p>
      </dsp:txBody>
      <dsp:txXfrm>
        <a:off x="1740591" y="1304793"/>
        <a:ext cx="1476147" cy="1088220"/>
      </dsp:txXfrm>
    </dsp:sp>
    <dsp:sp modelId="{AF6E13AD-1FDC-418D-BA2D-5E404A6BE18B}">
      <dsp:nvSpPr>
        <dsp:cNvPr id="0" name=""/>
        <dsp:cNvSpPr/>
      </dsp:nvSpPr>
      <dsp:spPr>
        <a:xfrm>
          <a:off x="2494542" y="2541335"/>
          <a:ext cx="756052" cy="11559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100" kern="1200" dirty="0"/>
            <a:t>أمر</a:t>
          </a:r>
          <a:endParaRPr lang="en-GB" sz="2100" kern="1200" dirty="0"/>
        </a:p>
      </dsp:txBody>
      <dsp:txXfrm>
        <a:off x="2516686" y="2563479"/>
        <a:ext cx="711764" cy="1111644"/>
      </dsp:txXfrm>
    </dsp:sp>
    <dsp:sp modelId="{B594123B-C115-485C-A434-DDFDC667EAB0}">
      <dsp:nvSpPr>
        <dsp:cNvPr id="0" name=""/>
        <dsp:cNvSpPr/>
      </dsp:nvSpPr>
      <dsp:spPr>
        <a:xfrm>
          <a:off x="1706735" y="2541335"/>
          <a:ext cx="756052" cy="11559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100" kern="1200" dirty="0"/>
            <a:t>نهي</a:t>
          </a:r>
          <a:endParaRPr lang="en-GB" sz="2100" kern="1200" dirty="0"/>
        </a:p>
      </dsp:txBody>
      <dsp:txXfrm>
        <a:off x="1728879" y="2563479"/>
        <a:ext cx="711764" cy="1111644"/>
      </dsp:txXfrm>
    </dsp:sp>
    <dsp:sp modelId="{5B1F36BC-9CD6-4C21-9158-A771D17A10D2}">
      <dsp:nvSpPr>
        <dsp:cNvPr id="0" name=""/>
        <dsp:cNvSpPr/>
      </dsp:nvSpPr>
      <dsp:spPr>
        <a:xfrm>
          <a:off x="887174" y="1270937"/>
          <a:ext cx="756052" cy="11559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300" kern="1200" dirty="0"/>
            <a:t>جامد</a:t>
          </a:r>
          <a:endParaRPr lang="en-GB" sz="2300" kern="1200" dirty="0"/>
        </a:p>
      </dsp:txBody>
      <dsp:txXfrm>
        <a:off x="909318" y="1293081"/>
        <a:ext cx="711764" cy="1111644"/>
      </dsp:txXfrm>
    </dsp:sp>
    <dsp:sp modelId="{C68387C1-32E3-496B-85AE-0F8C8C58C9C5}">
      <dsp:nvSpPr>
        <dsp:cNvPr id="0" name=""/>
        <dsp:cNvSpPr/>
      </dsp:nvSpPr>
      <dsp:spPr>
        <a:xfrm>
          <a:off x="4104" y="539"/>
          <a:ext cx="756052" cy="1155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300" kern="1200" dirty="0"/>
            <a:t>اسمية</a:t>
          </a:r>
          <a:endParaRPr lang="en-GB" sz="2300" kern="1200" dirty="0"/>
        </a:p>
      </dsp:txBody>
      <dsp:txXfrm>
        <a:off x="26248" y="22683"/>
        <a:ext cx="711764" cy="1111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200000"/>
              </a:lnSpc>
            </a:pPr>
            <a:r>
              <a:rPr lang="ur-PK" sz="24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الرَّابِعُ: جَوَازِمُ الْمُضَارِعِ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5200" b="1">
                <a:latin typeface="adwa-assalaf" panose="02000000000000000000" pitchFamily="2" charset="-78"/>
                <a:cs typeface="+mj-cs"/>
              </a:rPr>
              <a:t>٦٤</a:t>
            </a:r>
            <a:endParaRPr lang="en-GB" sz="5200" b="1" dirty="0">
              <a:latin typeface="adwa-assalaf" panose="02000000000000000000" pitchFamily="2" charset="-78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20072" y="-1"/>
            <a:ext cx="230425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الرَّابِعُ: جَوَازِمُ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وإنْ كَانَ الجَزاءُ وَحْدَهُ ماضِيًا، يَجْبُ الجَزْمُ فِي الشَّرْطِ، </a:t>
            </a:r>
          </a:p>
          <a:p>
            <a:pPr rtl="1"/>
            <a:r>
              <a:rPr lang="ur-PK" dirty="0"/>
              <a:t>	نَحْوُ إنْ تَضْرِبْنِي ضَرَبْتُكَ، </a:t>
            </a:r>
          </a:p>
          <a:p>
            <a:pPr rtl="1"/>
            <a:r>
              <a:rPr lang="ur-PK" dirty="0"/>
              <a:t>وإنْ كَانَ الشَّرْطُ وَحْدَهُ ماضِيًا، جازَ فِي الجَزاءِ الوَجهانِ، </a:t>
            </a:r>
          </a:p>
          <a:p>
            <a:pPr rtl="1"/>
            <a:r>
              <a:rPr lang="ur-PK" dirty="0"/>
              <a:t>	نَحْوُ إنْ جِئْتَني أُكرِمكَ.</a:t>
            </a:r>
          </a:p>
        </p:txBody>
      </p:sp>
    </p:spTree>
    <p:extLst>
      <p:ext uri="{BB962C8B-B14F-4D97-AF65-F5344CB8AC3E}">
        <p14:creationId xmlns:p14="http://schemas.microsoft.com/office/powerpoint/2010/main" val="201700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20072" y="-1"/>
            <a:ext cx="230425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الرَّابِعُ: جَوَازِمُ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[دُخُوْلُ الْفَاءِ عَلَی الْجَزَاء]</a:t>
            </a:r>
          </a:p>
          <a:p>
            <a:pPr rtl="1"/>
            <a:r>
              <a:rPr lang="ar-SA" dirty="0">
                <a:solidFill>
                  <a:schemeClr val="accent6"/>
                </a:solidFill>
              </a:rPr>
              <a:t>يَجِبُ اقْتِرَانُ الْجَوَابِ بِالْفَاءِ – وَتُسَمَّی فَاءَ الْجَوَابِ وَفَاءً رَابِطَةً لِلْجَوَابِ إِنْ كَانَ الْجَوَابُ</a:t>
            </a:r>
            <a:r>
              <a:rPr lang="ur-PK" dirty="0">
                <a:solidFill>
                  <a:schemeClr val="accent6"/>
                </a:solidFill>
              </a:rPr>
              <a:t> ...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99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20072" y="-1"/>
            <a:ext cx="230425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الرَّابِعُ: جَوَازِمُ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lvl="0" rtl="1"/>
            <a:r>
              <a:rPr lang="ar-SA" dirty="0">
                <a:solidFill>
                  <a:schemeClr val="accent6"/>
                </a:solidFill>
              </a:rPr>
              <a:t>جُمْلَةً اسْمِيَّةً نَحْوُ</a:t>
            </a:r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ar-SA" dirty="0">
                <a:solidFill>
                  <a:schemeClr val="accent6"/>
                </a:solidFill>
              </a:rPr>
              <a:t>وَإِنْ يَمْسَسْكَ بِخَيْرٍ فَهُوَ عَلَى كُلِّ شَيْءٍ قَدِيرٌ﴾</a:t>
            </a:r>
            <a:endParaRPr lang="en-GB" dirty="0">
              <a:solidFill>
                <a:schemeClr val="accent6"/>
              </a:solidFill>
            </a:endParaRPr>
          </a:p>
          <a:p>
            <a:pPr rtl="1"/>
            <a:r>
              <a:rPr lang="ar-SA" dirty="0">
                <a:solidFill>
                  <a:schemeClr val="accent6"/>
                </a:solidFill>
              </a:rPr>
              <a:t>وَتَخْلُفُ</a:t>
            </a:r>
            <a:r>
              <a:rPr lang="ur-PK" dirty="0">
                <a:solidFill>
                  <a:schemeClr val="accent6"/>
                </a:solidFill>
              </a:rPr>
              <a:t> الْفَاءَ</a:t>
            </a:r>
            <a:r>
              <a:rPr lang="ar-SA" dirty="0">
                <a:solidFill>
                  <a:schemeClr val="accent6"/>
                </a:solidFill>
              </a:rPr>
              <a:t> إِذَا الْفُجَائِيَّةُ بَعْدَ إِنْ وَإِذَا </a:t>
            </a:r>
            <a:endParaRPr lang="ur-PK" dirty="0">
              <a:solidFill>
                <a:schemeClr val="accent6"/>
              </a:solidFill>
            </a:endParaRPr>
          </a:p>
          <a:p>
            <a:pPr rtl="1"/>
            <a:r>
              <a:rPr lang="ar-SA" dirty="0">
                <a:solidFill>
                  <a:schemeClr val="accent6"/>
                </a:solidFill>
              </a:rPr>
              <a:t>نَحْوُ </a:t>
            </a:r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ar-SA" dirty="0">
                <a:solidFill>
                  <a:schemeClr val="accent6"/>
                </a:solidFill>
              </a:rPr>
              <a:t>وَإِنْ تُصِبْهُمْ سَيِّئَةٌ بِمَا قَدَّمَتْ أَيْدِيْهِمْ إِذَا هُمْ يَقْنَطُوْنَ ﴾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6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20072" y="-1"/>
            <a:ext cx="230425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الرَّابِعُ: جَوَازِمُ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lvl="0" rtl="1"/>
            <a:r>
              <a:rPr lang="ar-SA" dirty="0">
                <a:solidFill>
                  <a:schemeClr val="accent6"/>
                </a:solidFill>
              </a:rPr>
              <a:t>أَو فِعْلِيَّةً فِعْلُهَا طَلِبِيٌّ </a:t>
            </a:r>
            <a:endParaRPr lang="en-GB" dirty="0">
              <a:solidFill>
                <a:schemeClr val="accent6"/>
              </a:solidFill>
            </a:endParaRPr>
          </a:p>
          <a:p>
            <a:pPr rtl="1"/>
            <a:r>
              <a:rPr lang="ur-PK" dirty="0">
                <a:solidFill>
                  <a:schemeClr val="accent6"/>
                </a:solidFill>
              </a:rPr>
              <a:t>	</a:t>
            </a:r>
            <a:r>
              <a:rPr lang="ar-SA" dirty="0">
                <a:solidFill>
                  <a:schemeClr val="accent6"/>
                </a:solidFill>
              </a:rPr>
              <a:t>إِمَّا أَمْرٌ نَحْوُ ﴿قُلْ إِنْ كُنْتُمْ تُحِبُّونَ اللَّهَ فَاتَّبِعُونِي﴾</a:t>
            </a:r>
            <a:endParaRPr lang="en-GB" dirty="0">
              <a:solidFill>
                <a:schemeClr val="accent6"/>
              </a:solidFill>
            </a:endParaRPr>
          </a:p>
          <a:p>
            <a:pPr rtl="1"/>
            <a:r>
              <a:rPr lang="ur-PK" dirty="0">
                <a:solidFill>
                  <a:schemeClr val="accent6"/>
                </a:solidFill>
              </a:rPr>
              <a:t>	</a:t>
            </a:r>
            <a:r>
              <a:rPr lang="ar-SA" dirty="0">
                <a:solidFill>
                  <a:schemeClr val="accent6"/>
                </a:solidFill>
              </a:rPr>
              <a:t> وَإِمَّا نَهْيٌ نَحْوُ ﴿فَإِنْ عَلِمْتُمُوهُنَّ مُؤْمِنَاتٍ فَلَا تَرْجِعُوهُنَّ إِلَى </a:t>
            </a:r>
            <a:r>
              <a:rPr lang="ur-PK" dirty="0">
                <a:solidFill>
                  <a:schemeClr val="accent6"/>
                </a:solidFill>
              </a:rPr>
              <a:t>	</a:t>
            </a:r>
            <a:r>
              <a:rPr lang="ar-SA" dirty="0">
                <a:solidFill>
                  <a:schemeClr val="accent6"/>
                </a:solidFill>
              </a:rPr>
              <a:t>الْكُفَّارِ﴾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82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20072" y="-1"/>
            <a:ext cx="230425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الرَّابِعُ: جَوَازِمُ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lvl="0" rtl="1"/>
            <a:r>
              <a:rPr lang="ar-SA" dirty="0">
                <a:solidFill>
                  <a:schemeClr val="accent6"/>
                </a:solidFill>
              </a:rPr>
              <a:t>أَو فِعْلِيَّةً فِعْلُهَا </a:t>
            </a:r>
            <a:r>
              <a:rPr lang="ur-PK" dirty="0">
                <a:solidFill>
                  <a:schemeClr val="accent6"/>
                </a:solidFill>
              </a:rPr>
              <a:t>جَامِدٌ نَحْوُ ﴿إِنْ تَرَنِ أَنَا أَقَلَّ مِنْك مَالًا وَوَلَدًا فَعَسَى رَبِّيْ﴾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31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20072" y="-1"/>
            <a:ext cx="230425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الرَّابِعُ: جَوَازِمُ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lvl="0" rtl="1"/>
            <a:r>
              <a:rPr lang="ar-SA" dirty="0">
                <a:solidFill>
                  <a:schemeClr val="accent6"/>
                </a:solidFill>
              </a:rPr>
              <a:t>أَو فِعْلِيَّةً فِعْلُهَا مَاضٍ</a:t>
            </a:r>
            <a:endParaRPr lang="en-GB" dirty="0">
              <a:solidFill>
                <a:schemeClr val="accent6"/>
              </a:solidFill>
            </a:endParaRPr>
          </a:p>
          <a:p>
            <a:pPr rtl="1"/>
            <a:r>
              <a:rPr lang="ur-PK" dirty="0">
                <a:solidFill>
                  <a:schemeClr val="accent6"/>
                </a:solidFill>
              </a:rPr>
              <a:t>	</a:t>
            </a:r>
            <a:r>
              <a:rPr lang="ar-SA" dirty="0">
                <a:solidFill>
                  <a:schemeClr val="accent6"/>
                </a:solidFill>
              </a:rPr>
              <a:t> مُثْبَتٌ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ar-SA" dirty="0">
                <a:solidFill>
                  <a:schemeClr val="accent6"/>
                </a:solidFill>
              </a:rPr>
              <a:t>مَقْرُوْنٌ  بِقَدْ</a:t>
            </a:r>
            <a:endParaRPr lang="en-GB" dirty="0">
              <a:solidFill>
                <a:schemeClr val="accent6"/>
              </a:solidFill>
            </a:endParaRPr>
          </a:p>
          <a:p>
            <a:pPr rtl="1"/>
            <a:r>
              <a:rPr lang="ur-PK" dirty="0">
                <a:solidFill>
                  <a:schemeClr val="accent6"/>
                </a:solidFill>
              </a:rPr>
              <a:t>		</a:t>
            </a:r>
            <a:r>
              <a:rPr lang="ar-SA" dirty="0">
                <a:solidFill>
                  <a:schemeClr val="accent6"/>
                </a:solidFill>
              </a:rPr>
              <a:t>ظَاهِرَةً نَحْوُ ﴿إِنْ يَسْرِقْ فَقَدْ سَرَقَ أَخٌ لَهُ مِنْ قَبْلُ</a:t>
            </a:r>
            <a:r>
              <a:rPr lang="ur-PK" dirty="0">
                <a:solidFill>
                  <a:schemeClr val="accent6"/>
                </a:solidFill>
              </a:rPr>
              <a:t>﴾</a:t>
            </a:r>
            <a:endParaRPr lang="en-GB" dirty="0">
              <a:solidFill>
                <a:schemeClr val="accent6"/>
              </a:solidFill>
            </a:endParaRPr>
          </a:p>
          <a:p>
            <a:pPr rtl="1"/>
            <a:r>
              <a:rPr lang="ur-PK" dirty="0">
                <a:solidFill>
                  <a:schemeClr val="accent6"/>
                </a:solidFill>
              </a:rPr>
              <a:t>		أَوْ مُقَدَّرَةً نَحْوُ ﴿إِنْ كَانَ قَمِيصُهُ قُدَّ مِنْ قُبُلٍ فَصَدَقَتْ﴾</a:t>
            </a:r>
            <a:endParaRPr lang="en-GB" dirty="0">
              <a:solidFill>
                <a:schemeClr val="accent6"/>
              </a:solidFill>
            </a:endParaRPr>
          </a:p>
          <a:p>
            <a:pPr rtl="1"/>
            <a:r>
              <a:rPr lang="ur-PK" dirty="0">
                <a:solidFill>
                  <a:schemeClr val="accent6"/>
                </a:solidFill>
              </a:rPr>
              <a:t>	</a:t>
            </a:r>
            <a:r>
              <a:rPr lang="ar-SA" dirty="0">
                <a:solidFill>
                  <a:schemeClr val="accent6"/>
                </a:solidFill>
              </a:rPr>
              <a:t>أَوْ مَنْفِيًّ بِمَا نَحْوُ ﴿وَإِنْ لَمْ تَفْعَلْ فَمَا بَلَّغْتَ رِسَالَتَهُ﴾ 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D8B9D-0BCB-4454-B4AD-FCEC0EBFE387}"/>
              </a:ext>
            </a:extLst>
          </p:cNvPr>
          <p:cNvSpPr txBox="1"/>
          <p:nvPr/>
        </p:nvSpPr>
        <p:spPr>
          <a:xfrm>
            <a:off x="873448" y="1059582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sz="2800" dirty="0">
                <a:solidFill>
                  <a:schemeClr val="accent2"/>
                </a:solidFill>
              </a:rPr>
              <a:t>مَاضٍ مثبت بغير قد</a:t>
            </a:r>
            <a:endParaRPr lang="en-GB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0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20072" y="-1"/>
            <a:ext cx="230425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الرَّابِعُ: جَوَازِمُ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lvl="0" rtl="1"/>
            <a:r>
              <a:rPr lang="ar-SA" dirty="0">
                <a:solidFill>
                  <a:schemeClr val="accent6"/>
                </a:solidFill>
              </a:rPr>
              <a:t>أَو فِعْلِيَّةً فِعْلُهَا مُضَارِعٌ </a:t>
            </a:r>
            <a:endParaRPr lang="en-GB" dirty="0">
              <a:solidFill>
                <a:schemeClr val="accent6"/>
              </a:solidFill>
            </a:endParaRPr>
          </a:p>
          <a:p>
            <a:pPr rtl="1"/>
            <a:r>
              <a:rPr lang="ar-SA" dirty="0">
                <a:solidFill>
                  <a:schemeClr val="accent6"/>
                </a:solidFill>
              </a:rPr>
              <a:t>مُثْبَتٌ مَقْرُوْنٌ </a:t>
            </a:r>
            <a:r>
              <a:rPr lang="ur-PK" dirty="0">
                <a:solidFill>
                  <a:schemeClr val="accent6"/>
                </a:solidFill>
              </a:rPr>
              <a:t>بِ</a:t>
            </a:r>
            <a:r>
              <a:rPr lang="ar-SA" dirty="0">
                <a:solidFill>
                  <a:schemeClr val="accent6"/>
                </a:solidFill>
              </a:rPr>
              <a:t>حَرْفِ تَنْفِيْسٍ</a:t>
            </a:r>
            <a:endParaRPr lang="en-GB" dirty="0">
              <a:solidFill>
                <a:schemeClr val="accent6"/>
              </a:solidFill>
            </a:endParaRPr>
          </a:p>
          <a:p>
            <a:pPr rtl="1"/>
            <a:r>
              <a:rPr lang="ur-PK" dirty="0">
                <a:solidFill>
                  <a:schemeClr val="accent6"/>
                </a:solidFill>
              </a:rPr>
              <a:t>	</a:t>
            </a:r>
            <a:r>
              <a:rPr lang="ar-SA" dirty="0">
                <a:solidFill>
                  <a:schemeClr val="accent6"/>
                </a:solidFill>
              </a:rPr>
              <a:t>نَحْو ﴿وَمَنْ يَسْتَنْكِفْ عَنْ عِبَادَتِهِ وَيَسْتَكْبِرْ فَسَيَحْشُرُهُمْ إِلَيْهِ جَمِيعًا﴾ </a:t>
            </a:r>
            <a:endParaRPr lang="en-GB" dirty="0">
              <a:solidFill>
                <a:schemeClr val="accent6"/>
              </a:solidFill>
            </a:endParaRPr>
          </a:p>
          <a:p>
            <a:pPr rtl="1"/>
            <a:r>
              <a:rPr lang="ur-PK" dirty="0">
                <a:solidFill>
                  <a:schemeClr val="accent6"/>
                </a:solidFill>
              </a:rPr>
              <a:t>	وَنَحْوُ ﴿وَمَنْ يَفْعَلْ ذَلِكَ عُدْوَانًا وَظُلْمًا فَسَوْفَ نُصْلِيهِ نَارًا﴾</a:t>
            </a:r>
            <a:endParaRPr lang="en-GB" dirty="0">
              <a:solidFill>
                <a:schemeClr val="accent6"/>
              </a:solidFill>
            </a:endParaRPr>
          </a:p>
          <a:p>
            <a:pPr rtl="1"/>
            <a:r>
              <a:rPr lang="ar-SA" dirty="0">
                <a:solidFill>
                  <a:schemeClr val="accent6"/>
                </a:solidFill>
              </a:rPr>
              <a:t>أَوْ مَنْفِيٌّ بِلَنْ نَحْوُ ﴿وَمَا يَفْعَلُوا مِنْ خَيْرٍ فَلَنْ يُكْفَرُوهُ﴾ 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EAE76-36A8-4BBC-BC29-1BC90E87EA96}"/>
              </a:ext>
            </a:extLst>
          </p:cNvPr>
          <p:cNvSpPr txBox="1"/>
          <p:nvPr/>
        </p:nvSpPr>
        <p:spPr>
          <a:xfrm>
            <a:off x="489028" y="195486"/>
            <a:ext cx="38622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sz="2800" dirty="0">
                <a:solidFill>
                  <a:schemeClr val="accent2"/>
                </a:solidFill>
              </a:rPr>
              <a:t>مضارع </a:t>
            </a:r>
          </a:p>
          <a:p>
            <a:pPr algn="r" rtl="1"/>
            <a:r>
              <a:rPr lang="ur-PK" sz="2800" dirty="0">
                <a:solidFill>
                  <a:schemeClr val="accent2"/>
                </a:solidFill>
              </a:rPr>
              <a:t>	مثبت بغير حرف تنفيس</a:t>
            </a:r>
          </a:p>
          <a:p>
            <a:pPr algn="r" rtl="1"/>
            <a:r>
              <a:rPr lang="ur-PK" sz="2800" dirty="0">
                <a:solidFill>
                  <a:schemeClr val="accent2"/>
                </a:solidFill>
              </a:rPr>
              <a:t>	منفي  بلا</a:t>
            </a:r>
          </a:p>
          <a:p>
            <a:pPr algn="r" rtl="1"/>
            <a:endParaRPr lang="en-GB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9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20072" y="-1"/>
            <a:ext cx="230425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الرَّابِعُ: جَوَازِمُ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7500" lnSpcReduction="20000"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وَيَجُوْزُ الْوَجْهَانِ فِيْ </a:t>
            </a:r>
            <a:endParaRPr lang="en-GB" dirty="0">
              <a:solidFill>
                <a:schemeClr val="accent6"/>
              </a:solidFill>
            </a:endParaRPr>
          </a:p>
          <a:p>
            <a:pPr rtl="1"/>
            <a:r>
              <a:rPr lang="ur-PK" dirty="0">
                <a:solidFill>
                  <a:schemeClr val="accent6"/>
                </a:solidFill>
              </a:rPr>
              <a:t>الْمُضَارِعِ الْمُثْبَتِ </a:t>
            </a:r>
            <a:endParaRPr lang="en-GB" dirty="0">
              <a:solidFill>
                <a:schemeClr val="accent6"/>
              </a:solidFill>
            </a:endParaRPr>
          </a:p>
          <a:p>
            <a:pPr rtl="1"/>
            <a:r>
              <a:rPr lang="ur-PK" dirty="0">
                <a:solidFill>
                  <a:schemeClr val="accent6"/>
                </a:solidFill>
              </a:rPr>
              <a:t>	نَحْوُ ﴿وَمَنْ عَادَ فَيَنْتَقِمُ اللَّهُ مِنْهُ﴾ </a:t>
            </a:r>
            <a:endParaRPr lang="en-GB" dirty="0">
              <a:solidFill>
                <a:schemeClr val="accent6"/>
              </a:solidFill>
            </a:endParaRPr>
          </a:p>
          <a:p>
            <a:pPr rtl="1"/>
            <a:r>
              <a:rPr lang="ur-PK" dirty="0">
                <a:solidFill>
                  <a:schemeClr val="accent6"/>
                </a:solidFill>
              </a:rPr>
              <a:t>	ونَحْو ﴿إِنْ يَكُنْ مِنْكُمْ عِشْرُونَ صَابِرُونَ يَغْلِبُوا مِائَتَيْنِ﴾</a:t>
            </a:r>
            <a:endParaRPr lang="en-GB" dirty="0">
              <a:solidFill>
                <a:schemeClr val="accent6"/>
              </a:solidFill>
            </a:endParaRPr>
          </a:p>
          <a:p>
            <a:pPr rtl="1"/>
            <a:r>
              <a:rPr lang="ur-PK" dirty="0">
                <a:solidFill>
                  <a:schemeClr val="accent6"/>
                </a:solidFill>
              </a:rPr>
              <a:t>وَالْمَنْفِيِّ بِلَا نَحْوُ ﴿وَمَنْ يَعْمَلْ مِنَ الصَّالِحَاتِ وَهُوَ مُؤْمِنٌ فَلَا يَخَافُ ظُلْمًا وَلَا هَضْمًا﴾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20072" y="-1"/>
            <a:ext cx="230425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الرَّابِعُ: جَوَازِمُ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وَيَمْتَنِعُ الْفَاءُ إِنْ </a:t>
            </a:r>
            <a:r>
              <a:rPr lang="ar-SA" dirty="0">
                <a:solidFill>
                  <a:schemeClr val="accent6"/>
                </a:solidFill>
              </a:rPr>
              <a:t>كَانَ مَاضِيًا بِغَيْرِ قَدْ</a:t>
            </a:r>
            <a:endParaRPr lang="en-GB" dirty="0">
              <a:solidFill>
                <a:schemeClr val="accent6"/>
              </a:solidFill>
            </a:endParaRPr>
          </a:p>
          <a:p>
            <a:pPr rtl="1"/>
            <a:r>
              <a:rPr lang="ur-PK" dirty="0">
                <a:solidFill>
                  <a:schemeClr val="accent6"/>
                </a:solidFill>
              </a:rPr>
              <a:t>	</a:t>
            </a:r>
            <a:r>
              <a:rPr lang="ar-SA" dirty="0">
                <a:solidFill>
                  <a:schemeClr val="accent6"/>
                </a:solidFill>
              </a:rPr>
              <a:t>لَفْظًا نَحْوُ ﴿إِنْ أَحْسَنْتُمْ أَحْسَنْتُمْ لِأَنْفُسِكُمْ﴾</a:t>
            </a:r>
            <a:endParaRPr lang="en-GB" dirty="0">
              <a:solidFill>
                <a:schemeClr val="accent6"/>
              </a:solidFill>
            </a:endParaRPr>
          </a:p>
          <a:p>
            <a:pPr rtl="1"/>
            <a:r>
              <a:rPr lang="ur-PK" dirty="0">
                <a:solidFill>
                  <a:schemeClr val="accent6"/>
                </a:solidFill>
              </a:rPr>
              <a:t>	</a:t>
            </a:r>
            <a:r>
              <a:rPr lang="ar-SA" dirty="0">
                <a:solidFill>
                  <a:schemeClr val="accent6"/>
                </a:solidFill>
              </a:rPr>
              <a:t>أَوْ مَعْنًی نَحْوُ إِنْ خَرْجْتُ لَمْ أَخْرُجْ</a:t>
            </a:r>
            <a:endParaRPr lang="ur-PK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5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DE5723F-FD92-4153-A2E3-AAED24D44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265526"/>
              </p:ext>
            </p:extLst>
          </p:nvPr>
        </p:nvGraphicFramePr>
        <p:xfrm>
          <a:off x="179388" y="51470"/>
          <a:ext cx="8785225" cy="496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278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E3020-839F-4070-A9A8-31BB5191A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447800"/>
            <a:ext cx="73628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11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20072" y="-1"/>
            <a:ext cx="230425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الرَّابِعُ: جَوَازِمُ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[دُخُوْلُ الْفَاءِ عَلَی الْجَزَاء]</a:t>
            </a:r>
          </a:p>
          <a:p>
            <a:pPr rtl="1"/>
            <a:r>
              <a:rPr lang="ur-PK" dirty="0"/>
              <a:t>وَاعْلَمْ أنَّهُ إذا كانَ الجَزاءُ ماضِيًا بَغَيْرِ قَدْ لَمْ يَجُزِ الفَاءُ فِيهِ </a:t>
            </a:r>
          </a:p>
          <a:p>
            <a:pPr rtl="1"/>
            <a:r>
              <a:rPr lang="ur-PK" dirty="0"/>
              <a:t>	نَحْوُ إنْ أَكْرَمْتَنِي أَكْرَمْتُكَ، قَالَ اللهُ تَعَالى: ﴿وَمَنْ دخَلَهُ كَانَ آمِنًا﴾، </a:t>
            </a:r>
          </a:p>
        </p:txBody>
      </p:sp>
    </p:spTree>
    <p:extLst>
      <p:ext uri="{BB962C8B-B14F-4D97-AF65-F5344CB8AC3E}">
        <p14:creationId xmlns:p14="http://schemas.microsoft.com/office/powerpoint/2010/main" val="95634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20072" y="-1"/>
            <a:ext cx="230425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الرَّابِعُ: جَوَازِمُ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وإنْ كَانَ مُضارِعًا مُثبَتًا أَوْ مَنْفِيًّا بِلَا جَازَ فِيهِ الوَجْهانِ، </a:t>
            </a:r>
          </a:p>
          <a:p>
            <a:pPr rtl="1"/>
            <a:r>
              <a:rPr lang="ur-PK" dirty="0"/>
              <a:t>	نَحْوُ إنْ تَضْرِبْنِيْ أَضْرِبْكَ أوْ فَأَضْرِبْكَ ، </a:t>
            </a:r>
          </a:p>
          <a:p>
            <a:pPr rtl="1"/>
            <a:r>
              <a:rPr lang="ur-PK" dirty="0"/>
              <a:t>	وإنْ تَشْتِمْنِي لا أضْرِبْكَ أوْ فَلا أَضْربُكَ. </a:t>
            </a:r>
          </a:p>
        </p:txBody>
      </p:sp>
    </p:spTree>
    <p:extLst>
      <p:ext uri="{BB962C8B-B14F-4D97-AF65-F5344CB8AC3E}">
        <p14:creationId xmlns:p14="http://schemas.microsoft.com/office/powerpoint/2010/main" val="31064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20072" y="-1"/>
            <a:ext cx="230425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الرَّابِعُ: جَوَازِمُ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62500" lnSpcReduction="20000"/>
          </a:bodyPr>
          <a:lstStyle/>
          <a:p>
            <a:pPr rtl="1"/>
            <a:r>
              <a:rPr lang="ur-PK" dirty="0"/>
              <a:t>وإنْ لَمْ يَكُنِ الجَزاءُ أَحَدَ القِسْمَيْنِ المَذْكُرَيْنِ فَيَجِبُ فِيهِ الفاءُ، وذلِك فِي أَرْبَعَةِ صُوَرٍ </a:t>
            </a:r>
          </a:p>
          <a:p>
            <a:pPr rtl="1"/>
            <a:r>
              <a:rPr lang="ur-PK" dirty="0"/>
              <a:t>الْأُوْلَی:أَنْ يَكُونَ الجَزاءُ مَاضِيًا مَعَ قَدْ كَقَوْلِهِ تَعَالى:﴿إنْ يَسْرِقْ فَقَدْ سَرَقَ أَخٌ لَهُ مِنْ قَبْلُ﴾</a:t>
            </a:r>
          </a:p>
          <a:p>
            <a:pPr rtl="1"/>
            <a:r>
              <a:rPr lang="ur-PK" dirty="0"/>
              <a:t>وَالثَّانِيَةُ: أَنْ يَكُونَ مُضارِعًا مَنْفِيًّا بَغَيْرِ لا نَحْوُ قَوْلِهِ تَعَالى: ﴿وَمَنْ يَبْتِغَ غَيْرَ الإسْلامِ دينًا فَلَنْ يُقْبَلَ مِنْهُ﴾</a:t>
            </a:r>
          </a:p>
          <a:p>
            <a:pPr rtl="1"/>
            <a:r>
              <a:rPr lang="ur-PK" dirty="0"/>
              <a:t>وَالثَّالِثَةُ: أَنْ يَكُونَ جُمْلَةً اسْمِيَّةً كَقَوْلِهِ تَعَالى: ﴿مَنْ جَاءَ بِالْحَسَنَةِ فَلَهُ عَشْرُ أَمْثَالِهَا﴾</a:t>
            </a:r>
          </a:p>
          <a:p>
            <a:pPr rtl="1"/>
            <a:r>
              <a:rPr lang="ur-PK" dirty="0"/>
              <a:t>وَالرّابِعَةُ: أَنْ يَكُونَ جُمْلَةً إنْشائِيَّةً، </a:t>
            </a:r>
          </a:p>
          <a:p>
            <a:pPr rtl="1"/>
            <a:r>
              <a:rPr lang="ur-PK" dirty="0"/>
              <a:t>	إمّا أَمْرًا كَقَوْلِهِ تَعَالى: ﴿قُلْ إِنْ كُنْتُمْ تُحِبُّونَ اللَّهَ فَاتَّبِعُونِي﴾، </a:t>
            </a:r>
          </a:p>
          <a:p>
            <a:pPr rtl="1"/>
            <a:r>
              <a:rPr lang="ur-PK" dirty="0"/>
              <a:t>	وإمَّا نَهْيًا، كَقَوْلِهِ تَعَالى: ﴿فَإِنْ عَلِمْتُمُوهُنَّ مُؤْمِنَاتٍ فَلاَ تَرْجِعُوهُنَّ إِلَى الْكُفَّارِ﴾</a:t>
            </a:r>
          </a:p>
        </p:txBody>
      </p:sp>
    </p:spTree>
    <p:extLst>
      <p:ext uri="{BB962C8B-B14F-4D97-AF65-F5344CB8AC3E}">
        <p14:creationId xmlns:p14="http://schemas.microsoft.com/office/powerpoint/2010/main" val="39174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20072" y="-1"/>
            <a:ext cx="230425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الرَّابِعُ: جَوَازِمُ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وَقَدْ يَقَعُ إذا مَعَ الجُمْلَةِ الاسْمِيَّةِ مَوضِعَ الفاءِ كَقَوْلِهِ تَعالى: ﴿وَإِنْ تُصِبْهُمْ سَيِّئَةٌ بِمَا قَدَّمَتْ أَيْدِيهِمْ إِذَا هُمْ يَقْنَطُونَ﴾</a:t>
            </a:r>
          </a:p>
        </p:txBody>
      </p:sp>
    </p:spTree>
    <p:extLst>
      <p:ext uri="{BB962C8B-B14F-4D97-AF65-F5344CB8AC3E}">
        <p14:creationId xmlns:p14="http://schemas.microsoft.com/office/powerpoint/2010/main" val="364370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20072" y="-1"/>
            <a:ext cx="230425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الرَّابِعُ: جَوَازِمُ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62500" lnSpcReduction="20000"/>
          </a:bodyPr>
          <a:lstStyle/>
          <a:p>
            <a:pPr rtl="1"/>
            <a:r>
              <a:rPr lang="ur-PK" dirty="0"/>
              <a:t>وإنَّما تٌقَدَّرُ إنْ بَعْدَ الأفعالِ الْخَمْسَةِ الَّتِيْ هِيَ</a:t>
            </a:r>
          </a:p>
          <a:p>
            <a:pPr rtl="1"/>
            <a:r>
              <a:rPr lang="ur-PK" dirty="0"/>
              <a:t>	 الأمرُ، نَحْوُ تَعَلَّمْ تَنْجُ، </a:t>
            </a:r>
          </a:p>
          <a:p>
            <a:pPr rtl="1"/>
            <a:r>
              <a:rPr lang="ur-PK" dirty="0"/>
              <a:t>	وَالنَّهىُ، نَحْوُ لا تَكْذِبْ يَكُنْ خَيْرًا لَكَ،  </a:t>
            </a:r>
          </a:p>
          <a:p>
            <a:pPr rtl="1"/>
            <a:r>
              <a:rPr lang="ur-PK" dirty="0"/>
              <a:t>	وَالاسْتِفْهامُ، نَحْوُ هَلْ تَزُورُنا نُكْرِمْكَ، </a:t>
            </a:r>
          </a:p>
          <a:p>
            <a:pPr rtl="1"/>
            <a:r>
              <a:rPr lang="ur-PK" dirty="0"/>
              <a:t>	وَالتَّمَنِّي، نَحْو لَيْتَكَ عِنْدِي أَخْدِمْكَ، </a:t>
            </a:r>
          </a:p>
          <a:p>
            <a:pPr rtl="1"/>
            <a:r>
              <a:rPr lang="ur-PK" dirty="0"/>
              <a:t>	وَالعَرْضُ، نَحْوُ ألا تَنْزِلُ بِنا تُصِبْ خَيْرًا </a:t>
            </a:r>
          </a:p>
          <a:p>
            <a:pPr rtl="1"/>
            <a:r>
              <a:rPr lang="ur-PK" dirty="0"/>
              <a:t>وَبَعْدَ النَّفْيِ فِي بَعْضِ الْمَوَاضِعِ نَحْوُ: لَا تَفْعَلْ شَرًّا يَكُنْ خَيْرًا لَكَ</a:t>
            </a:r>
          </a:p>
        </p:txBody>
      </p:sp>
    </p:spTree>
    <p:extLst>
      <p:ext uri="{BB962C8B-B14F-4D97-AF65-F5344CB8AC3E}">
        <p14:creationId xmlns:p14="http://schemas.microsoft.com/office/powerpoint/2010/main" val="61032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20072" y="-1"/>
            <a:ext cx="230425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الرَّابِعُ: جَوَازِمُ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وَذٰلِك إذا قُصِدَ أَنَّ الأوَّلَ سَبَبٌ لِلثّاني كَما رَأَيْتَ فِي الأمْثِلَةِ، </a:t>
            </a:r>
          </a:p>
          <a:p>
            <a:pPr rtl="1"/>
            <a:r>
              <a:rPr lang="ur-PK" dirty="0"/>
              <a:t>فَإنَّ مَعْنى قَوْلِكَ: تَعْلَّمْ تَنْجُ هُوَ: إنْ تَتَعَلَّمْ تَنْجُ،وكَذلِك البَواقِي، </a:t>
            </a:r>
          </a:p>
          <a:p>
            <a:pPr rtl="1"/>
            <a:r>
              <a:rPr lang="ur-PK" dirty="0"/>
              <a:t>فلِذلِك امْتَنَعَ قَوْلُكَ: لا تَكْفُرْ تَدْخُلِ النَّارَ لامْتِنَاعِ السَّبَبِيَّةِ، </a:t>
            </a:r>
          </a:p>
          <a:p>
            <a:pPr rtl="1"/>
            <a:r>
              <a:rPr lang="ur-PK" dirty="0"/>
              <a:t>إذ لا يَصِّحُّ أنْ يُقالَ: إنْ لا تَكفُرْ تَدْخُلِ النّارَ. </a:t>
            </a:r>
          </a:p>
        </p:txBody>
      </p:sp>
    </p:spTree>
    <p:extLst>
      <p:ext uri="{BB962C8B-B14F-4D97-AF65-F5344CB8AC3E}">
        <p14:creationId xmlns:p14="http://schemas.microsoft.com/office/powerpoint/2010/main" val="30351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 فِيْ أَصْنَافِ إعْرَابِ الْفِعْلِ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كلمة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20072" y="-1"/>
            <a:ext cx="230425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الرَّابِعُ: جَوَازِمُ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الْمَجْزُوْمُ عَامِلُهُ </a:t>
            </a:r>
          </a:p>
          <a:p>
            <a:pPr rtl="1"/>
            <a:r>
              <a:rPr lang="ur-PK" dirty="0"/>
              <a:t>لِمْ، وِلمّا، ولامُ الأمْرِ، ولا النَّاهِيَة، وكَلِمُ المُجازاةِ، </a:t>
            </a:r>
          </a:p>
        </p:txBody>
      </p:sp>
    </p:spTree>
    <p:extLst>
      <p:ext uri="{BB962C8B-B14F-4D97-AF65-F5344CB8AC3E}">
        <p14:creationId xmlns:p14="http://schemas.microsoft.com/office/powerpoint/2010/main" val="9741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20072" y="-1"/>
            <a:ext cx="230425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الرَّابِعُ: جَوَازِمُ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099" y="627063"/>
            <a:ext cx="4320000" cy="4392612"/>
          </a:xfrm>
        </p:spPr>
        <p:txBody>
          <a:bodyPr>
            <a:normAutofit/>
          </a:bodyPr>
          <a:lstStyle/>
          <a:p>
            <a:pPr rtl="1"/>
            <a:r>
              <a:rPr lang="ur-PK" sz="1600" dirty="0">
                <a:solidFill>
                  <a:schemeClr val="accent1"/>
                </a:solidFill>
              </a:rPr>
              <a:t>اَلْأَوَّلُ إِنْ، نَحْوُ: إن تَتُبْ تُغْفَرْ ذُنُوْبُكَ </a:t>
            </a:r>
          </a:p>
          <a:p>
            <a:pPr rtl="1"/>
            <a:r>
              <a:rPr lang="ur-PK" sz="1600" dirty="0">
                <a:solidFill>
                  <a:schemeClr val="accent1"/>
                </a:solidFill>
              </a:rPr>
              <a:t>والثَّانِيْ إِذْمَا، وَهِيَ بِمَعْنَی إِنْ نَحْوُ: إِذْ مَا تَتُبْ تُقْبَلْ تَوْبَتُكَ</a:t>
            </a:r>
          </a:p>
          <a:p>
            <a:pPr rtl="1"/>
            <a:endParaRPr lang="ur-PK" sz="1500" dirty="0">
              <a:solidFill>
                <a:schemeClr val="accent6"/>
              </a:solidFill>
            </a:endParaRPr>
          </a:p>
          <a:p>
            <a:pPr rtl="1"/>
            <a:r>
              <a:rPr lang="ur-PK" sz="1500" dirty="0">
                <a:solidFill>
                  <a:schemeClr val="accent6"/>
                </a:solidFill>
              </a:rPr>
              <a:t>اَلْأَوَّلُ: مَنْ، وَهِيَ لِلْعَاقِلِ نَحْوُ: ﴿مَنْ يَعْمَلْ سُوءًا يُجْزَ بِهِ﴾</a:t>
            </a:r>
          </a:p>
          <a:p>
            <a:pPr rtl="1"/>
            <a:r>
              <a:rPr lang="ur-PK" sz="1500" dirty="0">
                <a:solidFill>
                  <a:schemeClr val="accent6"/>
                </a:solidFill>
              </a:rPr>
              <a:t>الثَّانِيْ: مَا، وَ هِيَ لِغَيْرِ الْعَاقِلِ نَحْوُ: ﴿وَمَا تَفْعَلُوا مِنْ خَيْرٍ يَعْلَمْهُ اللَّهُ﴾</a:t>
            </a:r>
          </a:p>
          <a:p>
            <a:pPr rtl="1"/>
            <a:r>
              <a:rPr lang="ur-PK" sz="1500" dirty="0">
                <a:solidFill>
                  <a:schemeClr val="accent6"/>
                </a:solidFill>
              </a:rPr>
              <a:t>الثَّالِثُ: مَهْمَا وَهِيَ </a:t>
            </a:r>
          </a:p>
          <a:p>
            <a:pPr rtl="1"/>
            <a:r>
              <a:rPr lang="ur-PK" sz="1500" dirty="0">
                <a:solidFill>
                  <a:schemeClr val="accent6"/>
                </a:solidFill>
              </a:rPr>
              <a:t>	لِمَا لَا يَعْقِلُ نَحْوُ: مَهْمَا تَفْعَلْ تُسْأَلْ عَنْهُ،  </a:t>
            </a:r>
          </a:p>
          <a:p>
            <a:pPr rtl="1"/>
            <a:r>
              <a:rPr lang="ur-PK" sz="1500" dirty="0">
                <a:solidFill>
                  <a:schemeClr val="accent6"/>
                </a:solidFill>
              </a:rPr>
              <a:t>	أَوْ لِلزَّمَانِ: مَهْمَا يَزُرْنِيْ أُكْرِمْهُ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5E91E1A-EED1-4175-A03F-DEC7728B8754}"/>
              </a:ext>
            </a:extLst>
          </p:cNvPr>
          <p:cNvSpPr txBox="1">
            <a:spLocks/>
          </p:cNvSpPr>
          <p:nvPr/>
        </p:nvSpPr>
        <p:spPr>
          <a:xfrm>
            <a:off x="217612" y="627063"/>
            <a:ext cx="4320000" cy="4392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114300" indent="0" algn="just" defTabSz="914400" rtl="0" eaLnBrk="1" latinLnBrk="0" hangingPunct="1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adwa-assalaf" panose="02000000000000000000" pitchFamily="2" charset="-78"/>
              </a:defRPr>
            </a:lvl1pPr>
            <a:lvl2pPr marL="411480" indent="0" algn="l" defTabSz="914400" rtl="0" eaLnBrk="1" latinLnBrk="0" hangingPunct="1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adwa-assalaf" panose="02000000000000000000" pitchFamily="2" charset="-78"/>
              </a:defRPr>
            </a:lvl2pPr>
            <a:lvl3pPr marL="777240" indent="0" algn="l" defTabSz="914400" rtl="0" eaLnBrk="1" latinLnBrk="0" hangingPunct="1">
              <a:lnSpc>
                <a:spcPct val="200000"/>
              </a:lnSpc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dwa-assalaf" panose="02000000000000000000" pitchFamily="2" charset="-78"/>
              </a:defRPr>
            </a:lvl3pPr>
            <a:lvl4pPr marL="1051560" indent="0" algn="l" defTabSz="914400" rtl="0" eaLnBrk="1" latinLnBrk="0" hangingPunct="1">
              <a:lnSpc>
                <a:spcPct val="200000"/>
              </a:lnSpc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dwa-assalaf" panose="02000000000000000000" pitchFamily="2" charset="-78"/>
              </a:defRPr>
            </a:lvl4pPr>
            <a:lvl5pPr marL="1325880" indent="0" algn="l" defTabSz="914400" rtl="0" eaLnBrk="1" latinLnBrk="0" hangingPunct="1">
              <a:lnSpc>
                <a:spcPct val="200000"/>
              </a:lnSpc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adwa-assalaf" panose="02000000000000000000" pitchFamily="2" charset="-78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ur-PK" dirty="0">
                <a:solidFill>
                  <a:schemeClr val="accent6"/>
                </a:solidFill>
              </a:rPr>
              <a:t>الرَّابِعُ: مَتَی، وَهِيَ لِلزَّمَانِ نَحْوُ: مَتَی تَحْسُدْ تَهْلِكْ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الْخَامِسُ: إِذَا مَا، وَهِيَ لِلزَّمَانِ نَحْوُ: إِذَا مَا تَعْمَلْ بِعِلْمِكَ تَكُنْ خَيْرَ النَّاسِ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السَّادِسُ: أَيْنَ، وَهِيَ لِلْمَكَانِ نَحْوُ: أَيْنَ تَكُنْ يُدْرِكْكَ الْمَوْتُ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السَّابِعُ: أَيْنَمَا وَهِيَ لِلْمَكَانِ نَحْوُ: ﴿أَيْنَمَا تَكُونُوا يُدْرِككُّمُ الْمَوْتُ﴾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الثَّامِنُ: أَنَّی، وَهِيَ لِلْمَكَانِ نَحْوُ: أَنَّی تُذْنِبْ يَعْلَمْكَ اللهُ تَعَالَی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التَّاسِعُ: حَيْثُمَا، وَهِيَ لِلْمَكَانِ وَالزَّمَانِ نَحْوُ: حَيْثُمَا تَفْعَلْ يُكْتَبْ فِعْلُكَ 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الْعَاشِرُ: أيٌّ، نَحْوُ: أَيُّ عَالِمٍ يَتَكَبَّرْ يُبْغِضْهُ الله تَعَالَی</a:t>
            </a:r>
          </a:p>
        </p:txBody>
      </p:sp>
    </p:spTree>
    <p:extLst>
      <p:ext uri="{BB962C8B-B14F-4D97-AF65-F5344CB8AC3E}">
        <p14:creationId xmlns:p14="http://schemas.microsoft.com/office/powerpoint/2010/main" val="307343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20072" y="-1"/>
            <a:ext cx="230425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الرَّابِعُ: جَوَازِمُ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وَهِيَ: إنْ ومَهْمَا، وَإِذْ مَا، وَحَيْثُما، وَأَيْنَ، وَمَتَی وَمَا، ومَنْ، وأيُّ، وأَنَّى، وإنْ المُقَدَّرَةُ، نَحْوُ لَمْ يَضْرِبْ، وَلمّا يَضْرِبْ ، ولِيَضْرِبْ، ولا تَضْرِبْ، وإنْ تَضْرِبْ أَضْرِبْ إلى آخِرِها. </a:t>
            </a:r>
          </a:p>
        </p:txBody>
      </p:sp>
    </p:spTree>
    <p:extLst>
      <p:ext uri="{BB962C8B-B14F-4D97-AF65-F5344CB8AC3E}">
        <p14:creationId xmlns:p14="http://schemas.microsoft.com/office/powerpoint/2010/main" val="372115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20072" y="-1"/>
            <a:ext cx="230425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الرَّابِعُ: جَوَازِمُ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وَاعْلَمْ أنَّ لَمْ تَقْلِبُ الْمُضَارِعَ مَاضِيًا مَنْفِيًّا ، وَلَمّا كَذَلِكَ، </a:t>
            </a:r>
          </a:p>
          <a:p>
            <a:pPr rtl="1"/>
            <a:r>
              <a:rPr lang="ur-PK" dirty="0"/>
              <a:t>إِلَّا أنَّ فِيها تَوَقُّعًا بَعْدَهُ وَدَوَامًا قَبْلَهُ، نَحْوُ قَامَ الْأَمِيْرُ وَلَمَّا يَرْكَبْ </a:t>
            </a:r>
          </a:p>
          <a:p>
            <a:pPr rtl="1"/>
            <a:r>
              <a:rPr lang="ur-PK" dirty="0"/>
              <a:t>وَأَيْضًا يَجُوزُ حَذْفُ الفِعْلِ بَعدَ لَمَّا خَاصَّةً،</a:t>
            </a:r>
          </a:p>
          <a:p>
            <a:pPr rtl="1"/>
            <a:r>
              <a:rPr lang="ur-PK" dirty="0"/>
              <a:t>تَقولُ: نَدِمَ زَيْدٌ ولَمّا، أَيْ: لَمَّا يَنْفَعْهُ النَّدَمُ، ولا تَقُولُ: نَدِمَ زَيْدٌ ولَمْ. </a:t>
            </a:r>
          </a:p>
        </p:txBody>
      </p:sp>
    </p:spTree>
    <p:extLst>
      <p:ext uri="{BB962C8B-B14F-4D97-AF65-F5344CB8AC3E}">
        <p14:creationId xmlns:p14="http://schemas.microsoft.com/office/powerpoint/2010/main" val="217357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20072" y="-1"/>
            <a:ext cx="230425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الرَّابِعُ: جَوَازِمُ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[كِلِمَةُ المُجازاةِ]</a:t>
            </a:r>
          </a:p>
          <a:p>
            <a:pPr rtl="1"/>
            <a:r>
              <a:rPr lang="ur-PK" dirty="0"/>
              <a:t>أَمَّا كَلِمُ المُجازاةِ حَرْفًا كَانَتْ أو اسْمًا تَدْخُلُ عَلى جُمْلَتَيْنِ لِتَدُلَّ عَلى أَنَّ الأُوْلَى سَبَبٌ للثّانِيَةِ، وتُسَمَّى الْأُوْلَى شَرْطًا، والثَّانِيَةُ جَزاءً. </a:t>
            </a:r>
          </a:p>
        </p:txBody>
      </p:sp>
    </p:spTree>
    <p:extLst>
      <p:ext uri="{BB962C8B-B14F-4D97-AF65-F5344CB8AC3E}">
        <p14:creationId xmlns:p14="http://schemas.microsoft.com/office/powerpoint/2010/main" val="134800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20072" y="-1"/>
            <a:ext cx="230425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الرَّابِعُ: جَوَازِمُ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D10D552-C65B-46B3-9BC6-C2E8C0274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70070"/>
              </p:ext>
            </p:extLst>
          </p:nvPr>
        </p:nvGraphicFramePr>
        <p:xfrm>
          <a:off x="1151558" y="627063"/>
          <a:ext cx="6840885" cy="4414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80295">
                  <a:extLst>
                    <a:ext uri="{9D8B030D-6E8A-4147-A177-3AD203B41FA5}">
                      <a16:colId xmlns:a16="http://schemas.microsoft.com/office/drawing/2014/main" val="680017307"/>
                    </a:ext>
                  </a:extLst>
                </a:gridCol>
                <a:gridCol w="2280295">
                  <a:extLst>
                    <a:ext uri="{9D8B030D-6E8A-4147-A177-3AD203B41FA5}">
                      <a16:colId xmlns:a16="http://schemas.microsoft.com/office/drawing/2014/main" val="3436057855"/>
                    </a:ext>
                  </a:extLst>
                </a:gridCol>
                <a:gridCol w="2280295">
                  <a:extLst>
                    <a:ext uri="{9D8B030D-6E8A-4147-A177-3AD203B41FA5}">
                      <a16:colId xmlns:a16="http://schemas.microsoft.com/office/drawing/2014/main" val="171731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ur-PK" dirty="0"/>
                        <a:t>الْجَوَابُ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ur-PK" dirty="0"/>
                        <a:t>الشَرْطُ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ur-PK" dirty="0"/>
                        <a:t>كلمة المجازاة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3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sz="18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نَعُدْ</a:t>
                      </a:r>
                      <a:r>
                        <a:rPr lang="ur-PK" sz="18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﴾</a:t>
                      </a:r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تَعُودُوا</a:t>
                      </a:r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ur-PK" sz="18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﴿</a:t>
                      </a:r>
                      <a:r>
                        <a:rPr lang="ar-SA" sz="18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وَإِنْ</a:t>
                      </a:r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98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ur-PK" dirty="0">
                          <a:solidFill>
                            <a:schemeClr val="tx1"/>
                          </a:solidFill>
                        </a:rPr>
                        <a:t>مضارع</a:t>
                      </a:r>
                    </a:p>
                    <a:p>
                      <a:pPr algn="ctr" rtl="1"/>
                      <a:r>
                        <a:rPr lang="ur-PK" dirty="0">
                          <a:solidFill>
                            <a:schemeClr val="tx1"/>
                          </a:solidFill>
                        </a:rPr>
                        <a:t>مجزوم لفظا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ur-PK" dirty="0">
                          <a:solidFill>
                            <a:schemeClr val="tx1"/>
                          </a:solidFill>
                        </a:rPr>
                        <a:t>مضارع</a:t>
                      </a:r>
                    </a:p>
                    <a:p>
                      <a:pPr algn="ctr" rtl="1"/>
                      <a:r>
                        <a:rPr lang="ur-PK" dirty="0">
                          <a:solidFill>
                            <a:schemeClr val="tx1"/>
                          </a:solidFill>
                        </a:rPr>
                        <a:t>مجزوم لفظا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34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sz="18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عُدْنَا</a:t>
                      </a:r>
                      <a:r>
                        <a:rPr lang="ur-PK" sz="18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﴾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عُدْتُمْ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ur-PK" sz="18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﴿</a:t>
                      </a:r>
                      <a:r>
                        <a:rPr lang="ar-SA" sz="18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وَإِنْ</a:t>
                      </a:r>
                      <a:endParaRPr lang="en-GB" sz="18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49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ur-PK" dirty="0">
                          <a:solidFill>
                            <a:schemeClr val="tx1"/>
                          </a:solidFill>
                        </a:rPr>
                        <a:t>ماض</a:t>
                      </a:r>
                    </a:p>
                    <a:p>
                      <a:pPr algn="ctr" rtl="1"/>
                      <a:r>
                        <a:rPr lang="ur-PK" dirty="0">
                          <a:solidFill>
                            <a:schemeClr val="tx1"/>
                          </a:solidFill>
                        </a:rPr>
                        <a:t>مجزوم محلًا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ur-PK" dirty="0">
                          <a:solidFill>
                            <a:schemeClr val="tx1"/>
                          </a:solidFill>
                        </a:rPr>
                        <a:t>ماض</a:t>
                      </a:r>
                    </a:p>
                    <a:p>
                      <a:pPr algn="ctr" rtl="1"/>
                      <a:r>
                        <a:rPr lang="ur-PK" dirty="0">
                          <a:solidFill>
                            <a:schemeClr val="tx1"/>
                          </a:solidFill>
                        </a:rPr>
                        <a:t>مجزوم محلًا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sz="18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غُفِرَ لَهُ مَا تَقَدَّمَ مِنْ ذَنْبِهِ»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يَقُمْ لَيْلَةَ القَدْرِ، إِيمَانًا وَاحْتِسَابًا، </a:t>
                      </a:r>
                      <a:endParaRPr lang="en-GB" sz="18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«مَنْ </a:t>
                      </a:r>
                      <a:endParaRPr lang="en-GB" sz="18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ur-PK" dirty="0">
                          <a:solidFill>
                            <a:schemeClr val="tx1"/>
                          </a:solidFill>
                        </a:rPr>
                        <a:t>ماض</a:t>
                      </a:r>
                    </a:p>
                    <a:p>
                      <a:pPr algn="ctr" rtl="1"/>
                      <a:r>
                        <a:rPr lang="ur-PK" dirty="0">
                          <a:solidFill>
                            <a:schemeClr val="tx1"/>
                          </a:solidFill>
                        </a:rPr>
                        <a:t>مجزوم محلًا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ur-PK" dirty="0">
                          <a:solidFill>
                            <a:schemeClr val="tx1"/>
                          </a:solidFill>
                        </a:rPr>
                        <a:t>مضارع</a:t>
                      </a:r>
                    </a:p>
                    <a:p>
                      <a:pPr algn="ctr" rtl="1"/>
                      <a:r>
                        <a:rPr lang="ur-PK" dirty="0">
                          <a:solidFill>
                            <a:schemeClr val="tx1"/>
                          </a:solidFill>
                        </a:rPr>
                        <a:t>مجزوم لفظا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GB" sz="18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53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sz="18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نَزِدْ لَهُ فِي حَرْثِهِ</a:t>
                      </a:r>
                      <a:r>
                        <a:rPr lang="ur-PK" sz="18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﴾</a:t>
                      </a:r>
                      <a:endParaRPr lang="en-GB" sz="18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كَانَ يُرِيدُ حَرْثَ الْآخِرَةِ</a:t>
                      </a:r>
                      <a:endParaRPr lang="en-GB" sz="18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ur-PK" sz="18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﴿</a:t>
                      </a:r>
                      <a:r>
                        <a:rPr lang="ar-SA" sz="18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مَنْ</a:t>
                      </a:r>
                      <a:endParaRPr lang="en-GB" sz="18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ur-PK" dirty="0">
                          <a:solidFill>
                            <a:schemeClr val="accent1"/>
                          </a:solidFill>
                        </a:rPr>
                        <a:t>مضارع</a:t>
                      </a:r>
                    </a:p>
                    <a:p>
                      <a:pPr algn="ctr" rtl="1"/>
                      <a:r>
                        <a:rPr lang="ur-PK" dirty="0">
                          <a:solidFill>
                            <a:schemeClr val="accent1"/>
                          </a:solidFill>
                        </a:rPr>
                        <a:t>مجزوم لفظا، مرفوع</a:t>
                      </a:r>
                      <a:endParaRPr lang="en-GB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ur-PK" dirty="0">
                          <a:solidFill>
                            <a:schemeClr val="tx1"/>
                          </a:solidFill>
                        </a:rPr>
                        <a:t>ماض</a:t>
                      </a:r>
                    </a:p>
                    <a:p>
                      <a:pPr algn="ctr" rtl="1"/>
                      <a:r>
                        <a:rPr lang="ur-PK" dirty="0">
                          <a:solidFill>
                            <a:schemeClr val="tx1"/>
                          </a:solidFill>
                        </a:rPr>
                        <a:t>مجزوم محلًا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821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58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20072" y="-1"/>
            <a:ext cx="230425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الرَّابِعُ: جَوَازِمُ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ثُمَّ إنْ كَانَ الشَّرْطُ والجَزاءُ مُضارِعَيْنِ يَجِبُ الجَزْمُ فِيهِما، </a:t>
            </a:r>
          </a:p>
          <a:p>
            <a:pPr rtl="1"/>
            <a:r>
              <a:rPr lang="ur-PK" dirty="0"/>
              <a:t>	نَحْوُ إنْ تُكْرِمْنِي أُكْرِمْكَ، </a:t>
            </a:r>
          </a:p>
          <a:p>
            <a:pPr rtl="1"/>
            <a:r>
              <a:rPr lang="ur-PK" dirty="0"/>
              <a:t>وإنْ كانا ماضِيَيْنِ لَمْ يَعْمَلْ فِيهِمَا لَفْظًا، </a:t>
            </a:r>
          </a:p>
          <a:p>
            <a:pPr rtl="1"/>
            <a:r>
              <a:rPr lang="ur-PK" dirty="0"/>
              <a:t>	نَحْوُإنْ ضَرَبْتَ ضَرَبْتُ، </a:t>
            </a:r>
          </a:p>
        </p:txBody>
      </p:sp>
    </p:spTree>
    <p:extLst>
      <p:ext uri="{BB962C8B-B14F-4D97-AF65-F5344CB8AC3E}">
        <p14:creationId xmlns:p14="http://schemas.microsoft.com/office/powerpoint/2010/main" val="41712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16587</TotalTime>
  <Words>1300</Words>
  <Application>Microsoft Office PowerPoint</Application>
  <PresentationFormat>On-screen Show (16:9)</PresentationFormat>
  <Paragraphs>199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1866</cp:revision>
  <cp:lastPrinted>2018-11-30T18:58:39Z</cp:lastPrinted>
  <dcterms:created xsi:type="dcterms:W3CDTF">2017-07-04T20:08:42Z</dcterms:created>
  <dcterms:modified xsi:type="dcterms:W3CDTF">2020-10-06T15:32:53Z</dcterms:modified>
</cp:coreProperties>
</file>