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566" r:id="rId3"/>
    <p:sldId id="569" r:id="rId4"/>
    <p:sldId id="570" r:id="rId5"/>
    <p:sldId id="571" r:id="rId6"/>
    <p:sldId id="572" r:id="rId7"/>
    <p:sldId id="522" r:id="rId8"/>
    <p:sldId id="507" r:id="rId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1"/>
            <p14:sldId id="572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الأمر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٦٥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6732240" y="-1"/>
            <a:ext cx="79208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الْأَمْرُ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[فِعْلُ الأمْرِ]</a:t>
            </a:r>
            <a:endParaRPr lang="en-GB" b="1" dirty="0"/>
          </a:p>
          <a:p>
            <a:pPr rtl="1"/>
            <a:r>
              <a:rPr lang="ur-PK" dirty="0"/>
              <a:t>وَالثَّالِثُ: الأمْرِ وَهُوَ صِيْغَةٌ يُطَلُبُ بِهَا الفِعْلُ مِنَ الفاعِلِ المُخاطَبِ،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6732240" y="-1"/>
            <a:ext cx="79208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الْأَمْرُ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بِأَنْ تَحْذِفَ مِنَ المُضارِعِ حَرْفَ المُضارَعَةِ </a:t>
            </a:r>
          </a:p>
          <a:p>
            <a:pPr rtl="1"/>
            <a:r>
              <a:rPr lang="ur-PK" dirty="0"/>
              <a:t>ثُمَّ تَنْظُرُ،</a:t>
            </a:r>
          </a:p>
          <a:p>
            <a:pPr rtl="1"/>
            <a:r>
              <a:rPr lang="ur-PK" dirty="0"/>
              <a:t>فَإن كَانَ مَا بَعْدَ حَرْفِ المُضارَعَةِ سَاكِنًا، زِدتَّ هَمَزَةَ الوَصْلِ</a:t>
            </a:r>
          </a:p>
          <a:p>
            <a:pPr rtl="1"/>
            <a:r>
              <a:rPr lang="ur-PK" dirty="0"/>
              <a:t>	مَضْمُومَةً إِنِ انْضَمَّ ثالِثُهُ نَحْوُ اُنْصُرْ، </a:t>
            </a:r>
          </a:p>
          <a:p>
            <a:pPr rtl="1"/>
            <a:r>
              <a:rPr lang="ur-PK" dirty="0"/>
              <a:t>	وَمَكْسورَةً إنِ انْفَتَحَ أوِ انكَسَرَ، كاِعْلَمْ وَاِضْرِبْ واسْتَخرِجْ؛ </a:t>
            </a:r>
          </a:p>
          <a:p>
            <a:pPr rtl="1"/>
            <a:r>
              <a:rPr lang="ur-PK" dirty="0"/>
              <a:t>وإنْ كَانَ مُتَحَرِّكًا فَلا حاجَةَ إلى الهَمْزَةِ، نَحْوُ عِدْ وحَاسِبْ،</a:t>
            </a:r>
          </a:p>
        </p:txBody>
      </p:sp>
    </p:spTree>
    <p:extLst>
      <p:ext uri="{BB962C8B-B14F-4D97-AF65-F5344CB8AC3E}">
        <p14:creationId xmlns:p14="http://schemas.microsoft.com/office/powerpoint/2010/main" val="275622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6732240" y="-1"/>
            <a:ext cx="79208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الْأَمْرُ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والْأَمْرُ مِنْ بَابِ الإفْعالِ مِنَ الْقِسْمِ الثَّانِيْ.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9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6732240" y="-1"/>
            <a:ext cx="79208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الْأَمْرُ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وَهُوَ مَبْنِيٌّ عَلى عَلامَةِ الجَزْمِ كَاِضْرِبْ وَاُغْزُ،وَاسْعَ، وَاضْرِبَا، وَاضْرِبُوا، وَاضْرِبِيْ.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7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16531</TotalTime>
  <Words>175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1867</cp:revision>
  <cp:lastPrinted>2018-11-30T18:58:39Z</cp:lastPrinted>
  <dcterms:created xsi:type="dcterms:W3CDTF">2017-07-04T20:08:42Z</dcterms:created>
  <dcterms:modified xsi:type="dcterms:W3CDTF">2020-09-16T20:49:29Z</dcterms:modified>
</cp:coreProperties>
</file>