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57" r:id="rId2"/>
    <p:sldId id="566" r:id="rId3"/>
    <p:sldId id="569" r:id="rId4"/>
    <p:sldId id="570" r:id="rId5"/>
    <p:sldId id="572" r:id="rId6"/>
    <p:sldId id="573" r:id="rId7"/>
    <p:sldId id="571" r:id="rId8"/>
    <p:sldId id="575" r:id="rId9"/>
    <p:sldId id="574" r:id="rId10"/>
    <p:sldId id="576" r:id="rId11"/>
    <p:sldId id="522" r:id="rId12"/>
    <p:sldId id="507" r:id="rId13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0"/>
            <p14:sldId id="572"/>
            <p14:sldId id="573"/>
            <p14:sldId id="571"/>
            <p14:sldId id="575"/>
            <p14:sldId id="574"/>
            <p14:sldId id="576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963EA-69F7-4B6B-82DF-439CBE04377B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7D5E2810-41E3-449D-81D9-7C3F5F0BB7F3}">
      <dgm:prSet phldrT="[Text]"/>
      <dgm:spPr/>
      <dgm:t>
        <a:bodyPr/>
        <a:lstStyle/>
        <a:p>
          <a:r>
            <a:rPr lang="ur-PK" dirty="0"/>
            <a:t>ابتداء</a:t>
          </a:r>
          <a:endParaRPr lang="en-GB" dirty="0"/>
        </a:p>
      </dgm:t>
    </dgm:pt>
    <dgm:pt modelId="{11B9AE33-AD02-4222-AC28-F76A44615831}" type="parTrans" cxnId="{DB6D615E-FBBF-4A19-9F53-259635EB8987}">
      <dgm:prSet/>
      <dgm:spPr/>
      <dgm:t>
        <a:bodyPr/>
        <a:lstStyle/>
        <a:p>
          <a:endParaRPr lang="en-GB"/>
        </a:p>
      </dgm:t>
    </dgm:pt>
    <dgm:pt modelId="{59DA6481-FABA-4B0B-A30F-B13AFCBE22E9}" type="sibTrans" cxnId="{DB6D615E-FBBF-4A19-9F53-259635EB8987}">
      <dgm:prSet/>
      <dgm:spPr/>
      <dgm:t>
        <a:bodyPr/>
        <a:lstStyle/>
        <a:p>
          <a:endParaRPr lang="en-GB"/>
        </a:p>
      </dgm:t>
    </dgm:pt>
    <dgm:pt modelId="{B467A54E-90B4-4F64-89D5-FCA5B5BE0892}">
      <dgm:prSet phldrT="[Text]"/>
      <dgm:spPr/>
      <dgm:t>
        <a:bodyPr/>
        <a:lstStyle/>
        <a:p>
          <a:r>
            <a:rPr lang="ur-PK" dirty="0"/>
            <a:t>اُسْتُخْرِجَ</a:t>
          </a:r>
          <a:endParaRPr lang="en-GB" dirty="0"/>
        </a:p>
      </dgm:t>
    </dgm:pt>
    <dgm:pt modelId="{46C3E4FD-6C0C-48BA-B207-8C207E46352C}" type="parTrans" cxnId="{BCAD6976-AA4B-4527-BF83-534DDB55C76D}">
      <dgm:prSet/>
      <dgm:spPr/>
    </dgm:pt>
    <dgm:pt modelId="{DF327570-8492-42F5-A10C-A943116BB092}" type="sibTrans" cxnId="{BCAD6976-AA4B-4527-BF83-534DDB55C76D}">
      <dgm:prSet/>
      <dgm:spPr/>
    </dgm:pt>
    <dgm:pt modelId="{77DAFEE7-2BF5-4B96-90BC-9C82CAA2E2E0}">
      <dgm:prSet phldrT="[Text]"/>
      <dgm:spPr/>
      <dgm:t>
        <a:bodyPr/>
        <a:lstStyle/>
        <a:p>
          <a:r>
            <a:rPr lang="ur-PK" dirty="0"/>
            <a:t>درج</a:t>
          </a:r>
          <a:endParaRPr lang="en-GB" dirty="0"/>
        </a:p>
      </dgm:t>
    </dgm:pt>
    <dgm:pt modelId="{0FBF9FEA-6775-45FC-8011-39369EE46EB7}" type="parTrans" cxnId="{4830BE68-CC03-469E-A4AF-CDD9AEA0519A}">
      <dgm:prSet/>
      <dgm:spPr/>
    </dgm:pt>
    <dgm:pt modelId="{A34BA6B3-001C-485C-BB85-D6BEB23B43D7}" type="sibTrans" cxnId="{4830BE68-CC03-469E-A4AF-CDD9AEA0519A}">
      <dgm:prSet/>
      <dgm:spPr/>
    </dgm:pt>
    <dgm:pt modelId="{3383D608-8AF3-4057-A5AA-48DB7E01F099}">
      <dgm:prSet phldrT="[Text]"/>
      <dgm:spPr/>
      <dgm:t>
        <a:bodyPr/>
        <a:lstStyle/>
        <a:p>
          <a:r>
            <a:rPr lang="ur-PK" dirty="0"/>
            <a:t>وَاسْتُخْرِجَ</a:t>
          </a:r>
          <a:endParaRPr lang="en-GB" dirty="0"/>
        </a:p>
      </dgm:t>
    </dgm:pt>
    <dgm:pt modelId="{232FA722-6059-47DD-B618-727C1507B30B}" type="parTrans" cxnId="{964569B3-BD2B-43C7-9E5F-087452482099}">
      <dgm:prSet/>
      <dgm:spPr/>
    </dgm:pt>
    <dgm:pt modelId="{E7891AAE-1532-4729-8A7A-BE2FF8BF7ED7}" type="sibTrans" cxnId="{964569B3-BD2B-43C7-9E5F-087452482099}">
      <dgm:prSet/>
      <dgm:spPr/>
    </dgm:pt>
    <dgm:pt modelId="{177014B9-350A-4892-B64C-A0BE44DA83FC}" type="pres">
      <dgm:prSet presAssocID="{7C4963EA-69F7-4B6B-82DF-439CBE04377B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15FFAFD0-6B64-420A-811D-7C295B9AC481}" type="pres">
      <dgm:prSet presAssocID="{7D5E2810-41E3-449D-81D9-7C3F5F0BB7F3}" presName="vertOne" presStyleCnt="0"/>
      <dgm:spPr/>
    </dgm:pt>
    <dgm:pt modelId="{37C7EDFF-AE99-4C36-BE52-6885A4114884}" type="pres">
      <dgm:prSet presAssocID="{7D5E2810-41E3-449D-81D9-7C3F5F0BB7F3}" presName="txOne" presStyleLbl="node0" presStyleIdx="0" presStyleCnt="2">
        <dgm:presLayoutVars>
          <dgm:chPref val="3"/>
        </dgm:presLayoutVars>
      </dgm:prSet>
      <dgm:spPr/>
    </dgm:pt>
    <dgm:pt modelId="{360D3CF8-F596-44A2-AE44-2D8D4345C957}" type="pres">
      <dgm:prSet presAssocID="{7D5E2810-41E3-449D-81D9-7C3F5F0BB7F3}" presName="parTransOne" presStyleCnt="0"/>
      <dgm:spPr/>
    </dgm:pt>
    <dgm:pt modelId="{88504BA3-C0A0-4320-9EE8-5F4155CB10A3}" type="pres">
      <dgm:prSet presAssocID="{7D5E2810-41E3-449D-81D9-7C3F5F0BB7F3}" presName="horzOne" presStyleCnt="0"/>
      <dgm:spPr/>
    </dgm:pt>
    <dgm:pt modelId="{2F11A5C0-8AF5-4416-89EE-26C3088A0736}" type="pres">
      <dgm:prSet presAssocID="{B467A54E-90B4-4F64-89D5-FCA5B5BE0892}" presName="vertTwo" presStyleCnt="0"/>
      <dgm:spPr/>
    </dgm:pt>
    <dgm:pt modelId="{4815D745-1D51-499D-8323-4F6B32DDB0FC}" type="pres">
      <dgm:prSet presAssocID="{B467A54E-90B4-4F64-89D5-FCA5B5BE0892}" presName="txTwo" presStyleLbl="node2" presStyleIdx="0" presStyleCnt="2">
        <dgm:presLayoutVars>
          <dgm:chPref val="3"/>
        </dgm:presLayoutVars>
      </dgm:prSet>
      <dgm:spPr/>
    </dgm:pt>
    <dgm:pt modelId="{6260F0FA-CD1E-454D-A9E1-79652C49C3EB}" type="pres">
      <dgm:prSet presAssocID="{B467A54E-90B4-4F64-89D5-FCA5B5BE0892}" presName="horzTwo" presStyleCnt="0"/>
      <dgm:spPr/>
    </dgm:pt>
    <dgm:pt modelId="{B1B877D0-1FC0-4C14-9010-C1925E806976}" type="pres">
      <dgm:prSet presAssocID="{59DA6481-FABA-4B0B-A30F-B13AFCBE22E9}" presName="sibSpaceOne" presStyleCnt="0"/>
      <dgm:spPr/>
    </dgm:pt>
    <dgm:pt modelId="{26086DD6-2AF2-49C5-A29A-0F478C313958}" type="pres">
      <dgm:prSet presAssocID="{77DAFEE7-2BF5-4B96-90BC-9C82CAA2E2E0}" presName="vertOne" presStyleCnt="0"/>
      <dgm:spPr/>
    </dgm:pt>
    <dgm:pt modelId="{9CD44B4F-FA6F-4B0B-B647-FA59B447CEE3}" type="pres">
      <dgm:prSet presAssocID="{77DAFEE7-2BF5-4B96-90BC-9C82CAA2E2E0}" presName="txOne" presStyleLbl="node0" presStyleIdx="1" presStyleCnt="2">
        <dgm:presLayoutVars>
          <dgm:chPref val="3"/>
        </dgm:presLayoutVars>
      </dgm:prSet>
      <dgm:spPr/>
    </dgm:pt>
    <dgm:pt modelId="{23FED574-5151-490B-B0A7-07E6873EDEA0}" type="pres">
      <dgm:prSet presAssocID="{77DAFEE7-2BF5-4B96-90BC-9C82CAA2E2E0}" presName="parTransOne" presStyleCnt="0"/>
      <dgm:spPr/>
    </dgm:pt>
    <dgm:pt modelId="{29A4F2BA-F1B9-4C14-B595-861D336E1411}" type="pres">
      <dgm:prSet presAssocID="{77DAFEE7-2BF5-4B96-90BC-9C82CAA2E2E0}" presName="horzOne" presStyleCnt="0"/>
      <dgm:spPr/>
    </dgm:pt>
    <dgm:pt modelId="{966705EF-2422-4E5C-AEAD-D88393FE0582}" type="pres">
      <dgm:prSet presAssocID="{3383D608-8AF3-4057-A5AA-48DB7E01F099}" presName="vertTwo" presStyleCnt="0"/>
      <dgm:spPr/>
    </dgm:pt>
    <dgm:pt modelId="{AF19D944-C9FE-497D-BAD8-47A0D7CF1026}" type="pres">
      <dgm:prSet presAssocID="{3383D608-8AF3-4057-A5AA-48DB7E01F099}" presName="txTwo" presStyleLbl="node2" presStyleIdx="1" presStyleCnt="2">
        <dgm:presLayoutVars>
          <dgm:chPref val="3"/>
        </dgm:presLayoutVars>
      </dgm:prSet>
      <dgm:spPr/>
    </dgm:pt>
    <dgm:pt modelId="{C1F2DC0E-00BC-40E1-AAEF-BB1A0D461C60}" type="pres">
      <dgm:prSet presAssocID="{3383D608-8AF3-4057-A5AA-48DB7E01F099}" presName="horzTwo" presStyleCnt="0"/>
      <dgm:spPr/>
    </dgm:pt>
  </dgm:ptLst>
  <dgm:cxnLst>
    <dgm:cxn modelId="{25EFF421-0EFB-4230-92C2-7C83FC713CCA}" type="presOf" srcId="{7C4963EA-69F7-4B6B-82DF-439CBE04377B}" destId="{177014B9-350A-4892-B64C-A0BE44DA83FC}" srcOrd="0" destOrd="0" presId="urn:microsoft.com/office/officeart/2005/8/layout/hierarchy4"/>
    <dgm:cxn modelId="{CF5F402D-14B7-40F0-A794-51F64C97085A}" type="presOf" srcId="{B467A54E-90B4-4F64-89D5-FCA5B5BE0892}" destId="{4815D745-1D51-499D-8323-4F6B32DDB0FC}" srcOrd="0" destOrd="0" presId="urn:microsoft.com/office/officeart/2005/8/layout/hierarchy4"/>
    <dgm:cxn modelId="{75D1C440-E0A3-44E5-BC5E-56AA58DCB154}" type="presOf" srcId="{77DAFEE7-2BF5-4B96-90BC-9C82CAA2E2E0}" destId="{9CD44B4F-FA6F-4B0B-B647-FA59B447CEE3}" srcOrd="0" destOrd="0" presId="urn:microsoft.com/office/officeart/2005/8/layout/hierarchy4"/>
    <dgm:cxn modelId="{DB6D615E-FBBF-4A19-9F53-259635EB8987}" srcId="{7C4963EA-69F7-4B6B-82DF-439CBE04377B}" destId="{7D5E2810-41E3-449D-81D9-7C3F5F0BB7F3}" srcOrd="0" destOrd="0" parTransId="{11B9AE33-AD02-4222-AC28-F76A44615831}" sibTransId="{59DA6481-FABA-4B0B-A30F-B13AFCBE22E9}"/>
    <dgm:cxn modelId="{4830BE68-CC03-469E-A4AF-CDD9AEA0519A}" srcId="{7C4963EA-69F7-4B6B-82DF-439CBE04377B}" destId="{77DAFEE7-2BF5-4B96-90BC-9C82CAA2E2E0}" srcOrd="1" destOrd="0" parTransId="{0FBF9FEA-6775-45FC-8011-39369EE46EB7}" sibTransId="{A34BA6B3-001C-485C-BB85-D6BEB23B43D7}"/>
    <dgm:cxn modelId="{69F96875-7B60-4C67-A22D-F98F3F655F0E}" type="presOf" srcId="{7D5E2810-41E3-449D-81D9-7C3F5F0BB7F3}" destId="{37C7EDFF-AE99-4C36-BE52-6885A4114884}" srcOrd="0" destOrd="0" presId="urn:microsoft.com/office/officeart/2005/8/layout/hierarchy4"/>
    <dgm:cxn modelId="{BCAD6976-AA4B-4527-BF83-534DDB55C76D}" srcId="{7D5E2810-41E3-449D-81D9-7C3F5F0BB7F3}" destId="{B467A54E-90B4-4F64-89D5-FCA5B5BE0892}" srcOrd="0" destOrd="0" parTransId="{46C3E4FD-6C0C-48BA-B207-8C207E46352C}" sibTransId="{DF327570-8492-42F5-A10C-A943116BB092}"/>
    <dgm:cxn modelId="{C56F5B86-439E-4A4E-82B6-C16808E1A9FE}" type="presOf" srcId="{3383D608-8AF3-4057-A5AA-48DB7E01F099}" destId="{AF19D944-C9FE-497D-BAD8-47A0D7CF1026}" srcOrd="0" destOrd="0" presId="urn:microsoft.com/office/officeart/2005/8/layout/hierarchy4"/>
    <dgm:cxn modelId="{964569B3-BD2B-43C7-9E5F-087452482099}" srcId="{77DAFEE7-2BF5-4B96-90BC-9C82CAA2E2E0}" destId="{3383D608-8AF3-4057-A5AA-48DB7E01F099}" srcOrd="0" destOrd="0" parTransId="{232FA722-6059-47DD-B618-727C1507B30B}" sibTransId="{E7891AAE-1532-4729-8A7A-BE2FF8BF7ED7}"/>
    <dgm:cxn modelId="{44468DA3-8416-4ED8-BBC9-E09F35EE2F81}" type="presParOf" srcId="{177014B9-350A-4892-B64C-A0BE44DA83FC}" destId="{15FFAFD0-6B64-420A-811D-7C295B9AC481}" srcOrd="0" destOrd="0" presId="urn:microsoft.com/office/officeart/2005/8/layout/hierarchy4"/>
    <dgm:cxn modelId="{30E3FFCC-DD28-41A4-971C-2374D0CFA108}" type="presParOf" srcId="{15FFAFD0-6B64-420A-811D-7C295B9AC481}" destId="{37C7EDFF-AE99-4C36-BE52-6885A4114884}" srcOrd="0" destOrd="0" presId="urn:microsoft.com/office/officeart/2005/8/layout/hierarchy4"/>
    <dgm:cxn modelId="{E9AA8DF5-9F9B-4DCC-9A5A-673D189F1FF8}" type="presParOf" srcId="{15FFAFD0-6B64-420A-811D-7C295B9AC481}" destId="{360D3CF8-F596-44A2-AE44-2D8D4345C957}" srcOrd="1" destOrd="0" presId="urn:microsoft.com/office/officeart/2005/8/layout/hierarchy4"/>
    <dgm:cxn modelId="{25614476-28C7-4256-8C43-992CF4561EEF}" type="presParOf" srcId="{15FFAFD0-6B64-420A-811D-7C295B9AC481}" destId="{88504BA3-C0A0-4320-9EE8-5F4155CB10A3}" srcOrd="2" destOrd="0" presId="urn:microsoft.com/office/officeart/2005/8/layout/hierarchy4"/>
    <dgm:cxn modelId="{0492D39D-7EA9-4B39-A788-47CD74276AA4}" type="presParOf" srcId="{88504BA3-C0A0-4320-9EE8-5F4155CB10A3}" destId="{2F11A5C0-8AF5-4416-89EE-26C3088A0736}" srcOrd="0" destOrd="0" presId="urn:microsoft.com/office/officeart/2005/8/layout/hierarchy4"/>
    <dgm:cxn modelId="{A74CD607-E108-4CF3-A7AF-3B2E4CF84485}" type="presParOf" srcId="{2F11A5C0-8AF5-4416-89EE-26C3088A0736}" destId="{4815D745-1D51-499D-8323-4F6B32DDB0FC}" srcOrd="0" destOrd="0" presId="urn:microsoft.com/office/officeart/2005/8/layout/hierarchy4"/>
    <dgm:cxn modelId="{94F76C0C-88D7-4DED-AC1E-59074EDDE42F}" type="presParOf" srcId="{2F11A5C0-8AF5-4416-89EE-26C3088A0736}" destId="{6260F0FA-CD1E-454D-A9E1-79652C49C3EB}" srcOrd="1" destOrd="0" presId="urn:microsoft.com/office/officeart/2005/8/layout/hierarchy4"/>
    <dgm:cxn modelId="{DC8E27CE-70F4-499A-8F5F-89105C43058D}" type="presParOf" srcId="{177014B9-350A-4892-B64C-A0BE44DA83FC}" destId="{B1B877D0-1FC0-4C14-9010-C1925E806976}" srcOrd="1" destOrd="0" presId="urn:microsoft.com/office/officeart/2005/8/layout/hierarchy4"/>
    <dgm:cxn modelId="{7FE9EE50-0F1A-4FF1-8186-005CAA786DB8}" type="presParOf" srcId="{177014B9-350A-4892-B64C-A0BE44DA83FC}" destId="{26086DD6-2AF2-49C5-A29A-0F478C313958}" srcOrd="2" destOrd="0" presId="urn:microsoft.com/office/officeart/2005/8/layout/hierarchy4"/>
    <dgm:cxn modelId="{95BAFE65-49BB-47AA-97FB-70419A1095C2}" type="presParOf" srcId="{26086DD6-2AF2-49C5-A29A-0F478C313958}" destId="{9CD44B4F-FA6F-4B0B-B647-FA59B447CEE3}" srcOrd="0" destOrd="0" presId="urn:microsoft.com/office/officeart/2005/8/layout/hierarchy4"/>
    <dgm:cxn modelId="{5C01A208-7980-4D08-868F-0817F0D29429}" type="presParOf" srcId="{26086DD6-2AF2-49C5-A29A-0F478C313958}" destId="{23FED574-5151-490B-B0A7-07E6873EDEA0}" srcOrd="1" destOrd="0" presId="urn:microsoft.com/office/officeart/2005/8/layout/hierarchy4"/>
    <dgm:cxn modelId="{86BD161B-1D08-42C3-AE6B-6F24656BA895}" type="presParOf" srcId="{26086DD6-2AF2-49C5-A29A-0F478C313958}" destId="{29A4F2BA-F1B9-4C14-B595-861D336E1411}" srcOrd="2" destOrd="0" presId="urn:microsoft.com/office/officeart/2005/8/layout/hierarchy4"/>
    <dgm:cxn modelId="{A1F11F3C-176A-45AA-BF6A-7E157BA8F07B}" type="presParOf" srcId="{29A4F2BA-F1B9-4C14-B595-861D336E1411}" destId="{966705EF-2422-4E5C-AEAD-D88393FE0582}" srcOrd="0" destOrd="0" presId="urn:microsoft.com/office/officeart/2005/8/layout/hierarchy4"/>
    <dgm:cxn modelId="{47160850-AB80-436F-AE28-D5BB2C474795}" type="presParOf" srcId="{966705EF-2422-4E5C-AEAD-D88393FE0582}" destId="{AF19D944-C9FE-497D-BAD8-47A0D7CF1026}" srcOrd="0" destOrd="0" presId="urn:microsoft.com/office/officeart/2005/8/layout/hierarchy4"/>
    <dgm:cxn modelId="{651F9EFF-8A5A-4A0E-AD11-CB63560D2657}" type="presParOf" srcId="{966705EF-2422-4E5C-AEAD-D88393FE0582}" destId="{C1F2DC0E-00BC-40E1-AAEF-BB1A0D461C6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7EDFF-AE99-4C36-BE52-6885A4114884}">
      <dsp:nvSpPr>
        <dsp:cNvPr id="0" name=""/>
        <dsp:cNvSpPr/>
      </dsp:nvSpPr>
      <dsp:spPr>
        <a:xfrm>
          <a:off x="3284029" y="135"/>
          <a:ext cx="2809874" cy="1223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800" kern="1200" dirty="0"/>
            <a:t>ابتداء</a:t>
          </a:r>
          <a:endParaRPr lang="en-GB" sz="3800" kern="1200" dirty="0"/>
        </a:p>
      </dsp:txBody>
      <dsp:txXfrm>
        <a:off x="3319873" y="35979"/>
        <a:ext cx="2738186" cy="1152115"/>
      </dsp:txXfrm>
    </dsp:sp>
    <dsp:sp modelId="{4815D745-1D51-499D-8323-4F6B32DDB0FC}">
      <dsp:nvSpPr>
        <dsp:cNvPr id="0" name=""/>
        <dsp:cNvSpPr/>
      </dsp:nvSpPr>
      <dsp:spPr>
        <a:xfrm>
          <a:off x="3284029" y="1384125"/>
          <a:ext cx="2809874" cy="1223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800" kern="1200" dirty="0"/>
            <a:t>اُسْتُخْرِجَ</a:t>
          </a:r>
          <a:endParaRPr lang="en-GB" sz="3800" kern="1200" dirty="0"/>
        </a:p>
      </dsp:txBody>
      <dsp:txXfrm>
        <a:off x="3319873" y="1419969"/>
        <a:ext cx="2738186" cy="1152115"/>
      </dsp:txXfrm>
    </dsp:sp>
    <dsp:sp modelId="{9CD44B4F-FA6F-4B0B-B647-FA59B447CEE3}">
      <dsp:nvSpPr>
        <dsp:cNvPr id="0" name=""/>
        <dsp:cNvSpPr/>
      </dsp:nvSpPr>
      <dsp:spPr>
        <a:xfrm>
          <a:off x="2095" y="135"/>
          <a:ext cx="2809874" cy="1223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800" kern="1200" dirty="0"/>
            <a:t>درج</a:t>
          </a:r>
          <a:endParaRPr lang="en-GB" sz="3800" kern="1200" dirty="0"/>
        </a:p>
      </dsp:txBody>
      <dsp:txXfrm>
        <a:off x="37939" y="35979"/>
        <a:ext cx="2738186" cy="1152115"/>
      </dsp:txXfrm>
    </dsp:sp>
    <dsp:sp modelId="{AF19D944-C9FE-497D-BAD8-47A0D7CF1026}">
      <dsp:nvSpPr>
        <dsp:cNvPr id="0" name=""/>
        <dsp:cNvSpPr/>
      </dsp:nvSpPr>
      <dsp:spPr>
        <a:xfrm>
          <a:off x="2095" y="1384125"/>
          <a:ext cx="2809874" cy="1223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800" kern="1200" dirty="0"/>
            <a:t>وَاسْتُخْرِجَ</a:t>
          </a:r>
          <a:endParaRPr lang="en-GB" sz="3800" kern="1200" dirty="0"/>
        </a:p>
      </dsp:txBody>
      <dsp:txXfrm>
        <a:off x="37939" y="1419969"/>
        <a:ext cx="2738186" cy="1152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الْخَامِسُ فِيْ الفِعْلِ المَجْهُولِ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٦٦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الْخَامِسُ فِيْ الفِعْلِ المَجْهُولِ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وَفِي </a:t>
            </a:r>
            <a:r>
              <a:rPr lang="ur-PK" dirty="0"/>
              <a:t>مُضَارِعِهِ تُقْلَبُ العَينُ أَلِفًا نَحْوُ يُقالُ ويُباعُ كما عَرَفْتَ فِي التَّصِريفِ مُسْتَقْصًی.</a:t>
            </a:r>
          </a:p>
        </p:txBody>
      </p:sp>
    </p:spTree>
    <p:extLst>
      <p:ext uri="{BB962C8B-B14F-4D97-AF65-F5344CB8AC3E}">
        <p14:creationId xmlns:p14="http://schemas.microsoft.com/office/powerpoint/2010/main" val="162913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الْخَامِسُ فِيْ الفِعْلِ المَجْهُولِ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فَصْلٌ: فِعْلٌ لَمْ يُسْمَّ فَاعِلُهُ، هُوَ فِعْلٌ حُذِفَ فاعِلُهُ وَأُقِيمَ المَفْعُولُ مَقامَهُ، ويَخْتَصَّ بِالمُتَعَدِّي.</a:t>
            </a:r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الْخَامِسُ فِيْ الفِعْلِ المَجْهُولِ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وعَلامَتُهُ فِي الماضِي ....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ما يُكْسَرُ مَا قَبْلَ آخِرِهِ وُيُضَمُّ كُلُّ مُتَحَرِّكٍ قَبْلَهُ</a:t>
            </a:r>
          </a:p>
        </p:txBody>
      </p:sp>
    </p:spTree>
    <p:extLst>
      <p:ext uri="{BB962C8B-B14F-4D97-AF65-F5344CB8AC3E}">
        <p14:creationId xmlns:p14="http://schemas.microsoft.com/office/powerpoint/2010/main" val="393402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الْخَامِسُ فِيْ الفِعْلِ المَجْهُولِ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/>
              <a:t>وعَلامَتُهُ فِي الماضِي </a:t>
            </a:r>
          </a:p>
          <a:p>
            <a:pPr rtl="1"/>
            <a:r>
              <a:rPr lang="ur-PK" dirty="0"/>
              <a:t>أَنْ يَكُونَ أوَّلُهُ مَضْمُومًا فَقَطْ، وما قَبْلَ آخِرِهِ مَكْسورًا فِي الأبْوابِ الّتِي لَيْسَتْ فِي أَوائِلِها هَمْزَةُ وَصْلٍ، ولا تَاءُ زَائِدَةٌ، نَحْوُ ضُرِبَ، ودُحْرِجَ وَأُكْرِمَ</a:t>
            </a:r>
          </a:p>
          <a:p>
            <a:pPr rtl="1"/>
            <a:r>
              <a:rPr lang="ur-PK" dirty="0"/>
              <a:t>وأَنْ يَكُونَ أَوَّلُهُ وَثَانِيْهِ مَضْمُومًا وَمَا قَبْلَ آخِرِهِ كَذَلِكَ فِيما فِيْ أوَّلِهِ تاءٌ زائِدَةٌ نَحْوُ تُفُضِّلَ، وتُضُوْرِبَ. </a:t>
            </a:r>
          </a:p>
          <a:p>
            <a:pPr rtl="1"/>
            <a:r>
              <a:rPr lang="ur-PK" dirty="0"/>
              <a:t>وَأنْ يَكُونَ أوَّلُهُ وَثَالِثُهُ مَضْمُومًا وما قَبْلَ آخِرِه كَذَلِكَ فِيما فِيْ أوَّلِهِ هَمْزَةُ وَصْلٍ، نَحْوُ اسْتُخْرِجَ، اقْتُدِرَ.</a:t>
            </a:r>
          </a:p>
        </p:txBody>
      </p:sp>
    </p:spTree>
    <p:extLst>
      <p:ext uri="{BB962C8B-B14F-4D97-AF65-F5344CB8AC3E}">
        <p14:creationId xmlns:p14="http://schemas.microsoft.com/office/powerpoint/2010/main" val="6450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الْخَامِسُ فِيْ الفِعْلِ المَجْهُولِ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1152599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والهَمْزَةُ تَتْبَعُ المَضْمُومَ إنْ لَمْ تُدْرَجْ.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A2B8989-9C8C-46B6-89AA-FBEA74B50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670814"/>
              </p:ext>
            </p:extLst>
          </p:nvPr>
        </p:nvGraphicFramePr>
        <p:xfrm>
          <a:off x="1524000" y="1995686"/>
          <a:ext cx="6096000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1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الْخَامِسُ فِيْ الفِعْلِ المَجْهُولِ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dirty="0"/>
              <a:t>[وعَلامَتُهُ فِي الماضِي]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... </a:t>
            </a:r>
            <a:r>
              <a:rPr lang="ur-PK" dirty="0"/>
              <a:t>وَفِي المُضارِعِ أنْ يَكُونَ حَرْفُ المُضارَعَةِ مَضْمُومًا، ومَا قَبْلَ آخِرِهِ مَفْتُوحًا نَحْوُ يُضْرَبُ، ويُسْتَخْرَجُ،</a:t>
            </a:r>
          </a:p>
          <a:p>
            <a:pPr rtl="1"/>
            <a:r>
              <a:rPr lang="ur-PK" dirty="0"/>
              <a:t>إلاّ فِي بابِ المُفاعَلَةِ وَالإفْعالِ، والتَّفْعِيلِ، والفَعْلَلَةِ، ومُلْحَقاتِها الثَّمَانِيَةِ </a:t>
            </a:r>
          </a:p>
          <a:p>
            <a:pPr rtl="1"/>
            <a:r>
              <a:rPr lang="ur-PK" dirty="0"/>
              <a:t>فَإنَّ العَلامَةَ فِيها فَتْحُ ما قَبلَ الآخِرِ فَقَطْ، نَحْوُ يُحاسَبُ، وَيُدَحْرَجُ.</a:t>
            </a:r>
          </a:p>
        </p:txBody>
      </p:sp>
    </p:spTree>
    <p:extLst>
      <p:ext uri="{BB962C8B-B14F-4D97-AF65-F5344CB8AC3E}">
        <p14:creationId xmlns:p14="http://schemas.microsoft.com/office/powerpoint/2010/main" val="9011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الْخَامِسُ فِيْ الفِعْلِ المَجْهُولِ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4" y="699542"/>
            <a:ext cx="4464496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ur-PK" sz="2000" dirty="0">
                <a:solidFill>
                  <a:schemeClr val="accent6"/>
                </a:solidFill>
                <a:cs typeface="+mn-cs"/>
              </a:rPr>
              <a:t>فَيْعَلَ يُفَيْعِلُ فَيْعَلَةً وَفِيْعَالًا</a:t>
            </a:r>
          </a:p>
          <a:p>
            <a:pPr>
              <a:lnSpc>
                <a:spcPct val="200000"/>
              </a:lnSpc>
            </a:pPr>
            <a:r>
              <a:rPr lang="ur-PK" sz="2000" dirty="0">
                <a:solidFill>
                  <a:schemeClr val="accent6"/>
                </a:solidFill>
                <a:cs typeface="+mn-cs"/>
              </a:rPr>
              <a:t>	بَيْطَرَ يُبَيْطِرُ بَيْطَرَةً وَبِيْطَارًا</a:t>
            </a:r>
          </a:p>
          <a:p>
            <a:pPr>
              <a:lnSpc>
                <a:spcPct val="200000"/>
              </a:lnSpc>
            </a:pPr>
            <a:r>
              <a:rPr lang="ur-PK" sz="2000" dirty="0">
                <a:solidFill>
                  <a:schemeClr val="accent6"/>
                </a:solidFill>
                <a:cs typeface="+mn-cs"/>
              </a:rPr>
              <a:t>فَعْيَلَ يُفَعْيِلَ فَعْيَلَةً وَفِعْيَالًا</a:t>
            </a:r>
          </a:p>
          <a:p>
            <a:pPr>
              <a:lnSpc>
                <a:spcPct val="200000"/>
              </a:lnSpc>
            </a:pPr>
            <a:r>
              <a:rPr lang="ur-PK" sz="2000" dirty="0">
                <a:solidFill>
                  <a:schemeClr val="accent6"/>
                </a:solidFill>
                <a:cs typeface="+mn-cs"/>
              </a:rPr>
              <a:t>	 عَثْيَرَ يُعَثْيِرُ عَثْيَرَةً وَعِثْيَارًا. </a:t>
            </a:r>
          </a:p>
          <a:p>
            <a:pPr>
              <a:lnSpc>
                <a:spcPct val="200000"/>
              </a:lnSpc>
            </a:pPr>
            <a:r>
              <a:rPr lang="ur-PK" sz="2000" dirty="0">
                <a:solidFill>
                  <a:schemeClr val="accent6"/>
                </a:solidFill>
                <a:cs typeface="+mn-cs"/>
              </a:rPr>
              <a:t>فَعْلَى يُفَعْلِي فَعْلَيَةً وَفِعْلَاءً</a:t>
            </a:r>
          </a:p>
          <a:p>
            <a:pPr>
              <a:lnSpc>
                <a:spcPct val="200000"/>
              </a:lnSpc>
            </a:pPr>
            <a:r>
              <a:rPr lang="ur-PK" sz="2000" dirty="0">
                <a:solidFill>
                  <a:schemeClr val="accent6"/>
                </a:solidFill>
                <a:cs typeface="+mn-cs"/>
              </a:rPr>
              <a:t>	سَلْقَى يُسَلْقِيْ سَلْقَيَةً وَسِلْقَاءً.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7DFE2-EFBC-443C-BCBA-9EBEB739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627534"/>
            <a:ext cx="4572000" cy="4464496"/>
          </a:xfrm>
        </p:spPr>
        <p:txBody>
          <a:bodyPr>
            <a:noAutofit/>
          </a:bodyPr>
          <a:lstStyle/>
          <a:p>
            <a:pPr rtl="1">
              <a:lnSpc>
                <a:spcPct val="200000"/>
              </a:lnSpc>
            </a:pPr>
            <a:r>
              <a:rPr lang="ur-PK" sz="2000" dirty="0">
                <a:solidFill>
                  <a:schemeClr val="accent6"/>
                </a:solidFill>
                <a:cs typeface="+mn-cs"/>
              </a:rPr>
              <a:t>فَعْلَلَ يُفَعْلِلُ فَعْلَلَةً وَفِعْلاَلًا</a:t>
            </a:r>
          </a:p>
          <a:p>
            <a:pPr rtl="1">
              <a:lnSpc>
                <a:spcPct val="200000"/>
              </a:lnSpc>
            </a:pPr>
            <a:r>
              <a:rPr lang="ur-PK" sz="2000" dirty="0">
                <a:solidFill>
                  <a:schemeClr val="accent6"/>
                </a:solidFill>
                <a:cs typeface="+mn-cs"/>
              </a:rPr>
              <a:t>	 جَلْبَبَ يُجَلْبِبُ جَلْبَبَةً وَجِلْبَابًا. </a:t>
            </a:r>
          </a:p>
          <a:p>
            <a:pPr rtl="1">
              <a:lnSpc>
                <a:spcPct val="200000"/>
              </a:lnSpc>
            </a:pPr>
            <a:r>
              <a:rPr lang="ur-PK" sz="2000" dirty="0">
                <a:solidFill>
                  <a:schemeClr val="accent6"/>
                </a:solidFill>
                <a:cs typeface="+mn-cs"/>
              </a:rPr>
              <a:t>فَوْعَلَ يُفَوْعِلُ فَوْعَلَةً وَفِيْعَالًا</a:t>
            </a:r>
          </a:p>
          <a:p>
            <a:pPr rtl="1">
              <a:lnSpc>
                <a:spcPct val="200000"/>
              </a:lnSpc>
            </a:pPr>
            <a:r>
              <a:rPr lang="ur-PK" sz="2000" dirty="0">
                <a:solidFill>
                  <a:schemeClr val="accent6"/>
                </a:solidFill>
                <a:cs typeface="+mn-cs"/>
              </a:rPr>
              <a:t>	 حَوْقَلَ يُحَوْقِلُ حَوْقَلَةً وَحِيْقَالاً. </a:t>
            </a:r>
          </a:p>
          <a:p>
            <a:pPr rtl="1">
              <a:lnSpc>
                <a:spcPct val="200000"/>
              </a:lnSpc>
            </a:pPr>
            <a:r>
              <a:rPr lang="ur-PK" sz="2000" dirty="0">
                <a:solidFill>
                  <a:schemeClr val="accent6"/>
                </a:solidFill>
                <a:cs typeface="+mn-cs"/>
              </a:rPr>
              <a:t>فَعْوَلَ يُفَعْوِلُ فَعْوَلَةً وَفِعْوَالًا</a:t>
            </a:r>
          </a:p>
          <a:p>
            <a:pPr rtl="1">
              <a:lnSpc>
                <a:spcPct val="200000"/>
              </a:lnSpc>
            </a:pPr>
            <a:r>
              <a:rPr lang="ur-PK" sz="2000" dirty="0">
                <a:solidFill>
                  <a:schemeClr val="accent6"/>
                </a:solidFill>
                <a:cs typeface="+mn-cs"/>
              </a:rPr>
              <a:t>	جَهْوَرَ يُجَهْوِرُ جَهْوَرَةً وَجِهْوَارًا.</a:t>
            </a:r>
          </a:p>
        </p:txBody>
      </p:sp>
    </p:spTree>
    <p:extLst>
      <p:ext uri="{BB962C8B-B14F-4D97-AF65-F5344CB8AC3E}">
        <p14:creationId xmlns:p14="http://schemas.microsoft.com/office/powerpoint/2010/main" val="27521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الْخَامِسُ فِيْ الفِعْلِ المَجْهُولِ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[وعَلامَتُهُ فِي الماضِي ...]</a:t>
            </a:r>
          </a:p>
          <a:p>
            <a:pPr rtl="1"/>
            <a:r>
              <a:rPr lang="ur-PK" dirty="0"/>
              <a:t>وفِي الأجْوَفِ مَاضِيْهِ  </a:t>
            </a:r>
          </a:p>
          <a:p>
            <a:pPr rtl="1"/>
            <a:r>
              <a:rPr lang="ur-PK" dirty="0"/>
              <a:t>	قِيلَ وبِيعَ </a:t>
            </a:r>
          </a:p>
          <a:p>
            <a:pPr rtl="1"/>
            <a:r>
              <a:rPr lang="ur-PK" dirty="0"/>
              <a:t>	وَبِالْإِشْمَامِ </a:t>
            </a:r>
          </a:p>
          <a:p>
            <a:pPr rtl="1"/>
            <a:r>
              <a:rPr lang="ur-PK" dirty="0"/>
              <a:t>	وَبِالْوَاوِ قُوْلَ وَبُوْعَ </a:t>
            </a:r>
          </a:p>
          <a:p>
            <a:pPr rtl="1"/>
            <a:r>
              <a:rPr lang="ur-PK" dirty="0"/>
              <a:t>وَكَذَالِكَ بَابُ اخْتِيْرَ وَانْقِيْدَ</a:t>
            </a:r>
          </a:p>
          <a:p>
            <a:pPr rtl="1"/>
            <a:r>
              <a:rPr lang="ur-PK" dirty="0"/>
              <a:t>دُوْنَ اسْتُخِيْرَ وَأُقِيْمَ لِفَقْدِ فُعِلَ فِيْهِمَا</a:t>
            </a:r>
          </a:p>
        </p:txBody>
      </p:sp>
    </p:spTree>
    <p:extLst>
      <p:ext uri="{BB962C8B-B14F-4D97-AF65-F5344CB8AC3E}">
        <p14:creationId xmlns:p14="http://schemas.microsoft.com/office/powerpoint/2010/main" val="34421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16571</TotalTime>
  <Words>404</Words>
  <Application>Microsoft Office PowerPoint</Application>
  <PresentationFormat>On-screen Show (16:9)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1872</cp:revision>
  <cp:lastPrinted>2018-11-30T18:58:39Z</cp:lastPrinted>
  <dcterms:created xsi:type="dcterms:W3CDTF">2017-07-04T20:08:42Z</dcterms:created>
  <dcterms:modified xsi:type="dcterms:W3CDTF">2020-09-18T09:19:43Z</dcterms:modified>
</cp:coreProperties>
</file>