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566" r:id="rId3"/>
    <p:sldId id="584" r:id="rId4"/>
    <p:sldId id="583" r:id="rId5"/>
    <p:sldId id="590" r:id="rId6"/>
    <p:sldId id="576" r:id="rId7"/>
    <p:sldId id="587" r:id="rId8"/>
    <p:sldId id="586" r:id="rId9"/>
    <p:sldId id="585" r:id="rId10"/>
    <p:sldId id="589" r:id="rId11"/>
    <p:sldId id="588" r:id="rId12"/>
    <p:sldId id="522" r:id="rId13"/>
    <p:sldId id="507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84"/>
            <p14:sldId id="583"/>
            <p14:sldId id="590"/>
            <p14:sldId id="576"/>
            <p14:sldId id="587"/>
            <p14:sldId id="586"/>
            <p14:sldId id="585"/>
            <p14:sldId id="589"/>
            <p14:sldId id="588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BE3BE-AF65-4BD0-B88D-396A0D7F324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933ED69-406C-492C-940B-6FB26EBC7D5F}">
      <dgm:prSet phldrT="[Text]"/>
      <dgm:spPr/>
      <dgm:t>
        <a:bodyPr/>
        <a:lstStyle/>
        <a:p>
          <a:pPr rtl="0"/>
          <a:r>
            <a:rPr lang="ur-PK" dirty="0"/>
            <a:t>فعل ناقص</a:t>
          </a:r>
          <a:endParaRPr lang="en-GB" dirty="0"/>
        </a:p>
      </dgm:t>
    </dgm:pt>
    <dgm:pt modelId="{ADE463A8-BD62-48AE-BE0C-7CB8709979DE}" type="parTrans" cxnId="{60ADF330-E134-483F-9F45-D386E9D881ED}">
      <dgm:prSet/>
      <dgm:spPr/>
      <dgm:t>
        <a:bodyPr/>
        <a:lstStyle/>
        <a:p>
          <a:pPr rtl="0"/>
          <a:endParaRPr lang="en-GB"/>
        </a:p>
      </dgm:t>
    </dgm:pt>
    <dgm:pt modelId="{372AFC3D-E045-4735-A244-ED104AEAF625}" type="sibTrans" cxnId="{60ADF330-E134-483F-9F45-D386E9D881ED}">
      <dgm:prSet/>
      <dgm:spPr/>
      <dgm:t>
        <a:bodyPr/>
        <a:lstStyle/>
        <a:p>
          <a:pPr rtl="0"/>
          <a:endParaRPr lang="en-GB"/>
        </a:p>
      </dgm:t>
    </dgm:pt>
    <dgm:pt modelId="{98CC9AC7-E1D7-4553-8EAF-8198B59ABF01}">
      <dgm:prSet phldrT="[Text]"/>
      <dgm:spPr/>
      <dgm:t>
        <a:bodyPr/>
        <a:lstStyle/>
        <a:p>
          <a:pPr rtl="0"/>
          <a:r>
            <a:rPr lang="ur-PK" dirty="0"/>
            <a:t>أفعال المقاربة</a:t>
          </a:r>
          <a:endParaRPr lang="en-GB" dirty="0"/>
        </a:p>
      </dgm:t>
    </dgm:pt>
    <dgm:pt modelId="{6D23CE8A-EDDA-4F9B-8AB3-D37AA9A16572}" type="parTrans" cxnId="{D6A5E03C-7CCF-4186-9325-D2624EB562B8}">
      <dgm:prSet/>
      <dgm:spPr/>
      <dgm:t>
        <a:bodyPr/>
        <a:lstStyle/>
        <a:p>
          <a:pPr rtl="0"/>
          <a:endParaRPr lang="en-GB"/>
        </a:p>
      </dgm:t>
    </dgm:pt>
    <dgm:pt modelId="{64CEC471-0B1D-4575-B6AF-D28B69E2DEEC}" type="sibTrans" cxnId="{D6A5E03C-7CCF-4186-9325-D2624EB562B8}">
      <dgm:prSet/>
      <dgm:spPr/>
      <dgm:t>
        <a:bodyPr/>
        <a:lstStyle/>
        <a:p>
          <a:pPr rtl="0"/>
          <a:endParaRPr lang="en-GB"/>
        </a:p>
      </dgm:t>
    </dgm:pt>
    <dgm:pt modelId="{92F538E5-4CBD-4DC9-BC12-4D6663686846}">
      <dgm:prSet phldrT="[Text]"/>
      <dgm:spPr/>
      <dgm:t>
        <a:bodyPr/>
        <a:lstStyle/>
        <a:p>
          <a:pPr rtl="0"/>
          <a:r>
            <a:rPr lang="ur-PK" dirty="0"/>
            <a:t>للرجاء</a:t>
          </a:r>
          <a:endParaRPr lang="en-GB" dirty="0"/>
        </a:p>
      </dgm:t>
    </dgm:pt>
    <dgm:pt modelId="{9111A802-124E-45FF-AD18-E60C854C5A0E}" type="par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D6614A6A-F55F-4810-9587-E10F4D077A01}" type="sib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78F50F9E-A0D9-4160-B9A7-3DE124D82389}">
      <dgm:prSet phldrT="[Text]"/>
      <dgm:spPr/>
      <dgm:t>
        <a:bodyPr/>
        <a:lstStyle/>
        <a:p>
          <a:pPr rtl="0"/>
          <a:r>
            <a:rPr lang="ur-PK" dirty="0"/>
            <a:t>للحصول</a:t>
          </a:r>
          <a:endParaRPr lang="en-GB" dirty="0"/>
        </a:p>
      </dgm:t>
    </dgm:pt>
    <dgm:pt modelId="{B4D9D45C-8BE5-448F-8390-8518F6E2F5AC}" type="par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31302E1D-F5F9-4901-AE05-53D713015173}" type="sib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05631297-78F2-4967-8A19-A5DF4312ACD2}">
      <dgm:prSet phldrT="[Text]"/>
      <dgm:spPr/>
      <dgm:t>
        <a:bodyPr/>
        <a:lstStyle/>
        <a:p>
          <a:pPr rtl="0"/>
          <a:r>
            <a:rPr lang="ur-PK" dirty="0"/>
            <a:t>للشروع</a:t>
          </a:r>
          <a:endParaRPr lang="en-GB" dirty="0"/>
        </a:p>
      </dgm:t>
    </dgm:pt>
    <dgm:pt modelId="{ED101B53-E82E-45E9-9330-EB3B57627231}" type="par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28713563-BF5D-4191-B610-45B67D28402C}" type="sib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7144DB47-F56C-4A3F-B522-9AB1430068F5}" type="pres">
      <dgm:prSet presAssocID="{FEABE3BE-AF65-4BD0-B88D-396A0D7F3241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E85365A-82FB-49C3-870D-D7CDB45F42D8}" type="pres">
      <dgm:prSet presAssocID="{E933ED69-406C-492C-940B-6FB26EBC7D5F}" presName="vertOne" presStyleCnt="0"/>
      <dgm:spPr/>
    </dgm:pt>
    <dgm:pt modelId="{4ED856C8-4749-4722-8D46-D9E8CA108237}" type="pres">
      <dgm:prSet presAssocID="{E933ED69-406C-492C-940B-6FB26EBC7D5F}" presName="txOne" presStyleLbl="node0" presStyleIdx="0" presStyleCnt="2">
        <dgm:presLayoutVars>
          <dgm:chPref val="3"/>
        </dgm:presLayoutVars>
      </dgm:prSet>
      <dgm:spPr/>
    </dgm:pt>
    <dgm:pt modelId="{1BF143FC-B671-4CF0-AEAF-F5EB1FCEE0C0}" type="pres">
      <dgm:prSet presAssocID="{E933ED69-406C-492C-940B-6FB26EBC7D5F}" presName="horzOne" presStyleCnt="0"/>
      <dgm:spPr/>
    </dgm:pt>
    <dgm:pt modelId="{1DC74679-E967-4B4B-8DB8-4E882B987648}" type="pres">
      <dgm:prSet presAssocID="{372AFC3D-E045-4735-A244-ED104AEAF625}" presName="sibSpaceOne" presStyleCnt="0"/>
      <dgm:spPr/>
    </dgm:pt>
    <dgm:pt modelId="{A559335A-551A-495B-824E-4F615F769BB8}" type="pres">
      <dgm:prSet presAssocID="{98CC9AC7-E1D7-4553-8EAF-8198B59ABF01}" presName="vertOne" presStyleCnt="0"/>
      <dgm:spPr/>
    </dgm:pt>
    <dgm:pt modelId="{859B399D-50D0-4811-8DDF-82151809CCE6}" type="pres">
      <dgm:prSet presAssocID="{98CC9AC7-E1D7-4553-8EAF-8198B59ABF01}" presName="txOne" presStyleLbl="node0" presStyleIdx="1" presStyleCnt="2">
        <dgm:presLayoutVars>
          <dgm:chPref val="3"/>
        </dgm:presLayoutVars>
      </dgm:prSet>
      <dgm:spPr/>
    </dgm:pt>
    <dgm:pt modelId="{6BDDC190-A7BB-4ECB-88AB-8C02F01B99C9}" type="pres">
      <dgm:prSet presAssocID="{98CC9AC7-E1D7-4553-8EAF-8198B59ABF01}" presName="parTransOne" presStyleCnt="0"/>
      <dgm:spPr/>
    </dgm:pt>
    <dgm:pt modelId="{D57B67CD-C788-4688-A88A-E0557B536960}" type="pres">
      <dgm:prSet presAssocID="{98CC9AC7-E1D7-4553-8EAF-8198B59ABF01}" presName="horzOne" presStyleCnt="0"/>
      <dgm:spPr/>
    </dgm:pt>
    <dgm:pt modelId="{B59FA5D7-425C-4A82-A153-1F7BB9C1E797}" type="pres">
      <dgm:prSet presAssocID="{92F538E5-4CBD-4DC9-BC12-4D6663686846}" presName="vertTwo" presStyleCnt="0"/>
      <dgm:spPr/>
    </dgm:pt>
    <dgm:pt modelId="{F948BCD3-9A3F-46CF-B17D-01C7D64D6CB9}" type="pres">
      <dgm:prSet presAssocID="{92F538E5-4CBD-4DC9-BC12-4D6663686846}" presName="txTwo" presStyleLbl="node2" presStyleIdx="0" presStyleCnt="3">
        <dgm:presLayoutVars>
          <dgm:chPref val="3"/>
        </dgm:presLayoutVars>
      </dgm:prSet>
      <dgm:spPr/>
    </dgm:pt>
    <dgm:pt modelId="{EFBEFB4C-EB38-4B65-96B5-2B2A3B925D65}" type="pres">
      <dgm:prSet presAssocID="{92F538E5-4CBD-4DC9-BC12-4D6663686846}" presName="horzTwo" presStyleCnt="0"/>
      <dgm:spPr/>
    </dgm:pt>
    <dgm:pt modelId="{A6823739-BC21-4D8B-81E9-12BD7FC4AB1C}" type="pres">
      <dgm:prSet presAssocID="{D6614A6A-F55F-4810-9587-E10F4D077A01}" presName="sibSpaceTwo" presStyleCnt="0"/>
      <dgm:spPr/>
    </dgm:pt>
    <dgm:pt modelId="{67F8A935-CFD9-4FD4-A119-719C870E05AF}" type="pres">
      <dgm:prSet presAssocID="{78F50F9E-A0D9-4160-B9A7-3DE124D82389}" presName="vertTwo" presStyleCnt="0"/>
      <dgm:spPr/>
    </dgm:pt>
    <dgm:pt modelId="{60773552-4C00-4538-BE6F-7709AD888E43}" type="pres">
      <dgm:prSet presAssocID="{78F50F9E-A0D9-4160-B9A7-3DE124D82389}" presName="txTwo" presStyleLbl="node2" presStyleIdx="1" presStyleCnt="3">
        <dgm:presLayoutVars>
          <dgm:chPref val="3"/>
        </dgm:presLayoutVars>
      </dgm:prSet>
      <dgm:spPr/>
    </dgm:pt>
    <dgm:pt modelId="{1FDA9A7D-4CCB-4638-8347-98558ACFB6B2}" type="pres">
      <dgm:prSet presAssocID="{78F50F9E-A0D9-4160-B9A7-3DE124D82389}" presName="horzTwo" presStyleCnt="0"/>
      <dgm:spPr/>
    </dgm:pt>
    <dgm:pt modelId="{6C5C0AD2-28AF-4C3B-B52F-CB45A9642FED}" type="pres">
      <dgm:prSet presAssocID="{31302E1D-F5F9-4901-AE05-53D713015173}" presName="sibSpaceTwo" presStyleCnt="0"/>
      <dgm:spPr/>
    </dgm:pt>
    <dgm:pt modelId="{D9F12D06-EB9E-4EB9-AC6E-371DD75E449C}" type="pres">
      <dgm:prSet presAssocID="{05631297-78F2-4967-8A19-A5DF4312ACD2}" presName="vertTwo" presStyleCnt="0"/>
      <dgm:spPr/>
    </dgm:pt>
    <dgm:pt modelId="{5A9D8B84-7A9D-4C12-BB3B-B14E45F0998D}" type="pres">
      <dgm:prSet presAssocID="{05631297-78F2-4967-8A19-A5DF4312ACD2}" presName="txTwo" presStyleLbl="node2" presStyleIdx="2" presStyleCnt="3">
        <dgm:presLayoutVars>
          <dgm:chPref val="3"/>
        </dgm:presLayoutVars>
      </dgm:prSet>
      <dgm:spPr/>
    </dgm:pt>
    <dgm:pt modelId="{DA911944-8DC9-4FF2-B384-78F4DBAC2348}" type="pres">
      <dgm:prSet presAssocID="{05631297-78F2-4967-8A19-A5DF4312ACD2}" presName="horzTwo" presStyleCnt="0"/>
      <dgm:spPr/>
    </dgm:pt>
  </dgm:ptLst>
  <dgm:cxnLst>
    <dgm:cxn modelId="{A41D6B2D-1D3E-4B86-8478-F06AE66C3410}" type="presOf" srcId="{E933ED69-406C-492C-940B-6FB26EBC7D5F}" destId="{4ED856C8-4749-4722-8D46-D9E8CA108237}" srcOrd="0" destOrd="0" presId="urn:microsoft.com/office/officeart/2005/8/layout/hierarchy4"/>
    <dgm:cxn modelId="{60ADF330-E134-483F-9F45-D386E9D881ED}" srcId="{FEABE3BE-AF65-4BD0-B88D-396A0D7F3241}" destId="{E933ED69-406C-492C-940B-6FB26EBC7D5F}" srcOrd="0" destOrd="0" parTransId="{ADE463A8-BD62-48AE-BE0C-7CB8709979DE}" sibTransId="{372AFC3D-E045-4735-A244-ED104AEAF625}"/>
    <dgm:cxn modelId="{D6A5E03C-7CCF-4186-9325-D2624EB562B8}" srcId="{FEABE3BE-AF65-4BD0-B88D-396A0D7F3241}" destId="{98CC9AC7-E1D7-4553-8EAF-8198B59ABF01}" srcOrd="1" destOrd="0" parTransId="{6D23CE8A-EDDA-4F9B-8AB3-D37AA9A16572}" sibTransId="{64CEC471-0B1D-4575-B6AF-D28B69E2DEEC}"/>
    <dgm:cxn modelId="{B07C8853-CE8E-416C-8A1B-826DFE78C8BD}" type="presOf" srcId="{78F50F9E-A0D9-4160-B9A7-3DE124D82389}" destId="{60773552-4C00-4538-BE6F-7709AD888E43}" srcOrd="0" destOrd="0" presId="urn:microsoft.com/office/officeart/2005/8/layout/hierarchy4"/>
    <dgm:cxn modelId="{ECE50B7C-DFD0-4452-8477-5F115FC6846D}" srcId="{98CC9AC7-E1D7-4553-8EAF-8198B59ABF01}" destId="{92F538E5-4CBD-4DC9-BC12-4D6663686846}" srcOrd="0" destOrd="0" parTransId="{9111A802-124E-45FF-AD18-E60C854C5A0E}" sibTransId="{D6614A6A-F55F-4810-9587-E10F4D077A01}"/>
    <dgm:cxn modelId="{7892A484-4B32-49BE-8D80-7E9AF5F4837C}" srcId="{98CC9AC7-E1D7-4553-8EAF-8198B59ABF01}" destId="{05631297-78F2-4967-8A19-A5DF4312ACD2}" srcOrd="2" destOrd="0" parTransId="{ED101B53-E82E-45E9-9330-EB3B57627231}" sibTransId="{28713563-BF5D-4191-B610-45B67D28402C}"/>
    <dgm:cxn modelId="{1BC4DA92-EC05-4A98-B2FA-D34C63420BA9}" type="presOf" srcId="{98CC9AC7-E1D7-4553-8EAF-8198B59ABF01}" destId="{859B399D-50D0-4811-8DDF-82151809CCE6}" srcOrd="0" destOrd="0" presId="urn:microsoft.com/office/officeart/2005/8/layout/hierarchy4"/>
    <dgm:cxn modelId="{05CB3794-D2D0-41FE-98CE-5AD2B881F5D5}" type="presOf" srcId="{FEABE3BE-AF65-4BD0-B88D-396A0D7F3241}" destId="{7144DB47-F56C-4A3F-B522-9AB1430068F5}" srcOrd="0" destOrd="0" presId="urn:microsoft.com/office/officeart/2005/8/layout/hierarchy4"/>
    <dgm:cxn modelId="{E1D3CE9A-21A8-4BAF-8777-AFAF59F79FA0}" type="presOf" srcId="{05631297-78F2-4967-8A19-A5DF4312ACD2}" destId="{5A9D8B84-7A9D-4C12-BB3B-B14E45F0998D}" srcOrd="0" destOrd="0" presId="urn:microsoft.com/office/officeart/2005/8/layout/hierarchy4"/>
    <dgm:cxn modelId="{FECE8CCB-4411-48C3-9ADC-906BB25F25E9}" srcId="{98CC9AC7-E1D7-4553-8EAF-8198B59ABF01}" destId="{78F50F9E-A0D9-4160-B9A7-3DE124D82389}" srcOrd="1" destOrd="0" parTransId="{B4D9D45C-8BE5-448F-8390-8518F6E2F5AC}" sibTransId="{31302E1D-F5F9-4901-AE05-53D713015173}"/>
    <dgm:cxn modelId="{0AA8E7EB-CB67-4464-BDAB-5300415E6E50}" type="presOf" srcId="{92F538E5-4CBD-4DC9-BC12-4D6663686846}" destId="{F948BCD3-9A3F-46CF-B17D-01C7D64D6CB9}" srcOrd="0" destOrd="0" presId="urn:microsoft.com/office/officeart/2005/8/layout/hierarchy4"/>
    <dgm:cxn modelId="{DE4603EF-D71F-4DFA-A5FD-A741BFF9774D}" type="presParOf" srcId="{7144DB47-F56C-4A3F-B522-9AB1430068F5}" destId="{CE85365A-82FB-49C3-870D-D7CDB45F42D8}" srcOrd="0" destOrd="0" presId="urn:microsoft.com/office/officeart/2005/8/layout/hierarchy4"/>
    <dgm:cxn modelId="{536E7B71-4128-4FB0-AFE6-EE91CA80E37D}" type="presParOf" srcId="{CE85365A-82FB-49C3-870D-D7CDB45F42D8}" destId="{4ED856C8-4749-4722-8D46-D9E8CA108237}" srcOrd="0" destOrd="0" presId="urn:microsoft.com/office/officeart/2005/8/layout/hierarchy4"/>
    <dgm:cxn modelId="{2DB64C87-E353-4682-9E72-E99EF7D03354}" type="presParOf" srcId="{CE85365A-82FB-49C3-870D-D7CDB45F42D8}" destId="{1BF143FC-B671-4CF0-AEAF-F5EB1FCEE0C0}" srcOrd="1" destOrd="0" presId="urn:microsoft.com/office/officeart/2005/8/layout/hierarchy4"/>
    <dgm:cxn modelId="{8796516F-5FAC-42A1-A22A-152B97B27F70}" type="presParOf" srcId="{7144DB47-F56C-4A3F-B522-9AB1430068F5}" destId="{1DC74679-E967-4B4B-8DB8-4E882B987648}" srcOrd="1" destOrd="0" presId="urn:microsoft.com/office/officeart/2005/8/layout/hierarchy4"/>
    <dgm:cxn modelId="{5E0C6990-FFD2-4398-B95E-1A8563AA3487}" type="presParOf" srcId="{7144DB47-F56C-4A3F-B522-9AB1430068F5}" destId="{A559335A-551A-495B-824E-4F615F769BB8}" srcOrd="2" destOrd="0" presId="urn:microsoft.com/office/officeart/2005/8/layout/hierarchy4"/>
    <dgm:cxn modelId="{24E877BA-193B-4BED-8CE1-3C273C9C52AD}" type="presParOf" srcId="{A559335A-551A-495B-824E-4F615F769BB8}" destId="{859B399D-50D0-4811-8DDF-82151809CCE6}" srcOrd="0" destOrd="0" presId="urn:microsoft.com/office/officeart/2005/8/layout/hierarchy4"/>
    <dgm:cxn modelId="{9BB2660F-71FF-4C05-8568-B04F0E2147ED}" type="presParOf" srcId="{A559335A-551A-495B-824E-4F615F769BB8}" destId="{6BDDC190-A7BB-4ECB-88AB-8C02F01B99C9}" srcOrd="1" destOrd="0" presId="urn:microsoft.com/office/officeart/2005/8/layout/hierarchy4"/>
    <dgm:cxn modelId="{DF70D0DE-43C9-4E9D-8440-F7389A8CC07D}" type="presParOf" srcId="{A559335A-551A-495B-824E-4F615F769BB8}" destId="{D57B67CD-C788-4688-A88A-E0557B536960}" srcOrd="2" destOrd="0" presId="urn:microsoft.com/office/officeart/2005/8/layout/hierarchy4"/>
    <dgm:cxn modelId="{86807AFE-2F43-45C9-81A6-DB950A55AF57}" type="presParOf" srcId="{D57B67CD-C788-4688-A88A-E0557B536960}" destId="{B59FA5D7-425C-4A82-A153-1F7BB9C1E797}" srcOrd="0" destOrd="0" presId="urn:microsoft.com/office/officeart/2005/8/layout/hierarchy4"/>
    <dgm:cxn modelId="{826C79F2-FD2E-426A-86D8-53B5E0AF2C0F}" type="presParOf" srcId="{B59FA5D7-425C-4A82-A153-1F7BB9C1E797}" destId="{F948BCD3-9A3F-46CF-B17D-01C7D64D6CB9}" srcOrd="0" destOrd="0" presId="urn:microsoft.com/office/officeart/2005/8/layout/hierarchy4"/>
    <dgm:cxn modelId="{73C7D8A3-3E33-4C02-A8E2-62919341A80E}" type="presParOf" srcId="{B59FA5D7-425C-4A82-A153-1F7BB9C1E797}" destId="{EFBEFB4C-EB38-4B65-96B5-2B2A3B925D65}" srcOrd="1" destOrd="0" presId="urn:microsoft.com/office/officeart/2005/8/layout/hierarchy4"/>
    <dgm:cxn modelId="{9C8A13D6-C771-40D5-B20A-6F6CBFBF92E6}" type="presParOf" srcId="{D57B67CD-C788-4688-A88A-E0557B536960}" destId="{A6823739-BC21-4D8B-81E9-12BD7FC4AB1C}" srcOrd="1" destOrd="0" presId="urn:microsoft.com/office/officeart/2005/8/layout/hierarchy4"/>
    <dgm:cxn modelId="{F9852149-53E4-45AE-8979-475BBEA84DCF}" type="presParOf" srcId="{D57B67CD-C788-4688-A88A-E0557B536960}" destId="{67F8A935-CFD9-4FD4-A119-719C870E05AF}" srcOrd="2" destOrd="0" presId="urn:microsoft.com/office/officeart/2005/8/layout/hierarchy4"/>
    <dgm:cxn modelId="{FBD556AD-8D33-41E4-9DEA-54312EF08F1F}" type="presParOf" srcId="{67F8A935-CFD9-4FD4-A119-719C870E05AF}" destId="{60773552-4C00-4538-BE6F-7709AD888E43}" srcOrd="0" destOrd="0" presId="urn:microsoft.com/office/officeart/2005/8/layout/hierarchy4"/>
    <dgm:cxn modelId="{A8346640-A378-4EFA-B4C9-F1188635A780}" type="presParOf" srcId="{67F8A935-CFD9-4FD4-A119-719C870E05AF}" destId="{1FDA9A7D-4CCB-4638-8347-98558ACFB6B2}" srcOrd="1" destOrd="0" presId="urn:microsoft.com/office/officeart/2005/8/layout/hierarchy4"/>
    <dgm:cxn modelId="{53D08A77-D99D-4F99-9A96-4310D5BFC146}" type="presParOf" srcId="{D57B67CD-C788-4688-A88A-E0557B536960}" destId="{6C5C0AD2-28AF-4C3B-B52F-CB45A9642FED}" srcOrd="3" destOrd="0" presId="urn:microsoft.com/office/officeart/2005/8/layout/hierarchy4"/>
    <dgm:cxn modelId="{5C82D35F-9914-41D9-8AA2-15A3AEDC084E}" type="presParOf" srcId="{D57B67CD-C788-4688-A88A-E0557B536960}" destId="{D9F12D06-EB9E-4EB9-AC6E-371DD75E449C}" srcOrd="4" destOrd="0" presId="urn:microsoft.com/office/officeart/2005/8/layout/hierarchy4"/>
    <dgm:cxn modelId="{BF028C15-6A27-4B8E-9C75-A18D815AF030}" type="presParOf" srcId="{D9F12D06-EB9E-4EB9-AC6E-371DD75E449C}" destId="{5A9D8B84-7A9D-4C12-BB3B-B14E45F0998D}" srcOrd="0" destOrd="0" presId="urn:microsoft.com/office/officeart/2005/8/layout/hierarchy4"/>
    <dgm:cxn modelId="{92463A21-BB0B-4A02-A9BC-8D7BDE73DF57}" type="presParOf" srcId="{D9F12D06-EB9E-4EB9-AC6E-371DD75E449C}" destId="{DA911944-8DC9-4FF2-B384-78F4DBAC23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BE3BE-AF65-4BD0-B88D-396A0D7F3241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2F538E5-4CBD-4DC9-BC12-4D6663686846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الرجاء</a:t>
          </a:r>
          <a:endParaRPr lang="en-GB" dirty="0"/>
        </a:p>
      </dgm:t>
    </dgm:pt>
    <dgm:pt modelId="{9111A802-124E-45FF-AD18-E60C854C5A0E}" type="par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D6614A6A-F55F-4810-9587-E10F4D077A01}" type="sibTrans" cxnId="{ECE50B7C-DFD0-4452-8477-5F115FC6846D}">
      <dgm:prSet/>
      <dgm:spPr/>
      <dgm:t>
        <a:bodyPr/>
        <a:lstStyle/>
        <a:p>
          <a:pPr rtl="0"/>
          <a:endParaRPr lang="en-GB"/>
        </a:p>
      </dgm:t>
    </dgm:pt>
    <dgm:pt modelId="{78F50F9E-A0D9-4160-B9A7-3DE124D82389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المقاربة</a:t>
          </a:r>
          <a:endParaRPr lang="en-GB" dirty="0"/>
        </a:p>
      </dgm:t>
    </dgm:pt>
    <dgm:pt modelId="{B4D9D45C-8BE5-448F-8390-8518F6E2F5AC}" type="par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31302E1D-F5F9-4901-AE05-53D713015173}" type="sibTrans" cxnId="{FECE8CCB-4411-48C3-9ADC-906BB25F25E9}">
      <dgm:prSet/>
      <dgm:spPr/>
      <dgm:t>
        <a:bodyPr/>
        <a:lstStyle/>
        <a:p>
          <a:pPr rtl="0"/>
          <a:endParaRPr lang="en-GB"/>
        </a:p>
      </dgm:t>
    </dgm:pt>
    <dgm:pt modelId="{05631297-78F2-4967-8A19-A5DF4312ACD2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أفعال الشروع</a:t>
          </a:r>
          <a:endParaRPr lang="en-GB" dirty="0"/>
        </a:p>
      </dgm:t>
    </dgm:pt>
    <dgm:pt modelId="{ED101B53-E82E-45E9-9330-EB3B57627231}" type="par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28713563-BF5D-4191-B610-45B67D28402C}" type="sibTrans" cxnId="{7892A484-4B32-49BE-8D80-7E9AF5F4837C}">
      <dgm:prSet/>
      <dgm:spPr/>
      <dgm:t>
        <a:bodyPr/>
        <a:lstStyle/>
        <a:p>
          <a:pPr rtl="0"/>
          <a:endParaRPr lang="en-GB"/>
        </a:p>
      </dgm:t>
    </dgm:pt>
    <dgm:pt modelId="{459AC0F3-A78C-4D9E-976C-B81E66EB07C5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ur-PK" dirty="0"/>
            <a:t>كان وأخواتها</a:t>
          </a:r>
          <a:endParaRPr lang="en-GB" dirty="0"/>
        </a:p>
      </dgm:t>
    </dgm:pt>
    <dgm:pt modelId="{8CB88C76-CE3B-4778-9E4F-CE728C49D1F1}" type="parTrans" cxnId="{2F903AA3-D250-4ED8-9F8E-7873A2977ABC}">
      <dgm:prSet/>
      <dgm:spPr/>
      <dgm:t>
        <a:bodyPr/>
        <a:lstStyle/>
        <a:p>
          <a:pPr rtl="0"/>
          <a:endParaRPr lang="en-GB"/>
        </a:p>
      </dgm:t>
    </dgm:pt>
    <dgm:pt modelId="{5689CC5C-1F2B-47C1-BD36-6F889BBBBA96}" type="sibTrans" cxnId="{2F903AA3-D250-4ED8-9F8E-7873A2977ABC}">
      <dgm:prSet/>
      <dgm:spPr/>
      <dgm:t>
        <a:bodyPr/>
        <a:lstStyle/>
        <a:p>
          <a:pPr rtl="0"/>
          <a:endParaRPr lang="en-GB"/>
        </a:p>
      </dgm:t>
    </dgm:pt>
    <dgm:pt modelId="{F38011C3-1F16-45AA-93E2-5B11B6F82EE5}">
      <dgm:prSet phldrT="[Text]"/>
      <dgm:spPr/>
      <dgm:t>
        <a:bodyPr/>
        <a:lstStyle/>
        <a:p>
          <a:pPr rtl="0"/>
          <a:r>
            <a:rPr lang="ur-PK" dirty="0"/>
            <a:t>فعل ناقص</a:t>
          </a:r>
          <a:endParaRPr lang="en-GB" dirty="0"/>
        </a:p>
      </dgm:t>
    </dgm:pt>
    <dgm:pt modelId="{AACFD8BD-F6E8-4A41-955E-3A4D6A8B381E}" type="sibTrans" cxnId="{AB83115B-E2C5-45B1-826B-1A542C61B554}">
      <dgm:prSet/>
      <dgm:spPr/>
      <dgm:t>
        <a:bodyPr/>
        <a:lstStyle/>
        <a:p>
          <a:pPr rtl="0"/>
          <a:endParaRPr lang="en-GB"/>
        </a:p>
      </dgm:t>
    </dgm:pt>
    <dgm:pt modelId="{8043F9FC-1533-479E-91C8-224CF9D10392}" type="parTrans" cxnId="{AB83115B-E2C5-45B1-826B-1A542C61B554}">
      <dgm:prSet/>
      <dgm:spPr/>
      <dgm:t>
        <a:bodyPr/>
        <a:lstStyle/>
        <a:p>
          <a:pPr rtl="0"/>
          <a:endParaRPr lang="en-GB"/>
        </a:p>
      </dgm:t>
    </dgm:pt>
    <dgm:pt modelId="{7144DB47-F56C-4A3F-B522-9AB1430068F5}" type="pres">
      <dgm:prSet presAssocID="{FEABE3BE-AF65-4BD0-B88D-396A0D7F3241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39E9829-034B-42B7-8C6F-B7FF7177EA90}" type="pres">
      <dgm:prSet presAssocID="{F38011C3-1F16-45AA-93E2-5B11B6F82EE5}" presName="vertOne" presStyleCnt="0"/>
      <dgm:spPr/>
    </dgm:pt>
    <dgm:pt modelId="{AEDE9029-1DF6-4125-B464-1BDC5F75CEE7}" type="pres">
      <dgm:prSet presAssocID="{F38011C3-1F16-45AA-93E2-5B11B6F82EE5}" presName="txOne" presStyleLbl="node0" presStyleIdx="0" presStyleCnt="1">
        <dgm:presLayoutVars>
          <dgm:chPref val="3"/>
        </dgm:presLayoutVars>
      </dgm:prSet>
      <dgm:spPr/>
    </dgm:pt>
    <dgm:pt modelId="{B0325220-035F-4018-95BE-239A0037AA2E}" type="pres">
      <dgm:prSet presAssocID="{F38011C3-1F16-45AA-93E2-5B11B6F82EE5}" presName="parTransOne" presStyleCnt="0"/>
      <dgm:spPr/>
    </dgm:pt>
    <dgm:pt modelId="{41F0C168-0EEA-40BF-B9FB-53348793A2F4}" type="pres">
      <dgm:prSet presAssocID="{F38011C3-1F16-45AA-93E2-5B11B6F82EE5}" presName="horzOne" presStyleCnt="0"/>
      <dgm:spPr/>
    </dgm:pt>
    <dgm:pt modelId="{E816CF60-8631-46E8-81D3-B2ADC9ADF34F}" type="pres">
      <dgm:prSet presAssocID="{459AC0F3-A78C-4D9E-976C-B81E66EB07C5}" presName="vertTwo" presStyleCnt="0"/>
      <dgm:spPr/>
    </dgm:pt>
    <dgm:pt modelId="{1CA27FEA-DBD3-45E1-B3D2-774CBFE68FE4}" type="pres">
      <dgm:prSet presAssocID="{459AC0F3-A78C-4D9E-976C-B81E66EB07C5}" presName="txTwo" presStyleLbl="node2" presStyleIdx="0" presStyleCnt="4">
        <dgm:presLayoutVars>
          <dgm:chPref val="3"/>
        </dgm:presLayoutVars>
      </dgm:prSet>
      <dgm:spPr/>
    </dgm:pt>
    <dgm:pt modelId="{3A154E88-CF6E-4872-B427-56FC7BD904CD}" type="pres">
      <dgm:prSet presAssocID="{459AC0F3-A78C-4D9E-976C-B81E66EB07C5}" presName="horzTwo" presStyleCnt="0"/>
      <dgm:spPr/>
    </dgm:pt>
    <dgm:pt modelId="{820F04C2-7918-4762-AE62-476898D0DAE0}" type="pres">
      <dgm:prSet presAssocID="{5689CC5C-1F2B-47C1-BD36-6F889BBBBA96}" presName="sibSpaceTwo" presStyleCnt="0"/>
      <dgm:spPr/>
    </dgm:pt>
    <dgm:pt modelId="{37C21D25-D6B0-4F67-B3E2-980E0649E0D8}" type="pres">
      <dgm:prSet presAssocID="{92F538E5-4CBD-4DC9-BC12-4D6663686846}" presName="vertTwo" presStyleCnt="0"/>
      <dgm:spPr/>
    </dgm:pt>
    <dgm:pt modelId="{B260907D-0BCC-4F7E-932F-412528010EFC}" type="pres">
      <dgm:prSet presAssocID="{92F538E5-4CBD-4DC9-BC12-4D6663686846}" presName="txTwo" presStyleLbl="node2" presStyleIdx="1" presStyleCnt="4">
        <dgm:presLayoutVars>
          <dgm:chPref val="3"/>
        </dgm:presLayoutVars>
      </dgm:prSet>
      <dgm:spPr/>
    </dgm:pt>
    <dgm:pt modelId="{7A31FBA4-2A7D-47B5-82B5-279CC0A4FB04}" type="pres">
      <dgm:prSet presAssocID="{92F538E5-4CBD-4DC9-BC12-4D6663686846}" presName="horzTwo" presStyleCnt="0"/>
      <dgm:spPr/>
    </dgm:pt>
    <dgm:pt modelId="{410D0E09-6BC1-43F7-95C8-304DC432422F}" type="pres">
      <dgm:prSet presAssocID="{D6614A6A-F55F-4810-9587-E10F4D077A01}" presName="sibSpaceTwo" presStyleCnt="0"/>
      <dgm:spPr/>
    </dgm:pt>
    <dgm:pt modelId="{67F8A935-CFD9-4FD4-A119-719C870E05AF}" type="pres">
      <dgm:prSet presAssocID="{78F50F9E-A0D9-4160-B9A7-3DE124D82389}" presName="vertTwo" presStyleCnt="0"/>
      <dgm:spPr/>
    </dgm:pt>
    <dgm:pt modelId="{60773552-4C00-4538-BE6F-7709AD888E43}" type="pres">
      <dgm:prSet presAssocID="{78F50F9E-A0D9-4160-B9A7-3DE124D82389}" presName="txTwo" presStyleLbl="node2" presStyleIdx="2" presStyleCnt="4">
        <dgm:presLayoutVars>
          <dgm:chPref val="3"/>
        </dgm:presLayoutVars>
      </dgm:prSet>
      <dgm:spPr/>
    </dgm:pt>
    <dgm:pt modelId="{1FDA9A7D-4CCB-4638-8347-98558ACFB6B2}" type="pres">
      <dgm:prSet presAssocID="{78F50F9E-A0D9-4160-B9A7-3DE124D82389}" presName="horzTwo" presStyleCnt="0"/>
      <dgm:spPr/>
    </dgm:pt>
    <dgm:pt modelId="{6C5C0AD2-28AF-4C3B-B52F-CB45A9642FED}" type="pres">
      <dgm:prSet presAssocID="{31302E1D-F5F9-4901-AE05-53D713015173}" presName="sibSpaceTwo" presStyleCnt="0"/>
      <dgm:spPr/>
    </dgm:pt>
    <dgm:pt modelId="{D9F12D06-EB9E-4EB9-AC6E-371DD75E449C}" type="pres">
      <dgm:prSet presAssocID="{05631297-78F2-4967-8A19-A5DF4312ACD2}" presName="vertTwo" presStyleCnt="0"/>
      <dgm:spPr/>
    </dgm:pt>
    <dgm:pt modelId="{5A9D8B84-7A9D-4C12-BB3B-B14E45F0998D}" type="pres">
      <dgm:prSet presAssocID="{05631297-78F2-4967-8A19-A5DF4312ACD2}" presName="txTwo" presStyleLbl="node2" presStyleIdx="3" presStyleCnt="4">
        <dgm:presLayoutVars>
          <dgm:chPref val="3"/>
        </dgm:presLayoutVars>
      </dgm:prSet>
      <dgm:spPr/>
    </dgm:pt>
    <dgm:pt modelId="{DA911944-8DC9-4FF2-B384-78F4DBAC2348}" type="pres">
      <dgm:prSet presAssocID="{05631297-78F2-4967-8A19-A5DF4312ACD2}" presName="horzTwo" presStyleCnt="0"/>
      <dgm:spPr/>
    </dgm:pt>
  </dgm:ptLst>
  <dgm:cxnLst>
    <dgm:cxn modelId="{88CCE21D-72B8-46E2-B3C5-07F04DDCDBF1}" type="presOf" srcId="{05631297-78F2-4967-8A19-A5DF4312ACD2}" destId="{5A9D8B84-7A9D-4C12-BB3B-B14E45F0998D}" srcOrd="0" destOrd="0" presId="urn:microsoft.com/office/officeart/2005/8/layout/hierarchy4"/>
    <dgm:cxn modelId="{AB83115B-E2C5-45B1-826B-1A542C61B554}" srcId="{FEABE3BE-AF65-4BD0-B88D-396A0D7F3241}" destId="{F38011C3-1F16-45AA-93E2-5B11B6F82EE5}" srcOrd="0" destOrd="0" parTransId="{8043F9FC-1533-479E-91C8-224CF9D10392}" sibTransId="{AACFD8BD-F6E8-4A41-955E-3A4D6A8B381E}"/>
    <dgm:cxn modelId="{BD7CE965-302D-4C25-B6C7-603E61649040}" type="presOf" srcId="{92F538E5-4CBD-4DC9-BC12-4D6663686846}" destId="{B260907D-0BCC-4F7E-932F-412528010EFC}" srcOrd="0" destOrd="0" presId="urn:microsoft.com/office/officeart/2005/8/layout/hierarchy4"/>
    <dgm:cxn modelId="{050D6259-42A9-4BC2-A48C-02A9C2F5FF12}" type="presOf" srcId="{F38011C3-1F16-45AA-93E2-5B11B6F82EE5}" destId="{AEDE9029-1DF6-4125-B464-1BDC5F75CEE7}" srcOrd="0" destOrd="0" presId="urn:microsoft.com/office/officeart/2005/8/layout/hierarchy4"/>
    <dgm:cxn modelId="{ECE50B7C-DFD0-4452-8477-5F115FC6846D}" srcId="{F38011C3-1F16-45AA-93E2-5B11B6F82EE5}" destId="{92F538E5-4CBD-4DC9-BC12-4D6663686846}" srcOrd="1" destOrd="0" parTransId="{9111A802-124E-45FF-AD18-E60C854C5A0E}" sibTransId="{D6614A6A-F55F-4810-9587-E10F4D077A01}"/>
    <dgm:cxn modelId="{7892A484-4B32-49BE-8D80-7E9AF5F4837C}" srcId="{F38011C3-1F16-45AA-93E2-5B11B6F82EE5}" destId="{05631297-78F2-4967-8A19-A5DF4312ACD2}" srcOrd="3" destOrd="0" parTransId="{ED101B53-E82E-45E9-9330-EB3B57627231}" sibTransId="{28713563-BF5D-4191-B610-45B67D28402C}"/>
    <dgm:cxn modelId="{05CB3794-D2D0-41FE-98CE-5AD2B881F5D5}" type="presOf" srcId="{FEABE3BE-AF65-4BD0-B88D-396A0D7F3241}" destId="{7144DB47-F56C-4A3F-B522-9AB1430068F5}" srcOrd="0" destOrd="0" presId="urn:microsoft.com/office/officeart/2005/8/layout/hierarchy4"/>
    <dgm:cxn modelId="{2F903AA3-D250-4ED8-9F8E-7873A2977ABC}" srcId="{F38011C3-1F16-45AA-93E2-5B11B6F82EE5}" destId="{459AC0F3-A78C-4D9E-976C-B81E66EB07C5}" srcOrd="0" destOrd="0" parTransId="{8CB88C76-CE3B-4778-9E4F-CE728C49D1F1}" sibTransId="{5689CC5C-1F2B-47C1-BD36-6F889BBBBA96}"/>
    <dgm:cxn modelId="{FECE8CCB-4411-48C3-9ADC-906BB25F25E9}" srcId="{F38011C3-1F16-45AA-93E2-5B11B6F82EE5}" destId="{78F50F9E-A0D9-4160-B9A7-3DE124D82389}" srcOrd="2" destOrd="0" parTransId="{B4D9D45C-8BE5-448F-8390-8518F6E2F5AC}" sibTransId="{31302E1D-F5F9-4901-AE05-53D713015173}"/>
    <dgm:cxn modelId="{2EEF44E8-4F1D-4AC6-B6A9-E6F89C8C2C59}" type="presOf" srcId="{459AC0F3-A78C-4D9E-976C-B81E66EB07C5}" destId="{1CA27FEA-DBD3-45E1-B3D2-774CBFE68FE4}" srcOrd="0" destOrd="0" presId="urn:microsoft.com/office/officeart/2005/8/layout/hierarchy4"/>
    <dgm:cxn modelId="{491A80FA-9A83-4112-B319-86A97A7BBDCE}" type="presOf" srcId="{78F50F9E-A0D9-4160-B9A7-3DE124D82389}" destId="{60773552-4C00-4538-BE6F-7709AD888E43}" srcOrd="0" destOrd="0" presId="urn:microsoft.com/office/officeart/2005/8/layout/hierarchy4"/>
    <dgm:cxn modelId="{06372ABC-BFF3-4110-A6F7-2A050CBD4773}" type="presParOf" srcId="{7144DB47-F56C-4A3F-B522-9AB1430068F5}" destId="{C39E9829-034B-42B7-8C6F-B7FF7177EA90}" srcOrd="0" destOrd="0" presId="urn:microsoft.com/office/officeart/2005/8/layout/hierarchy4"/>
    <dgm:cxn modelId="{5605458F-D144-4F46-B01F-D52AB48E3E28}" type="presParOf" srcId="{C39E9829-034B-42B7-8C6F-B7FF7177EA90}" destId="{AEDE9029-1DF6-4125-B464-1BDC5F75CEE7}" srcOrd="0" destOrd="0" presId="urn:microsoft.com/office/officeart/2005/8/layout/hierarchy4"/>
    <dgm:cxn modelId="{82EAA0AA-9F33-41A7-8268-272AB53B7B83}" type="presParOf" srcId="{C39E9829-034B-42B7-8C6F-B7FF7177EA90}" destId="{B0325220-035F-4018-95BE-239A0037AA2E}" srcOrd="1" destOrd="0" presId="urn:microsoft.com/office/officeart/2005/8/layout/hierarchy4"/>
    <dgm:cxn modelId="{828146AC-258F-4F48-87E0-E1BC75354C6C}" type="presParOf" srcId="{C39E9829-034B-42B7-8C6F-B7FF7177EA90}" destId="{41F0C168-0EEA-40BF-B9FB-53348793A2F4}" srcOrd="2" destOrd="0" presId="urn:microsoft.com/office/officeart/2005/8/layout/hierarchy4"/>
    <dgm:cxn modelId="{E6828321-D9A4-4E33-94EA-2C30F766CB9C}" type="presParOf" srcId="{41F0C168-0EEA-40BF-B9FB-53348793A2F4}" destId="{E816CF60-8631-46E8-81D3-B2ADC9ADF34F}" srcOrd="0" destOrd="0" presId="urn:microsoft.com/office/officeart/2005/8/layout/hierarchy4"/>
    <dgm:cxn modelId="{F2ED8B1F-B826-4D50-B85E-8CE2DECA297F}" type="presParOf" srcId="{E816CF60-8631-46E8-81D3-B2ADC9ADF34F}" destId="{1CA27FEA-DBD3-45E1-B3D2-774CBFE68FE4}" srcOrd="0" destOrd="0" presId="urn:microsoft.com/office/officeart/2005/8/layout/hierarchy4"/>
    <dgm:cxn modelId="{479F1EBF-33BF-4961-9E91-1CA9AFFFFA8F}" type="presParOf" srcId="{E816CF60-8631-46E8-81D3-B2ADC9ADF34F}" destId="{3A154E88-CF6E-4872-B427-56FC7BD904CD}" srcOrd="1" destOrd="0" presId="urn:microsoft.com/office/officeart/2005/8/layout/hierarchy4"/>
    <dgm:cxn modelId="{13D6F5A9-DAF6-4BAB-8B1F-BB8E84FD50A6}" type="presParOf" srcId="{41F0C168-0EEA-40BF-B9FB-53348793A2F4}" destId="{820F04C2-7918-4762-AE62-476898D0DAE0}" srcOrd="1" destOrd="0" presId="urn:microsoft.com/office/officeart/2005/8/layout/hierarchy4"/>
    <dgm:cxn modelId="{1B2AFEE1-B09A-4A67-B8CD-492B9EC244A0}" type="presParOf" srcId="{41F0C168-0EEA-40BF-B9FB-53348793A2F4}" destId="{37C21D25-D6B0-4F67-B3E2-980E0649E0D8}" srcOrd="2" destOrd="0" presId="urn:microsoft.com/office/officeart/2005/8/layout/hierarchy4"/>
    <dgm:cxn modelId="{2D150B3F-2F07-4C60-AD44-C05AB9092ED9}" type="presParOf" srcId="{37C21D25-D6B0-4F67-B3E2-980E0649E0D8}" destId="{B260907D-0BCC-4F7E-932F-412528010EFC}" srcOrd="0" destOrd="0" presId="urn:microsoft.com/office/officeart/2005/8/layout/hierarchy4"/>
    <dgm:cxn modelId="{196576C3-6ACF-498D-B775-9D3E61575F7E}" type="presParOf" srcId="{37C21D25-D6B0-4F67-B3E2-980E0649E0D8}" destId="{7A31FBA4-2A7D-47B5-82B5-279CC0A4FB04}" srcOrd="1" destOrd="0" presId="urn:microsoft.com/office/officeart/2005/8/layout/hierarchy4"/>
    <dgm:cxn modelId="{C45AD041-B1AA-4834-A030-927412B42D5B}" type="presParOf" srcId="{41F0C168-0EEA-40BF-B9FB-53348793A2F4}" destId="{410D0E09-6BC1-43F7-95C8-304DC432422F}" srcOrd="3" destOrd="0" presId="urn:microsoft.com/office/officeart/2005/8/layout/hierarchy4"/>
    <dgm:cxn modelId="{5B3785BE-538F-4E5D-B39D-11E31EC8712F}" type="presParOf" srcId="{41F0C168-0EEA-40BF-B9FB-53348793A2F4}" destId="{67F8A935-CFD9-4FD4-A119-719C870E05AF}" srcOrd="4" destOrd="0" presId="urn:microsoft.com/office/officeart/2005/8/layout/hierarchy4"/>
    <dgm:cxn modelId="{2800CF96-5DBD-4524-9186-25CA867D9F74}" type="presParOf" srcId="{67F8A935-CFD9-4FD4-A119-719C870E05AF}" destId="{60773552-4C00-4538-BE6F-7709AD888E43}" srcOrd="0" destOrd="0" presId="urn:microsoft.com/office/officeart/2005/8/layout/hierarchy4"/>
    <dgm:cxn modelId="{EC87E212-3FC5-42C1-AB55-40A517C8F54D}" type="presParOf" srcId="{67F8A935-CFD9-4FD4-A119-719C870E05AF}" destId="{1FDA9A7D-4CCB-4638-8347-98558ACFB6B2}" srcOrd="1" destOrd="0" presId="urn:microsoft.com/office/officeart/2005/8/layout/hierarchy4"/>
    <dgm:cxn modelId="{4EEB62CB-BA0C-4CB6-B3C3-7E25D4A5A050}" type="presParOf" srcId="{41F0C168-0EEA-40BF-B9FB-53348793A2F4}" destId="{6C5C0AD2-28AF-4C3B-B52F-CB45A9642FED}" srcOrd="5" destOrd="0" presId="urn:microsoft.com/office/officeart/2005/8/layout/hierarchy4"/>
    <dgm:cxn modelId="{CF368865-AC38-4DAE-AA79-D63D6E82A335}" type="presParOf" srcId="{41F0C168-0EEA-40BF-B9FB-53348793A2F4}" destId="{D9F12D06-EB9E-4EB9-AC6E-371DD75E449C}" srcOrd="6" destOrd="0" presId="urn:microsoft.com/office/officeart/2005/8/layout/hierarchy4"/>
    <dgm:cxn modelId="{55CF9556-C357-4CB8-B3B3-16C756F2DE58}" type="presParOf" srcId="{D9F12D06-EB9E-4EB9-AC6E-371DD75E449C}" destId="{5A9D8B84-7A9D-4C12-BB3B-B14E45F0998D}" srcOrd="0" destOrd="0" presId="urn:microsoft.com/office/officeart/2005/8/layout/hierarchy4"/>
    <dgm:cxn modelId="{A0534B5C-2A29-482D-B5E7-D8B046999FD9}" type="presParOf" srcId="{D9F12D06-EB9E-4EB9-AC6E-371DD75E449C}" destId="{DA911944-8DC9-4FF2-B384-78F4DBAC23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856C8-4749-4722-8D46-D9E8CA108237}">
      <dsp:nvSpPr>
        <dsp:cNvPr id="0" name=""/>
        <dsp:cNvSpPr/>
      </dsp:nvSpPr>
      <dsp:spPr>
        <a:xfrm>
          <a:off x="3544809" y="828"/>
          <a:ext cx="1062118" cy="109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فعل ناقص</a:t>
          </a:r>
          <a:endParaRPr lang="en-GB" sz="2000" kern="1200" dirty="0"/>
        </a:p>
      </dsp:txBody>
      <dsp:txXfrm>
        <a:off x="3575917" y="31936"/>
        <a:ext cx="999902" cy="1028030"/>
      </dsp:txXfrm>
    </dsp:sp>
    <dsp:sp modelId="{859B399D-50D0-4811-8DDF-82151809CCE6}">
      <dsp:nvSpPr>
        <dsp:cNvPr id="0" name=""/>
        <dsp:cNvSpPr/>
      </dsp:nvSpPr>
      <dsp:spPr>
        <a:xfrm>
          <a:off x="1584" y="828"/>
          <a:ext cx="3364789" cy="1090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أفعال المقاربة</a:t>
          </a:r>
          <a:endParaRPr lang="en-GB" sz="2000" kern="1200" dirty="0"/>
        </a:p>
      </dsp:txBody>
      <dsp:txXfrm>
        <a:off x="33516" y="32760"/>
        <a:ext cx="3300925" cy="1026382"/>
      </dsp:txXfrm>
    </dsp:sp>
    <dsp:sp modelId="{F948BCD3-9A3F-46CF-B17D-01C7D64D6CB9}">
      <dsp:nvSpPr>
        <dsp:cNvPr id="0" name=""/>
        <dsp:cNvSpPr/>
      </dsp:nvSpPr>
      <dsp:spPr>
        <a:xfrm>
          <a:off x="2304256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للرجاء</a:t>
          </a:r>
          <a:endParaRPr lang="en-GB" sz="2000" kern="1200" dirty="0"/>
        </a:p>
      </dsp:txBody>
      <dsp:txXfrm>
        <a:off x="2335364" y="1244289"/>
        <a:ext cx="999902" cy="1028030"/>
      </dsp:txXfrm>
    </dsp:sp>
    <dsp:sp modelId="{60773552-4C00-4538-BE6F-7709AD888E43}">
      <dsp:nvSpPr>
        <dsp:cNvPr id="0" name=""/>
        <dsp:cNvSpPr/>
      </dsp:nvSpPr>
      <dsp:spPr>
        <a:xfrm>
          <a:off x="1152920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للحصول</a:t>
          </a:r>
          <a:endParaRPr lang="en-GB" sz="2000" kern="1200" dirty="0"/>
        </a:p>
      </dsp:txBody>
      <dsp:txXfrm>
        <a:off x="1184028" y="1244289"/>
        <a:ext cx="999902" cy="1028030"/>
      </dsp:txXfrm>
    </dsp:sp>
    <dsp:sp modelId="{5A9D8B84-7A9D-4C12-BB3B-B14E45F0998D}">
      <dsp:nvSpPr>
        <dsp:cNvPr id="0" name=""/>
        <dsp:cNvSpPr/>
      </dsp:nvSpPr>
      <dsp:spPr>
        <a:xfrm>
          <a:off x="1584" y="1213181"/>
          <a:ext cx="1062118" cy="1090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للشروع</a:t>
          </a:r>
          <a:endParaRPr lang="en-GB" sz="2000" kern="1200" dirty="0"/>
        </a:p>
      </dsp:txBody>
      <dsp:txXfrm>
        <a:off x="32692" y="1244289"/>
        <a:ext cx="999902" cy="102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9029-1DF6-4125-B464-1BDC5F75CEE7}">
      <dsp:nvSpPr>
        <dsp:cNvPr id="0" name=""/>
        <dsp:cNvSpPr/>
      </dsp:nvSpPr>
      <dsp:spPr>
        <a:xfrm>
          <a:off x="814" y="905"/>
          <a:ext cx="5037295" cy="1192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700" kern="1200" dirty="0"/>
            <a:t>فعل ناقص</a:t>
          </a:r>
          <a:endParaRPr lang="en-GB" sz="3700" kern="1200" dirty="0"/>
        </a:p>
      </dsp:txBody>
      <dsp:txXfrm>
        <a:off x="35729" y="35820"/>
        <a:ext cx="4967465" cy="1122239"/>
      </dsp:txXfrm>
    </dsp:sp>
    <dsp:sp modelId="{1CA27FEA-DBD3-45E1-B3D2-774CBFE68FE4}">
      <dsp:nvSpPr>
        <dsp:cNvPr id="0" name=""/>
        <dsp:cNvSpPr/>
      </dsp:nvSpPr>
      <dsp:spPr>
        <a:xfrm>
          <a:off x="3853421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كان وأخواتها</a:t>
          </a:r>
          <a:endParaRPr lang="en-GB" sz="2100" kern="1200" dirty="0"/>
        </a:p>
      </dsp:txBody>
      <dsp:txXfrm>
        <a:off x="3888119" y="1361184"/>
        <a:ext cx="1115292" cy="1122673"/>
      </dsp:txXfrm>
    </dsp:sp>
    <dsp:sp modelId="{B260907D-0BCC-4F7E-932F-412528010EFC}">
      <dsp:nvSpPr>
        <dsp:cNvPr id="0" name=""/>
        <dsp:cNvSpPr/>
      </dsp:nvSpPr>
      <dsp:spPr>
        <a:xfrm>
          <a:off x="2569218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الرجاء</a:t>
          </a:r>
          <a:endParaRPr lang="en-GB" sz="2100" kern="1200" dirty="0"/>
        </a:p>
      </dsp:txBody>
      <dsp:txXfrm>
        <a:off x="2603916" y="1361184"/>
        <a:ext cx="1115292" cy="1122673"/>
      </dsp:txXfrm>
    </dsp:sp>
    <dsp:sp modelId="{60773552-4C00-4538-BE6F-7709AD888E43}">
      <dsp:nvSpPr>
        <dsp:cNvPr id="0" name=""/>
        <dsp:cNvSpPr/>
      </dsp:nvSpPr>
      <dsp:spPr>
        <a:xfrm>
          <a:off x="1285016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المقاربة</a:t>
          </a:r>
          <a:endParaRPr lang="en-GB" sz="2100" kern="1200" dirty="0"/>
        </a:p>
      </dsp:txBody>
      <dsp:txXfrm>
        <a:off x="1319714" y="1361184"/>
        <a:ext cx="1115292" cy="1122673"/>
      </dsp:txXfrm>
    </dsp:sp>
    <dsp:sp modelId="{5A9D8B84-7A9D-4C12-BB3B-B14E45F0998D}">
      <dsp:nvSpPr>
        <dsp:cNvPr id="0" name=""/>
        <dsp:cNvSpPr/>
      </dsp:nvSpPr>
      <dsp:spPr>
        <a:xfrm>
          <a:off x="814" y="1326486"/>
          <a:ext cx="1184688" cy="11920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100" kern="1200" dirty="0"/>
            <a:t>أفعال الشروع</a:t>
          </a:r>
          <a:endParaRPr lang="en-GB" sz="2100" kern="1200" dirty="0"/>
        </a:p>
      </dsp:txBody>
      <dsp:txXfrm>
        <a:off x="35512" y="1361184"/>
        <a:ext cx="1115292" cy="112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٧٠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وَالثَّانِيْ لِلْحُصُولِ، وهُوَ كَادَ وخَبَرُهُ مُضارِعٌ دُونَ أنْ، </a:t>
            </a:r>
          </a:p>
          <a:p>
            <a:pPr rtl="1"/>
            <a:r>
              <a:rPr lang="ur-PK" dirty="0"/>
              <a:t>نَحْوُ كَادَ زَيْدٌ يَقُومُ، </a:t>
            </a:r>
          </a:p>
          <a:p>
            <a:pPr rtl="1"/>
            <a:r>
              <a:rPr lang="ur-PK" dirty="0"/>
              <a:t>وقَدْ تَدْخُلُ أَنْ عَلى خَبَرِهِ، نَحْوُ كَادَ زَيْدُ أنْ يَقُوْمَ. </a:t>
            </a:r>
          </a:p>
        </p:txBody>
      </p:sp>
    </p:spTree>
    <p:extLst>
      <p:ext uri="{BB962C8B-B14F-4D97-AF65-F5344CB8AC3E}">
        <p14:creationId xmlns:p14="http://schemas.microsoft.com/office/powerpoint/2010/main" val="32764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وَالثَّالِثُ لِلْأَخْذِ والشُّرُوْعِ فِي الفِعْلِ، </a:t>
            </a:r>
          </a:p>
          <a:p>
            <a:pPr rtl="1"/>
            <a:r>
              <a:rPr lang="ur-PK" dirty="0"/>
              <a:t>وَهُوَ طَفِقَ، وجَعَلَ، وكَرَبَ، وأَخَذَ واسْتِعْمَالُها مِثْلُ كَادَ، </a:t>
            </a:r>
          </a:p>
          <a:p>
            <a:pPr rtl="1"/>
            <a:r>
              <a:rPr lang="ur-PK" dirty="0"/>
              <a:t>[نَحْوُ] طَفِقَ زَيْدٌ يَكْتُبُ </a:t>
            </a:r>
          </a:p>
          <a:p>
            <a:pPr rtl="1"/>
            <a:r>
              <a:rPr lang="ur-PK" dirty="0"/>
              <a:t>وَأَوْشَكَ واسْتِعْمَالُهُ مِثْلُ عَسى، وكَادَ. </a:t>
            </a:r>
          </a:p>
        </p:txBody>
      </p:sp>
    </p:spTree>
    <p:extLst>
      <p:ext uri="{BB962C8B-B14F-4D97-AF65-F5344CB8AC3E}">
        <p14:creationId xmlns:p14="http://schemas.microsoft.com/office/powerpoint/2010/main" val="33742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أفْعَالُ المُقَارَبَةِ هِيَ أَفْعالٌ وُضِعَتْ لِلدَّلالَةِ عَلى دُنُوِّ الخَبَرِ لِفاعِلِها وَهِيَ عَلى ثَلاثَةِ أَقْسامٍ:</a:t>
            </a:r>
          </a:p>
        </p:txBody>
      </p:sp>
    </p:spTree>
    <p:extLst>
      <p:ext uri="{BB962C8B-B14F-4D97-AF65-F5344CB8AC3E}">
        <p14:creationId xmlns:p14="http://schemas.microsoft.com/office/powerpoint/2010/main" val="4042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0">
            <a:extLst>
              <a:ext uri="{FF2B5EF4-FFF2-40B4-BE49-F238E27FC236}">
                <a16:creationId xmlns:a16="http://schemas.microsoft.com/office/drawing/2014/main" id="{B080599D-CC6F-4DC8-87A6-832CDCD0EE27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9B96352-C791-4C0F-8CCE-E6A9FFA62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1355"/>
              </p:ext>
            </p:extLst>
          </p:nvPr>
        </p:nvGraphicFramePr>
        <p:xfrm>
          <a:off x="251520" y="123478"/>
          <a:ext cx="460851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577EE5F-4309-4B40-83C6-66ED74034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906627"/>
              </p:ext>
            </p:extLst>
          </p:nvPr>
        </p:nvGraphicFramePr>
        <p:xfrm>
          <a:off x="3995936" y="2396658"/>
          <a:ext cx="5038924" cy="25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48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الأوَّلُ لِلرَّجَاءِ، وهُوَ عَسَى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عَسَی نَحْوُ ﴿فَعَسَى اللَّهُ أَن يَأْتِيَ بِالْفَتْحِ﴾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اخْلَوْلَقَ نَحْوُ: اِخْلَوْلَقَتِ السَّمَاءُ أَنْ تُمْطِرَ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حَرَى نَحْوُ: حَرَی الْغَائِبُ أَنْ يَّعُوْدَ </a:t>
            </a:r>
          </a:p>
        </p:txBody>
      </p:sp>
    </p:spTree>
    <p:extLst>
      <p:ext uri="{BB962C8B-B14F-4D97-AF65-F5344CB8AC3E}">
        <p14:creationId xmlns:p14="http://schemas.microsoft.com/office/powerpoint/2010/main" val="40157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الأوَّلُ لِلرَّجَاءِ، وهُوَ عَسَى </a:t>
            </a:r>
          </a:p>
          <a:p>
            <a:pPr rtl="1"/>
            <a:r>
              <a:rPr lang="ur-PK" dirty="0"/>
              <a:t>وَهَوَ فِعْلٌ جَامِدٌ لا يُسْتَعْمَلُ مِنْهُ غَيْرُ الماضِي وهُوَ فِي العَمَلِ مِثْلُ كَادَ، </a:t>
            </a:r>
          </a:p>
          <a:p>
            <a:pPr rtl="1"/>
            <a:r>
              <a:rPr lang="ur-PK" dirty="0"/>
              <a:t>إلاّ أَنَّ خَبَرَهُ فِعْلٌ مُضَارِعٌ مَعَ أَنْ، </a:t>
            </a:r>
          </a:p>
          <a:p>
            <a:pPr rtl="1"/>
            <a:r>
              <a:rPr lang="ur-PK" dirty="0"/>
              <a:t>نَحْو عَسى زَيْدٌ أَن يَّقُوْمَ، </a:t>
            </a:r>
          </a:p>
        </p:txBody>
      </p:sp>
    </p:spTree>
    <p:extLst>
      <p:ext uri="{BB962C8B-B14F-4D97-AF65-F5344CB8AC3E}">
        <p14:creationId xmlns:p14="http://schemas.microsoft.com/office/powerpoint/2010/main" val="593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وَيَجُوْزُ تَقْدِيْمُ الْخَبَرِ عَلَی اسْمِهِ، نَحْوُ عَسى أَنْ يَخْرُجَ زَيْدٌ،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0AF9C-9BD9-4B6F-80A8-F24F2300D6D8}"/>
              </a:ext>
            </a:extLst>
          </p:cNvPr>
          <p:cNvSpPr txBox="1"/>
          <p:nvPr/>
        </p:nvSpPr>
        <p:spPr>
          <a:xfrm>
            <a:off x="971600" y="3507854"/>
            <a:ext cx="4587874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ar-SA" sz="2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﴿عَسَى أَنْ يَبْعَثَكَ رَبُّكَ مَقَامًا مَحْمُودًا﴾</a:t>
            </a:r>
            <a:endParaRPr lang="en-GB" sz="2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94B22-097F-4F72-A990-FB922117FDF5}"/>
              </a:ext>
            </a:extLst>
          </p:cNvPr>
          <p:cNvSpPr txBox="1"/>
          <p:nvPr/>
        </p:nvSpPr>
        <p:spPr>
          <a:xfrm>
            <a:off x="5436096" y="2139702"/>
            <a:ext cx="1368152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ur-PK" sz="2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عَسَی التَّامَّةُ</a:t>
            </a:r>
            <a:endParaRPr lang="en-GB" sz="2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6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وقَدْ يُحْذَفُ أَنْ نَحْوُ عَسى زَيْدٌ يَقُوْمُ.</a:t>
            </a:r>
          </a:p>
        </p:txBody>
      </p:sp>
    </p:spTree>
    <p:extLst>
      <p:ext uri="{BB962C8B-B14F-4D97-AF65-F5344CB8AC3E}">
        <p14:creationId xmlns:p14="http://schemas.microsoft.com/office/powerpoint/2010/main" val="354177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148064" y="-1"/>
            <a:ext cx="237626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التَّاسِعُ: أَفْعالُ المُقَارَبَةِ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وَالثَّانِيْ لِلْحُصُولِ، </a:t>
            </a:r>
          </a:p>
          <a:p>
            <a:pPr rtl="1"/>
            <a:r>
              <a:rPr lang="ar-SA" dirty="0">
                <a:solidFill>
                  <a:schemeClr val="accent6"/>
                </a:solidFill>
              </a:rPr>
              <a:t>كَادَ نَحْوُ ﴿وَكَادُوا يَقْتُلُونَنِيْ﴾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كَرَبَ نَحْوُ: كَرَبَ الْقَلْبُ يَذُوْبُ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أوْشَكَ نَحْوُ: مَنْ زَرَعَ شَرًّا يُوْشِكُ أَن يَّحْصُدَ نَدَامَةً</a:t>
            </a:r>
            <a:endParaRPr lang="ur-P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16823</TotalTime>
  <Words>357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1897</cp:revision>
  <cp:lastPrinted>2018-11-30T18:58:39Z</cp:lastPrinted>
  <dcterms:created xsi:type="dcterms:W3CDTF">2017-07-04T20:08:42Z</dcterms:created>
  <dcterms:modified xsi:type="dcterms:W3CDTF">2020-09-28T09:11:51Z</dcterms:modified>
</cp:coreProperties>
</file>