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566" r:id="rId3"/>
    <p:sldId id="584" r:id="rId4"/>
    <p:sldId id="585" r:id="rId5"/>
    <p:sldId id="586" r:id="rId6"/>
    <p:sldId id="587" r:id="rId7"/>
    <p:sldId id="522" r:id="rId8"/>
    <p:sldId id="507" r:id="rId9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84"/>
            <p14:sldId id="585"/>
            <p14:sldId id="586"/>
            <p14:sldId id="587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14" autoAdjust="0"/>
  </p:normalViewPr>
  <p:slideViewPr>
    <p:cSldViewPr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الْعَاشِرُ: فِعْلَا التَّعَجُبِ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٧١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الْعَاشِرُ: فِعْلَا التَّعَجُبِ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فَصْلٌ: فِعْلَا التّعَجُّبِ مَا وُضِعَ لإنْشَاءِ التَّعْجُّبِ، </a:t>
            </a:r>
          </a:p>
        </p:txBody>
      </p:sp>
    </p:spTree>
    <p:extLst>
      <p:ext uri="{BB962C8B-B14F-4D97-AF65-F5344CB8AC3E}">
        <p14:creationId xmlns:p14="http://schemas.microsoft.com/office/powerpoint/2010/main" val="40423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الْعَاشِرُ: فِعْلَا التَّعَجُبِ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ur-PK" dirty="0"/>
              <a:t>ولَهُ صِيْغَتَانِ.</a:t>
            </a:r>
          </a:p>
          <a:p>
            <a:pPr rtl="1"/>
            <a:r>
              <a:rPr lang="ur-PK" dirty="0"/>
              <a:t>	مَا أَفْعَلَهُ، </a:t>
            </a:r>
          </a:p>
          <a:p>
            <a:pPr rtl="1"/>
            <a:r>
              <a:rPr lang="ur-PK" dirty="0"/>
              <a:t>		نَحْوُ مَا أَحْسَنَ زَيْدًا، أَيْ: أَيُّ شَيءٍ أَحْسَنَ زَيْدًا، وفِي أَحْسَنَ 		ضَمِيرٌ 	مُسْتَتِرٌ، وهُوَ فَاعِلُهُ. </a:t>
            </a:r>
          </a:p>
          <a:p>
            <a:pPr rtl="1"/>
            <a:r>
              <a:rPr lang="ur-PK" dirty="0"/>
              <a:t>	وَأَفْعِلْ بِهِ، نَحْوُ أَحْسِنْ بِزَيْدٍ.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C70EA-8599-44B0-B411-E62FBE6C6ED5}"/>
              </a:ext>
            </a:extLst>
          </p:cNvPr>
          <p:cNvSpPr txBox="1"/>
          <p:nvPr/>
        </p:nvSpPr>
        <p:spPr>
          <a:xfrm>
            <a:off x="-180528" y="3867894"/>
            <a:ext cx="459105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SA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أَمَّا أَفْعِلْ بِهِ فأَصْلُهُ أَفْعَلَ فَغُيِّرَ مِنَ الْمَاضِيْ إِلَی الْأَمْرِ، </a:t>
            </a:r>
            <a:endParaRPr lang="en-GB" sz="18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ar-SA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وَزِيْدَتِ الْبَاء فِي الْفَاعِل لِأَنَّ إِسْنَادَ الْأَمْرِ إِلی الظَّاهِر قَبِيْحٌ.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الْعَاشِرُ: فِعْلَا التَّعَجُبِ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ولا يُبْنَيانِ إِلَّا مِمّا يُبْنى مِنْهُ أفْعَلُ التَّفْضِيلِ</a:t>
            </a:r>
            <a:r>
              <a:rPr lang="ur-PK"/>
              <a:t>، </a:t>
            </a:r>
          </a:p>
          <a:p>
            <a:pPr rtl="1"/>
            <a:r>
              <a:rPr lang="ur-PK"/>
              <a:t>ويُتَوَصَّلُ </a:t>
            </a:r>
            <a:r>
              <a:rPr lang="ur-PK" dirty="0"/>
              <a:t>فِي الْمُمْتَنِعِ بِمِثْلِ ما أَشَدَّ اسْتِخْرَاجًا فِي الْأَوَّلِ وَأَشِدَّ بِاسْتِخْرَاجِهِ  كَما عَرَفْتَ فِي اسْمِ التَّفْضِيلِ.</a:t>
            </a:r>
          </a:p>
        </p:txBody>
      </p:sp>
    </p:spTree>
    <p:extLst>
      <p:ext uri="{BB962C8B-B14F-4D97-AF65-F5344CB8AC3E}">
        <p14:creationId xmlns:p14="http://schemas.microsoft.com/office/powerpoint/2010/main" val="16279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الْعَاشِرُ: فِعْلَا التَّعَجُبِ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ولا يَجُوزُ التَّصَرُّفُ فِيهِمَا بِتَقْدِيمٍ، ولا تَأْخِيْرٍ، ولا فَصْلٍ، </a:t>
            </a:r>
          </a:p>
          <a:p>
            <a:pPr rtl="1"/>
            <a:r>
              <a:rPr lang="ur-PK" dirty="0"/>
              <a:t>والمَازِنِيُّ أَجازَ الفَصْلَ بِالظَّرْفِ، نَحْوُ مَا أَحْسَنَ اليَوْمَ عَمْرًا.</a:t>
            </a:r>
          </a:p>
        </p:txBody>
      </p:sp>
    </p:spTree>
    <p:extLst>
      <p:ext uri="{BB962C8B-B14F-4D97-AF65-F5344CB8AC3E}">
        <p14:creationId xmlns:p14="http://schemas.microsoft.com/office/powerpoint/2010/main" val="41933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16844</TotalTime>
  <Words>224</Words>
  <Application>Microsoft Office PowerPoint</Application>
  <PresentationFormat>On-screen Show (16:9)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1900</cp:revision>
  <cp:lastPrinted>2018-11-30T18:58:39Z</cp:lastPrinted>
  <dcterms:created xsi:type="dcterms:W3CDTF">2017-07-04T20:08:42Z</dcterms:created>
  <dcterms:modified xsi:type="dcterms:W3CDTF">2020-09-28T16:00:03Z</dcterms:modified>
</cp:coreProperties>
</file>