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404" r:id="rId3"/>
    <p:sldId id="487" r:id="rId4"/>
    <p:sldId id="490" r:id="rId5"/>
    <p:sldId id="355" r:id="rId6"/>
    <p:sldId id="491" r:id="rId7"/>
    <p:sldId id="489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90"/>
            <p14:sldId id="355"/>
            <p14:sldId id="491"/>
            <p14:sldId id="4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D11BC-D4B7-4A82-85CD-8E426127654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96DB932-FA40-4EAB-9493-F1996C85076A}">
      <dgm:prSet phldrT="[Text]"/>
      <dgm:spPr/>
      <dgm:t>
        <a:bodyPr/>
        <a:lstStyle/>
        <a:p>
          <a:r>
            <a:rPr lang="ur-PK" b="1" dirty="0" err="1"/>
            <a:t>جُمْلَةٌ</a:t>
          </a:r>
          <a:r>
            <a:rPr lang="ur-PK" b="1" dirty="0"/>
            <a:t> </a:t>
          </a:r>
          <a:r>
            <a:rPr lang="ur-PK" b="1" dirty="0" err="1"/>
            <a:t>فِعْلِيَّةٌ</a:t>
          </a:r>
          <a:endParaRPr lang="en-GB" b="1" dirty="0"/>
        </a:p>
      </dgm:t>
    </dgm:pt>
    <dgm:pt modelId="{32ABBF91-374B-4C55-9187-447A784A6F01}" type="parTrans" cxnId="{1AE01C07-174A-4521-8D32-B1C80CF15F16}">
      <dgm:prSet/>
      <dgm:spPr/>
      <dgm:t>
        <a:bodyPr/>
        <a:lstStyle/>
        <a:p>
          <a:endParaRPr lang="en-GB"/>
        </a:p>
      </dgm:t>
    </dgm:pt>
    <dgm:pt modelId="{F35ABDE8-4A47-4FB9-AB08-B427A360F49F}" type="sibTrans" cxnId="{1AE01C07-174A-4521-8D32-B1C80CF15F16}">
      <dgm:prSet/>
      <dgm:spPr/>
      <dgm:t>
        <a:bodyPr/>
        <a:lstStyle/>
        <a:p>
          <a:endParaRPr lang="en-GB"/>
        </a:p>
      </dgm:t>
    </dgm:pt>
    <dgm:pt modelId="{0C6EB44A-8CD2-4B95-9C73-CB827220DF57}">
      <dgm:prSet phldrT="[Text]"/>
      <dgm:spPr/>
      <dgm:t>
        <a:bodyPr/>
        <a:lstStyle/>
        <a:p>
          <a:r>
            <a:rPr lang="ur-PK" b="1" dirty="0" err="1"/>
            <a:t>فَاعِلٌ</a:t>
          </a:r>
          <a:endParaRPr lang="en-GB" b="1" dirty="0"/>
        </a:p>
      </dgm:t>
    </dgm:pt>
    <dgm:pt modelId="{AACB2B85-7511-45DB-84F9-B02BE3DE3894}" type="parTrans" cxnId="{D0E82FA4-C51B-4D09-8F84-D01974BC8E78}">
      <dgm:prSet/>
      <dgm:spPr/>
      <dgm:t>
        <a:bodyPr/>
        <a:lstStyle/>
        <a:p>
          <a:endParaRPr lang="en-GB"/>
        </a:p>
      </dgm:t>
    </dgm:pt>
    <dgm:pt modelId="{ABE2B5E3-65DA-4BDE-AEC3-966683DA8067}" type="sibTrans" cxnId="{D0E82FA4-C51B-4D09-8F84-D01974BC8E78}">
      <dgm:prSet/>
      <dgm:spPr/>
      <dgm:t>
        <a:bodyPr/>
        <a:lstStyle/>
        <a:p>
          <a:endParaRPr lang="en-GB"/>
        </a:p>
      </dgm:t>
    </dgm:pt>
    <dgm:pt modelId="{59211AED-15C0-4DBA-B7D3-E8154867133C}">
      <dgm:prSet phldrT="[Text]"/>
      <dgm:spPr/>
      <dgm:t>
        <a:bodyPr/>
        <a:lstStyle/>
        <a:p>
          <a:r>
            <a:rPr lang="ur-PK" b="1" dirty="0" err="1"/>
            <a:t>مَفُعُوْلُ</a:t>
          </a:r>
          <a:r>
            <a:rPr lang="ur-PK" b="1" dirty="0"/>
            <a:t> </a:t>
          </a:r>
          <a:r>
            <a:rPr lang="ur-PK" b="1" dirty="0" err="1"/>
            <a:t>مَا</a:t>
          </a:r>
          <a:r>
            <a:rPr lang="ur-PK" b="1" dirty="0"/>
            <a:t> </a:t>
          </a:r>
          <a:r>
            <a:rPr lang="ur-PK" b="1" dirty="0" err="1"/>
            <a:t>لَمْ</a:t>
          </a:r>
          <a:r>
            <a:rPr lang="ur-PK" b="1" dirty="0"/>
            <a:t> </a:t>
          </a:r>
          <a:r>
            <a:rPr lang="ur-PK" b="1" dirty="0" err="1"/>
            <a:t>يُسَمَّ</a:t>
          </a:r>
          <a:r>
            <a:rPr lang="ur-PK" b="1" dirty="0"/>
            <a:t> </a:t>
          </a:r>
          <a:r>
            <a:rPr lang="ur-PK" b="1" dirty="0" err="1"/>
            <a:t>فَاعِلُهُ</a:t>
          </a:r>
          <a:endParaRPr lang="en-GB" b="1" dirty="0"/>
        </a:p>
      </dgm:t>
    </dgm:pt>
    <dgm:pt modelId="{D8C83110-D0D3-4D2C-B6EE-FC78B7A0901C}" type="parTrans" cxnId="{2C09FEB6-CC6C-4A39-8189-F1B1A361FB90}">
      <dgm:prSet/>
      <dgm:spPr/>
      <dgm:t>
        <a:bodyPr/>
        <a:lstStyle/>
        <a:p>
          <a:endParaRPr lang="en-GB"/>
        </a:p>
      </dgm:t>
    </dgm:pt>
    <dgm:pt modelId="{8FA3412B-2F9F-4CF6-9412-0041838DB9D6}" type="sibTrans" cxnId="{2C09FEB6-CC6C-4A39-8189-F1B1A361FB90}">
      <dgm:prSet/>
      <dgm:spPr/>
      <dgm:t>
        <a:bodyPr/>
        <a:lstStyle/>
        <a:p>
          <a:endParaRPr lang="en-GB"/>
        </a:p>
      </dgm:t>
    </dgm:pt>
    <dgm:pt modelId="{96DCFDF0-817F-407B-8D16-4575139C3814}">
      <dgm:prSet phldrT="[Text]"/>
      <dgm:spPr/>
      <dgm:t>
        <a:bodyPr/>
        <a:lstStyle/>
        <a:p>
          <a:r>
            <a:rPr lang="ur-PK" b="1" dirty="0" err="1"/>
            <a:t>جُمْلَةٌ</a:t>
          </a:r>
          <a:r>
            <a:rPr lang="ur-PK" b="1" dirty="0"/>
            <a:t> </a:t>
          </a:r>
          <a:r>
            <a:rPr lang="ur-PK" b="1" dirty="0" err="1"/>
            <a:t>اسِمِيَّةٌ</a:t>
          </a:r>
          <a:endParaRPr lang="en-GB" b="1" dirty="0"/>
        </a:p>
      </dgm:t>
    </dgm:pt>
    <dgm:pt modelId="{F7A31DF8-66D5-4888-A2C6-5E1BE2FC72B7}" type="parTrans" cxnId="{9B3252ED-C699-4EC7-8009-2E17E4DDAE61}">
      <dgm:prSet/>
      <dgm:spPr/>
      <dgm:t>
        <a:bodyPr/>
        <a:lstStyle/>
        <a:p>
          <a:endParaRPr lang="en-GB"/>
        </a:p>
      </dgm:t>
    </dgm:pt>
    <dgm:pt modelId="{D4DA6BA2-043E-40D3-851F-B87ADF748421}" type="sibTrans" cxnId="{9B3252ED-C699-4EC7-8009-2E17E4DDAE61}">
      <dgm:prSet/>
      <dgm:spPr/>
      <dgm:t>
        <a:bodyPr/>
        <a:lstStyle/>
        <a:p>
          <a:endParaRPr lang="en-GB"/>
        </a:p>
      </dgm:t>
    </dgm:pt>
    <dgm:pt modelId="{A44DCED5-59AC-4319-B432-4549ADC933EE}">
      <dgm:prSet phldrT="[Text]"/>
      <dgm:spPr/>
      <dgm:t>
        <a:bodyPr/>
        <a:lstStyle/>
        <a:p>
          <a:r>
            <a:rPr lang="ur-PK" b="1" dirty="0" err="1"/>
            <a:t>مُبْتَدَأٌ</a:t>
          </a:r>
          <a:endParaRPr lang="en-GB" b="1" dirty="0"/>
        </a:p>
      </dgm:t>
    </dgm:pt>
    <dgm:pt modelId="{2271BE65-F24F-4A67-BB02-CBDA4F08C1B9}" type="parTrans" cxnId="{01CAF452-D768-4917-BA69-8C171E81984C}">
      <dgm:prSet/>
      <dgm:spPr/>
      <dgm:t>
        <a:bodyPr/>
        <a:lstStyle/>
        <a:p>
          <a:endParaRPr lang="en-GB"/>
        </a:p>
      </dgm:t>
    </dgm:pt>
    <dgm:pt modelId="{0BCBF339-6EC4-4BBE-BDD7-D39822D754E9}" type="sibTrans" cxnId="{01CAF452-D768-4917-BA69-8C171E81984C}">
      <dgm:prSet/>
      <dgm:spPr/>
      <dgm:t>
        <a:bodyPr/>
        <a:lstStyle/>
        <a:p>
          <a:endParaRPr lang="en-GB"/>
        </a:p>
      </dgm:t>
    </dgm:pt>
    <dgm:pt modelId="{0656B7C9-1C3C-4CE1-B82C-FFF4B505EBE5}">
      <dgm:prSet phldrT="[Text]"/>
      <dgm:spPr/>
      <dgm:t>
        <a:bodyPr/>
        <a:lstStyle/>
        <a:p>
          <a:r>
            <a:rPr lang="ur-PK" b="1" dirty="0" err="1"/>
            <a:t>خَبَرٌ</a:t>
          </a:r>
          <a:endParaRPr lang="en-GB" b="1" dirty="0"/>
        </a:p>
      </dgm:t>
    </dgm:pt>
    <dgm:pt modelId="{352CBA88-DE64-4EAA-A5AF-BBC209F72117}" type="parTrans" cxnId="{AB547EA0-4053-4D82-9556-766022B0E7A5}">
      <dgm:prSet/>
      <dgm:spPr/>
      <dgm:t>
        <a:bodyPr/>
        <a:lstStyle/>
        <a:p>
          <a:endParaRPr lang="en-GB"/>
        </a:p>
      </dgm:t>
    </dgm:pt>
    <dgm:pt modelId="{A2216B3B-402D-4133-ABB2-4D44E82E9804}" type="sibTrans" cxnId="{AB547EA0-4053-4D82-9556-766022B0E7A5}">
      <dgm:prSet/>
      <dgm:spPr/>
      <dgm:t>
        <a:bodyPr/>
        <a:lstStyle/>
        <a:p>
          <a:endParaRPr lang="en-GB"/>
        </a:p>
      </dgm:t>
    </dgm:pt>
    <dgm:pt modelId="{614385F0-6302-4064-ABC5-47053A81E5CB}">
      <dgm:prSet phldrT="[Text]"/>
      <dgm:spPr/>
      <dgm:t>
        <a:bodyPr/>
        <a:lstStyle/>
        <a:p>
          <a:r>
            <a:rPr lang="ur-PK" b="1" dirty="0" err="1"/>
            <a:t>كَان</a:t>
          </a:r>
          <a:endParaRPr lang="en-GB" b="1" dirty="0"/>
        </a:p>
      </dgm:t>
    </dgm:pt>
    <dgm:pt modelId="{45F07BA1-4EA6-4EE7-8754-37DDDB0854D2}" type="parTrans" cxnId="{B86D2389-9A9C-45CB-A9A8-86DBB7C30E3D}">
      <dgm:prSet/>
      <dgm:spPr/>
      <dgm:t>
        <a:bodyPr/>
        <a:lstStyle/>
        <a:p>
          <a:endParaRPr lang="en-GB"/>
        </a:p>
      </dgm:t>
    </dgm:pt>
    <dgm:pt modelId="{BE79C34B-E386-4F0C-B0F9-52D6A0299154}" type="sibTrans" cxnId="{B86D2389-9A9C-45CB-A9A8-86DBB7C30E3D}">
      <dgm:prSet/>
      <dgm:spPr/>
      <dgm:t>
        <a:bodyPr/>
        <a:lstStyle/>
        <a:p>
          <a:endParaRPr lang="en-GB"/>
        </a:p>
      </dgm:t>
    </dgm:pt>
    <dgm:pt modelId="{B868089E-60EE-4620-A3FD-E48F0C78AB5A}">
      <dgm:prSet phldrT="[Text]"/>
      <dgm:spPr/>
      <dgm:t>
        <a:bodyPr/>
        <a:lstStyle/>
        <a:p>
          <a:r>
            <a:rPr lang="ur-PK" b="1" dirty="0" err="1"/>
            <a:t>اسْمُ</a:t>
          </a:r>
          <a:r>
            <a:rPr lang="ur-PK" b="1" dirty="0"/>
            <a:t> </a:t>
          </a:r>
          <a:r>
            <a:rPr lang="ur-PK" b="1" dirty="0" err="1"/>
            <a:t>كَانَ</a:t>
          </a:r>
          <a:endParaRPr lang="en-GB" b="1" dirty="0"/>
        </a:p>
      </dgm:t>
    </dgm:pt>
    <dgm:pt modelId="{94298DCA-71F4-4A42-94C9-FC79DCBD5F72}" type="parTrans" cxnId="{14F476F1-6A66-4368-920A-A17DDE4007EC}">
      <dgm:prSet/>
      <dgm:spPr/>
      <dgm:t>
        <a:bodyPr/>
        <a:lstStyle/>
        <a:p>
          <a:endParaRPr lang="en-GB"/>
        </a:p>
      </dgm:t>
    </dgm:pt>
    <dgm:pt modelId="{3D6FE975-2880-48C8-AD5A-249450367067}" type="sibTrans" cxnId="{14F476F1-6A66-4368-920A-A17DDE4007EC}">
      <dgm:prSet/>
      <dgm:spPr/>
      <dgm:t>
        <a:bodyPr/>
        <a:lstStyle/>
        <a:p>
          <a:endParaRPr lang="en-GB"/>
        </a:p>
      </dgm:t>
    </dgm:pt>
    <dgm:pt modelId="{1FEC40B4-E81A-4B21-AE37-DB37B4FDBB94}">
      <dgm:prSet phldrT="[Text]"/>
      <dgm:spPr/>
      <dgm:t>
        <a:bodyPr/>
        <a:lstStyle/>
        <a:p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خَبَرُ</a:t>
          </a:r>
          <a:r>
            <a:rPr lang="ur-PK" b="1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كَانَ</a:t>
          </a:r>
          <a:endParaRPr lang="en-GB" b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89BC04A0-09B3-4176-8070-67652C7836C3}" type="parTrans" cxnId="{000BDA31-81EB-4FD9-8A91-C3927E1D8ADE}">
      <dgm:prSet/>
      <dgm:spPr/>
      <dgm:t>
        <a:bodyPr/>
        <a:lstStyle/>
        <a:p>
          <a:endParaRPr lang="en-GB"/>
        </a:p>
      </dgm:t>
    </dgm:pt>
    <dgm:pt modelId="{C208A349-1B4E-4FC6-B2A2-D0356A012DED}" type="sibTrans" cxnId="{000BDA31-81EB-4FD9-8A91-C3927E1D8ADE}">
      <dgm:prSet/>
      <dgm:spPr/>
      <dgm:t>
        <a:bodyPr/>
        <a:lstStyle/>
        <a:p>
          <a:endParaRPr lang="en-GB"/>
        </a:p>
      </dgm:t>
    </dgm:pt>
    <dgm:pt modelId="{2E2AB8D2-549F-4378-AD79-0B5F34AB90EA}">
      <dgm:prSet phldrT="[Text]"/>
      <dgm:spPr/>
      <dgm:t>
        <a:bodyPr/>
        <a:lstStyle/>
        <a:p>
          <a:r>
            <a:rPr lang="ur-PK" b="1" dirty="0" err="1"/>
            <a:t>إِنَّ</a:t>
          </a:r>
          <a:endParaRPr lang="en-GB" b="1" dirty="0"/>
        </a:p>
      </dgm:t>
    </dgm:pt>
    <dgm:pt modelId="{736E1135-6C1E-4E51-8407-61C15D9C67EE}" type="parTrans" cxnId="{1FC47079-49F1-443C-9631-F7779B84021C}">
      <dgm:prSet/>
      <dgm:spPr/>
      <dgm:t>
        <a:bodyPr/>
        <a:lstStyle/>
        <a:p>
          <a:endParaRPr lang="en-GB"/>
        </a:p>
      </dgm:t>
    </dgm:pt>
    <dgm:pt modelId="{0C0D5681-6019-493E-ACA9-9713011EAD5B}" type="sibTrans" cxnId="{1FC47079-49F1-443C-9631-F7779B84021C}">
      <dgm:prSet/>
      <dgm:spPr/>
      <dgm:t>
        <a:bodyPr/>
        <a:lstStyle/>
        <a:p>
          <a:endParaRPr lang="en-GB"/>
        </a:p>
      </dgm:t>
    </dgm:pt>
    <dgm:pt modelId="{2BCE391A-B82C-41B3-B1B1-8851385CE0C7}">
      <dgm:prSet phldrT="[Text]"/>
      <dgm:spPr/>
      <dgm:t>
        <a:bodyPr/>
        <a:lstStyle/>
        <a:p>
          <a:r>
            <a:rPr lang="ur-PK" b="1" dirty="0" err="1">
              <a:solidFill>
                <a:schemeClr val="accent6">
                  <a:lumMod val="20000"/>
                  <a:lumOff val="80000"/>
                </a:schemeClr>
              </a:solidFill>
            </a:rPr>
            <a:t>اسْمُ</a:t>
          </a:r>
          <a:r>
            <a:rPr lang="ur-PK" b="1" dirty="0">
              <a:solidFill>
                <a:schemeClr val="accent6">
                  <a:lumMod val="20000"/>
                  <a:lumOff val="80000"/>
                </a:schemeClr>
              </a:solidFill>
            </a:rPr>
            <a:t> </a:t>
          </a:r>
          <a:r>
            <a:rPr lang="ur-PK" b="1" dirty="0" err="1">
              <a:solidFill>
                <a:schemeClr val="accent6">
                  <a:lumMod val="20000"/>
                  <a:lumOff val="80000"/>
                </a:schemeClr>
              </a:solidFill>
            </a:rPr>
            <a:t>إِنَّ</a:t>
          </a:r>
          <a:endParaRPr lang="en-GB" b="1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CCDB7A83-A150-46FF-B946-8EFA14DFD38A}" type="parTrans" cxnId="{71389A31-4612-440C-BFB2-CE4FCF265F3F}">
      <dgm:prSet/>
      <dgm:spPr/>
      <dgm:t>
        <a:bodyPr/>
        <a:lstStyle/>
        <a:p>
          <a:endParaRPr lang="en-GB"/>
        </a:p>
      </dgm:t>
    </dgm:pt>
    <dgm:pt modelId="{AB2E9485-3413-456C-825C-7F491B4D39C3}" type="sibTrans" cxnId="{71389A31-4612-440C-BFB2-CE4FCF265F3F}">
      <dgm:prSet/>
      <dgm:spPr/>
      <dgm:t>
        <a:bodyPr/>
        <a:lstStyle/>
        <a:p>
          <a:endParaRPr lang="en-GB"/>
        </a:p>
      </dgm:t>
    </dgm:pt>
    <dgm:pt modelId="{64581EC2-22D6-4837-B409-5618C0C1A26C}">
      <dgm:prSet phldrT="[Text]"/>
      <dgm:spPr/>
      <dgm:t>
        <a:bodyPr/>
        <a:lstStyle/>
        <a:p>
          <a:r>
            <a:rPr lang="ur-PK" b="1" dirty="0" err="1"/>
            <a:t>خَبَرُ</a:t>
          </a:r>
          <a:r>
            <a:rPr lang="ur-PK" b="1" dirty="0"/>
            <a:t> </a:t>
          </a:r>
          <a:r>
            <a:rPr lang="ur-PK" b="1" dirty="0" err="1"/>
            <a:t>إِنَّ</a:t>
          </a:r>
          <a:endParaRPr lang="en-GB" b="1" dirty="0"/>
        </a:p>
      </dgm:t>
    </dgm:pt>
    <dgm:pt modelId="{1AFE766A-E29E-4006-B354-305852E1AB66}" type="parTrans" cxnId="{9F3543DF-F683-422B-87D1-A31BF4FD4B17}">
      <dgm:prSet/>
      <dgm:spPr/>
      <dgm:t>
        <a:bodyPr/>
        <a:lstStyle/>
        <a:p>
          <a:endParaRPr lang="en-GB"/>
        </a:p>
      </dgm:t>
    </dgm:pt>
    <dgm:pt modelId="{EF6A5F25-5BA7-4C7A-8C2A-C3F9B1CA4A3A}" type="sibTrans" cxnId="{9F3543DF-F683-422B-87D1-A31BF4FD4B17}">
      <dgm:prSet/>
      <dgm:spPr/>
      <dgm:t>
        <a:bodyPr/>
        <a:lstStyle/>
        <a:p>
          <a:endParaRPr lang="en-GB"/>
        </a:p>
      </dgm:t>
    </dgm:pt>
    <dgm:pt modelId="{8E321BD7-7903-40CC-8386-E4033A6FDBF3}">
      <dgm:prSet phldrT="[Text]"/>
      <dgm:spPr/>
      <dgm:t>
        <a:bodyPr/>
        <a:lstStyle/>
        <a:p>
          <a:r>
            <a:rPr lang="ur-PK" b="1" dirty="0" err="1"/>
            <a:t>مَا</a:t>
          </a:r>
          <a:r>
            <a:rPr lang="ur-PK" b="1" dirty="0"/>
            <a:t>، </a:t>
          </a:r>
          <a:r>
            <a:rPr lang="ur-PK" b="1" dirty="0" err="1"/>
            <a:t>لَا</a:t>
          </a:r>
          <a:r>
            <a:rPr lang="ur-PK" b="1" dirty="0"/>
            <a:t>، </a:t>
          </a:r>
          <a:r>
            <a:rPr lang="ur-PK" b="1" dirty="0" err="1"/>
            <a:t>لَات</a:t>
          </a:r>
          <a:endParaRPr lang="en-GB" b="1" dirty="0"/>
        </a:p>
      </dgm:t>
    </dgm:pt>
    <dgm:pt modelId="{C0F6F7F0-8405-427B-8633-3B189BD3A1BD}" type="parTrans" cxnId="{3963B19D-727C-4278-A0F0-DBC6E8508B54}">
      <dgm:prSet/>
      <dgm:spPr/>
      <dgm:t>
        <a:bodyPr/>
        <a:lstStyle/>
        <a:p>
          <a:endParaRPr lang="en-GB"/>
        </a:p>
      </dgm:t>
    </dgm:pt>
    <dgm:pt modelId="{3F7874B9-F6D1-44E7-8229-6CB375BF6AA1}" type="sibTrans" cxnId="{3963B19D-727C-4278-A0F0-DBC6E8508B54}">
      <dgm:prSet/>
      <dgm:spPr/>
      <dgm:t>
        <a:bodyPr/>
        <a:lstStyle/>
        <a:p>
          <a:endParaRPr lang="en-GB"/>
        </a:p>
      </dgm:t>
    </dgm:pt>
    <dgm:pt modelId="{9CB3D712-4ADB-4338-90A7-5F4072D861CC}">
      <dgm:prSet phldrT="[Text]"/>
      <dgm:spPr/>
      <dgm:t>
        <a:bodyPr/>
        <a:lstStyle/>
        <a:p>
          <a:r>
            <a:rPr lang="ur-PK" b="1" dirty="0"/>
            <a:t>اسم </a:t>
          </a:r>
          <a:endParaRPr lang="en-GB" b="1" dirty="0"/>
        </a:p>
      </dgm:t>
    </dgm:pt>
    <dgm:pt modelId="{32DC700B-72E1-47B1-A508-A7C7860030A6}" type="parTrans" cxnId="{197357D4-4209-4340-AB97-E1F3001820C4}">
      <dgm:prSet/>
      <dgm:spPr/>
      <dgm:t>
        <a:bodyPr/>
        <a:lstStyle/>
        <a:p>
          <a:endParaRPr lang="en-GB"/>
        </a:p>
      </dgm:t>
    </dgm:pt>
    <dgm:pt modelId="{850ACC65-DAE5-4832-93E5-5BE07A40D5EC}" type="sibTrans" cxnId="{197357D4-4209-4340-AB97-E1F3001820C4}">
      <dgm:prSet/>
      <dgm:spPr/>
      <dgm:t>
        <a:bodyPr/>
        <a:lstStyle/>
        <a:p>
          <a:endParaRPr lang="en-GB"/>
        </a:p>
      </dgm:t>
    </dgm:pt>
    <dgm:pt modelId="{54DFC19A-7A1A-4E7E-9A70-B13F95F96BBE}">
      <dgm:prSet phldrT="[Text]"/>
      <dgm:spPr/>
      <dgm:t>
        <a:bodyPr/>
        <a:lstStyle/>
        <a:p>
          <a:r>
            <a:rPr lang="ur-PK" b="1" dirty="0">
              <a:solidFill>
                <a:schemeClr val="accent6">
                  <a:lumMod val="20000"/>
                  <a:lumOff val="80000"/>
                </a:schemeClr>
              </a:solidFill>
            </a:rPr>
            <a:t>خبر</a:t>
          </a:r>
          <a:endParaRPr lang="en-GB" b="1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956EEB2E-4815-487E-A019-04194A49C48D}" type="parTrans" cxnId="{B5BB0C66-5075-40F7-9764-1248B7BB6627}">
      <dgm:prSet/>
      <dgm:spPr/>
      <dgm:t>
        <a:bodyPr/>
        <a:lstStyle/>
        <a:p>
          <a:endParaRPr lang="en-GB"/>
        </a:p>
      </dgm:t>
    </dgm:pt>
    <dgm:pt modelId="{AEA13CEA-3F95-4F69-BB07-1F486014742B}" type="sibTrans" cxnId="{B5BB0C66-5075-40F7-9764-1248B7BB6627}">
      <dgm:prSet/>
      <dgm:spPr/>
      <dgm:t>
        <a:bodyPr/>
        <a:lstStyle/>
        <a:p>
          <a:endParaRPr lang="en-GB"/>
        </a:p>
      </dgm:t>
    </dgm:pt>
    <dgm:pt modelId="{638D929C-9D2A-4BF7-8C50-B19DBF5F59B8}">
      <dgm:prSet phldrT="[Text]"/>
      <dgm:spPr/>
      <dgm:t>
        <a:bodyPr/>
        <a:lstStyle/>
        <a:p>
          <a:r>
            <a:rPr lang="ur-PK" b="1" dirty="0" err="1"/>
            <a:t>لَا</a:t>
          </a:r>
          <a:r>
            <a:rPr lang="ur-PK" b="1" dirty="0"/>
            <a:t> </a:t>
          </a:r>
          <a:r>
            <a:rPr lang="ur-PK" b="1" dirty="0" err="1"/>
            <a:t>لِنَفْيِ</a:t>
          </a:r>
          <a:r>
            <a:rPr lang="ur-PK" b="1" dirty="0"/>
            <a:t> </a:t>
          </a:r>
          <a:r>
            <a:rPr lang="ur-PK" b="1" dirty="0" err="1"/>
            <a:t>الجْنِسِ</a:t>
          </a:r>
          <a:endParaRPr lang="en-GB" b="1" dirty="0"/>
        </a:p>
      </dgm:t>
    </dgm:pt>
    <dgm:pt modelId="{7E01ADA6-4466-461E-ABA3-8444FBB3A466}" type="parTrans" cxnId="{369DBDFA-7165-4B03-8719-CB3E45206BFA}">
      <dgm:prSet/>
      <dgm:spPr/>
      <dgm:t>
        <a:bodyPr/>
        <a:lstStyle/>
        <a:p>
          <a:endParaRPr lang="en-GB"/>
        </a:p>
      </dgm:t>
    </dgm:pt>
    <dgm:pt modelId="{DAFF55E9-068F-4290-8653-9AEA0551BBF3}" type="sibTrans" cxnId="{369DBDFA-7165-4B03-8719-CB3E45206BFA}">
      <dgm:prSet/>
      <dgm:spPr/>
      <dgm:t>
        <a:bodyPr/>
        <a:lstStyle/>
        <a:p>
          <a:endParaRPr lang="en-GB"/>
        </a:p>
      </dgm:t>
    </dgm:pt>
    <dgm:pt modelId="{323369F7-935A-486A-848E-39AE4A052E80}">
      <dgm:prSet phldrT="[Text]"/>
      <dgm:spPr/>
      <dgm:t>
        <a:bodyPr/>
        <a:lstStyle/>
        <a:p>
          <a:r>
            <a:rPr lang="ur-PK" b="1" dirty="0">
              <a:solidFill>
                <a:schemeClr val="accent2">
                  <a:lumMod val="40000"/>
                  <a:lumOff val="60000"/>
                </a:schemeClr>
              </a:solidFill>
            </a:rPr>
            <a:t>اسم </a:t>
          </a:r>
          <a:r>
            <a:rPr lang="ur-PK" b="1" dirty="0" err="1">
              <a:solidFill>
                <a:schemeClr val="accent2">
                  <a:lumMod val="40000"/>
                  <a:lumOff val="60000"/>
                </a:schemeClr>
              </a:solidFill>
            </a:rPr>
            <a:t>لَا</a:t>
          </a:r>
          <a:endParaRPr lang="en-GB" b="1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805D0197-0CDC-4806-BF41-00ED6AD2DD2C}" type="parTrans" cxnId="{CA98F417-1831-4FE7-9CC0-003A3C60CD25}">
      <dgm:prSet/>
      <dgm:spPr/>
      <dgm:t>
        <a:bodyPr/>
        <a:lstStyle/>
        <a:p>
          <a:endParaRPr lang="en-GB"/>
        </a:p>
      </dgm:t>
    </dgm:pt>
    <dgm:pt modelId="{751CAFF6-2B9D-4CD7-9AA6-F8BE4DB274A2}" type="sibTrans" cxnId="{CA98F417-1831-4FE7-9CC0-003A3C60CD25}">
      <dgm:prSet/>
      <dgm:spPr/>
      <dgm:t>
        <a:bodyPr/>
        <a:lstStyle/>
        <a:p>
          <a:endParaRPr lang="en-GB"/>
        </a:p>
      </dgm:t>
    </dgm:pt>
    <dgm:pt modelId="{F33EC150-6CB9-4726-804F-930C1C5F02DF}">
      <dgm:prSet phldrT="[Text]"/>
      <dgm:spPr/>
      <dgm:t>
        <a:bodyPr/>
        <a:lstStyle/>
        <a:p>
          <a:r>
            <a:rPr lang="ur-PK" b="1" dirty="0" err="1"/>
            <a:t>خَبَرُ</a:t>
          </a:r>
          <a:r>
            <a:rPr lang="ur-PK" b="1" dirty="0"/>
            <a:t> </a:t>
          </a:r>
          <a:r>
            <a:rPr lang="ur-PK" b="1" dirty="0" err="1"/>
            <a:t>لَا</a:t>
          </a:r>
          <a:endParaRPr lang="en-GB" b="1" dirty="0"/>
        </a:p>
      </dgm:t>
    </dgm:pt>
    <dgm:pt modelId="{2A9E5235-4FB6-4852-9D83-95428EC165B7}" type="parTrans" cxnId="{599FC24E-B14B-40C8-A268-38BDF098F0E7}">
      <dgm:prSet/>
      <dgm:spPr/>
      <dgm:t>
        <a:bodyPr/>
        <a:lstStyle/>
        <a:p>
          <a:endParaRPr lang="en-GB"/>
        </a:p>
      </dgm:t>
    </dgm:pt>
    <dgm:pt modelId="{CB27DB74-9A97-4C17-8F6C-41C1B881CE2F}" type="sibTrans" cxnId="{599FC24E-B14B-40C8-A268-38BDF098F0E7}">
      <dgm:prSet/>
      <dgm:spPr/>
      <dgm:t>
        <a:bodyPr/>
        <a:lstStyle/>
        <a:p>
          <a:endParaRPr lang="en-GB"/>
        </a:p>
      </dgm:t>
    </dgm:pt>
    <dgm:pt modelId="{23D6FAAE-8730-4EC5-B500-98EA16FF946F}" type="pres">
      <dgm:prSet presAssocID="{49CD11BC-D4B7-4A82-85CD-8E4261276542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897E192-1E71-48A7-B01E-27360B014B99}" type="pres">
      <dgm:prSet presAssocID="{696DB932-FA40-4EAB-9493-F1996C85076A}" presName="horFlow" presStyleCnt="0"/>
      <dgm:spPr/>
    </dgm:pt>
    <dgm:pt modelId="{619D8397-3ED9-4CE1-A824-C9CC2E2CA239}" type="pres">
      <dgm:prSet presAssocID="{696DB932-FA40-4EAB-9493-F1996C85076A}" presName="bigChev" presStyleLbl="node1" presStyleIdx="0" presStyleCnt="6"/>
      <dgm:spPr/>
      <dgm:t>
        <a:bodyPr/>
        <a:lstStyle/>
        <a:p>
          <a:endParaRPr lang="en-GB"/>
        </a:p>
      </dgm:t>
    </dgm:pt>
    <dgm:pt modelId="{2C399297-6507-4199-8BF0-41E0284D11D9}" type="pres">
      <dgm:prSet presAssocID="{AACB2B85-7511-45DB-84F9-B02BE3DE3894}" presName="parTrans" presStyleCnt="0"/>
      <dgm:spPr/>
    </dgm:pt>
    <dgm:pt modelId="{0A433351-D2E3-47DA-B595-60381754A36F}" type="pres">
      <dgm:prSet presAssocID="{0C6EB44A-8CD2-4B95-9C73-CB827220DF57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3C8A13-87F3-4939-B9BD-D1F023C961DF}" type="pres">
      <dgm:prSet presAssocID="{ABE2B5E3-65DA-4BDE-AEC3-966683DA8067}" presName="sibTrans" presStyleCnt="0"/>
      <dgm:spPr/>
    </dgm:pt>
    <dgm:pt modelId="{BBFEC61E-2C31-457E-B7BC-6AC6E59D29B4}" type="pres">
      <dgm:prSet presAssocID="{59211AED-15C0-4DBA-B7D3-E8154867133C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55C026-B85A-433C-B561-36FEAABADBE7}" type="pres">
      <dgm:prSet presAssocID="{696DB932-FA40-4EAB-9493-F1996C85076A}" presName="vSp" presStyleCnt="0"/>
      <dgm:spPr/>
    </dgm:pt>
    <dgm:pt modelId="{85A98DC9-C32C-49AC-8033-9CFF5EBD05ED}" type="pres">
      <dgm:prSet presAssocID="{96DCFDF0-817F-407B-8D16-4575139C3814}" presName="horFlow" presStyleCnt="0"/>
      <dgm:spPr/>
    </dgm:pt>
    <dgm:pt modelId="{E46F062F-35C2-412B-9C0D-F526E56F7C3B}" type="pres">
      <dgm:prSet presAssocID="{96DCFDF0-817F-407B-8D16-4575139C3814}" presName="bigChev" presStyleLbl="node1" presStyleIdx="1" presStyleCnt="6"/>
      <dgm:spPr/>
      <dgm:t>
        <a:bodyPr/>
        <a:lstStyle/>
        <a:p>
          <a:endParaRPr lang="en-GB"/>
        </a:p>
      </dgm:t>
    </dgm:pt>
    <dgm:pt modelId="{DF5380B6-3F27-4E7C-A2B0-F5ABA4E17B87}" type="pres">
      <dgm:prSet presAssocID="{2271BE65-F24F-4A67-BB02-CBDA4F08C1B9}" presName="parTrans" presStyleCnt="0"/>
      <dgm:spPr/>
    </dgm:pt>
    <dgm:pt modelId="{239D12A1-FAF6-40D4-BC3B-1A6C0B13AA29}" type="pres">
      <dgm:prSet presAssocID="{A44DCED5-59AC-4319-B432-4549ADC933EE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34C37A-51EF-484F-96C8-8A13DB41A703}" type="pres">
      <dgm:prSet presAssocID="{0BCBF339-6EC4-4BBE-BDD7-D39822D754E9}" presName="sibTrans" presStyleCnt="0"/>
      <dgm:spPr/>
    </dgm:pt>
    <dgm:pt modelId="{E792A2EC-9E36-4398-B4FE-F37782D154F9}" type="pres">
      <dgm:prSet presAssocID="{0656B7C9-1C3C-4CE1-B82C-FFF4B505EBE5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60431A-3B75-4E45-9C2A-DC1A0A683E03}" type="pres">
      <dgm:prSet presAssocID="{96DCFDF0-817F-407B-8D16-4575139C3814}" presName="vSp" presStyleCnt="0"/>
      <dgm:spPr/>
    </dgm:pt>
    <dgm:pt modelId="{8754D49E-D0C3-4D5C-9ED9-A0A3B6DFC196}" type="pres">
      <dgm:prSet presAssocID="{614385F0-6302-4064-ABC5-47053A81E5CB}" presName="horFlow" presStyleCnt="0"/>
      <dgm:spPr/>
    </dgm:pt>
    <dgm:pt modelId="{01C82B9F-0A67-400F-B39B-5017F8A6F0B1}" type="pres">
      <dgm:prSet presAssocID="{614385F0-6302-4064-ABC5-47053A81E5CB}" presName="bigChev" presStyleLbl="node1" presStyleIdx="2" presStyleCnt="6"/>
      <dgm:spPr/>
      <dgm:t>
        <a:bodyPr/>
        <a:lstStyle/>
        <a:p>
          <a:endParaRPr lang="en-GB"/>
        </a:p>
      </dgm:t>
    </dgm:pt>
    <dgm:pt modelId="{60B803B7-4AF1-44CA-93FF-30F1355655D3}" type="pres">
      <dgm:prSet presAssocID="{94298DCA-71F4-4A42-94C9-FC79DCBD5F72}" presName="parTrans" presStyleCnt="0"/>
      <dgm:spPr/>
    </dgm:pt>
    <dgm:pt modelId="{C4731E83-BDD7-4D36-8BA1-F2ABCEA502C6}" type="pres">
      <dgm:prSet presAssocID="{B868089E-60EE-4620-A3FD-E48F0C78AB5A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CDB9C8-008C-4AA1-B762-70E398ED022B}" type="pres">
      <dgm:prSet presAssocID="{3D6FE975-2880-48C8-AD5A-249450367067}" presName="sibTrans" presStyleCnt="0"/>
      <dgm:spPr/>
    </dgm:pt>
    <dgm:pt modelId="{F97751F0-7B2A-467E-B7B7-C24851B49112}" type="pres">
      <dgm:prSet presAssocID="{1FEC40B4-E81A-4B21-AE37-DB37B4FDBB9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F6DD8E-F0BC-48D9-868C-498BCD45C62B}" type="pres">
      <dgm:prSet presAssocID="{614385F0-6302-4064-ABC5-47053A81E5CB}" presName="vSp" presStyleCnt="0"/>
      <dgm:spPr/>
    </dgm:pt>
    <dgm:pt modelId="{91B47279-84F5-45B5-9E07-D7179D73A223}" type="pres">
      <dgm:prSet presAssocID="{2E2AB8D2-549F-4378-AD79-0B5F34AB90EA}" presName="horFlow" presStyleCnt="0"/>
      <dgm:spPr/>
    </dgm:pt>
    <dgm:pt modelId="{F19709EA-E276-4A9B-8F2F-FDC7D23BBF4B}" type="pres">
      <dgm:prSet presAssocID="{2E2AB8D2-549F-4378-AD79-0B5F34AB90EA}" presName="bigChev" presStyleLbl="node1" presStyleIdx="3" presStyleCnt="6"/>
      <dgm:spPr/>
      <dgm:t>
        <a:bodyPr/>
        <a:lstStyle/>
        <a:p>
          <a:endParaRPr lang="en-GB"/>
        </a:p>
      </dgm:t>
    </dgm:pt>
    <dgm:pt modelId="{CAD3BFF0-3D72-4D60-B5B4-F1F080FF27BB}" type="pres">
      <dgm:prSet presAssocID="{CCDB7A83-A150-46FF-B946-8EFA14DFD38A}" presName="parTrans" presStyleCnt="0"/>
      <dgm:spPr/>
    </dgm:pt>
    <dgm:pt modelId="{447B8703-F661-4B85-B9C2-83A21902291A}" type="pres">
      <dgm:prSet presAssocID="{2BCE391A-B82C-41B3-B1B1-8851385CE0C7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CB3BDA-4ACD-438D-A977-2D0D90BB0F21}" type="pres">
      <dgm:prSet presAssocID="{AB2E9485-3413-456C-825C-7F491B4D39C3}" presName="sibTrans" presStyleCnt="0"/>
      <dgm:spPr/>
    </dgm:pt>
    <dgm:pt modelId="{85002AE6-EC01-49E5-9B96-CDD973218A85}" type="pres">
      <dgm:prSet presAssocID="{64581EC2-22D6-4837-B409-5618C0C1A26C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0ED2E9-AF43-4162-94E2-0A179A63AFBB}" type="pres">
      <dgm:prSet presAssocID="{2E2AB8D2-549F-4378-AD79-0B5F34AB90EA}" presName="vSp" presStyleCnt="0"/>
      <dgm:spPr/>
    </dgm:pt>
    <dgm:pt modelId="{671C0B76-1D5D-4C92-8754-51E4CBC17CB9}" type="pres">
      <dgm:prSet presAssocID="{8E321BD7-7903-40CC-8386-E4033A6FDBF3}" presName="horFlow" presStyleCnt="0"/>
      <dgm:spPr/>
    </dgm:pt>
    <dgm:pt modelId="{3AA19B2A-1E70-4A40-9AD3-F62D668C3C54}" type="pres">
      <dgm:prSet presAssocID="{8E321BD7-7903-40CC-8386-E4033A6FDBF3}" presName="bigChev" presStyleLbl="node1" presStyleIdx="4" presStyleCnt="6"/>
      <dgm:spPr/>
      <dgm:t>
        <a:bodyPr/>
        <a:lstStyle/>
        <a:p>
          <a:endParaRPr lang="en-GB"/>
        </a:p>
      </dgm:t>
    </dgm:pt>
    <dgm:pt modelId="{0F9C4D22-80C6-4ABE-8FE5-D6EF4B37C93D}" type="pres">
      <dgm:prSet presAssocID="{32DC700B-72E1-47B1-A508-A7C7860030A6}" presName="parTrans" presStyleCnt="0"/>
      <dgm:spPr/>
    </dgm:pt>
    <dgm:pt modelId="{5FF2235D-4C02-4AD6-A7CE-99DBED549D4A}" type="pres">
      <dgm:prSet presAssocID="{9CB3D712-4ADB-4338-90A7-5F4072D861CC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C80852-18F1-402F-AB84-A569840884A6}" type="pres">
      <dgm:prSet presAssocID="{850ACC65-DAE5-4832-93E5-5BE07A40D5EC}" presName="sibTrans" presStyleCnt="0"/>
      <dgm:spPr/>
    </dgm:pt>
    <dgm:pt modelId="{3215FD87-38A7-4BDE-8C92-3F25E120DE06}" type="pres">
      <dgm:prSet presAssocID="{54DFC19A-7A1A-4E7E-9A70-B13F95F96B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9C1BC5-0BED-4D03-AF09-68D409BFFD3E}" type="pres">
      <dgm:prSet presAssocID="{8E321BD7-7903-40CC-8386-E4033A6FDBF3}" presName="vSp" presStyleCnt="0"/>
      <dgm:spPr/>
    </dgm:pt>
    <dgm:pt modelId="{587BA33D-EA27-450F-BE4F-02E37E3B6D72}" type="pres">
      <dgm:prSet presAssocID="{638D929C-9D2A-4BF7-8C50-B19DBF5F59B8}" presName="horFlow" presStyleCnt="0"/>
      <dgm:spPr/>
    </dgm:pt>
    <dgm:pt modelId="{678EC5BA-3071-4F2E-B067-315868DEC66C}" type="pres">
      <dgm:prSet presAssocID="{638D929C-9D2A-4BF7-8C50-B19DBF5F59B8}" presName="bigChev" presStyleLbl="node1" presStyleIdx="5" presStyleCnt="6"/>
      <dgm:spPr/>
      <dgm:t>
        <a:bodyPr/>
        <a:lstStyle/>
        <a:p>
          <a:endParaRPr lang="en-GB"/>
        </a:p>
      </dgm:t>
    </dgm:pt>
    <dgm:pt modelId="{07E0A3C5-9C2B-4478-98D2-900C4CD07C03}" type="pres">
      <dgm:prSet presAssocID="{805D0197-0CDC-4806-BF41-00ED6AD2DD2C}" presName="parTrans" presStyleCnt="0"/>
      <dgm:spPr/>
    </dgm:pt>
    <dgm:pt modelId="{6E35BC3A-BB78-4FE7-BBB6-333E91347D3D}" type="pres">
      <dgm:prSet presAssocID="{323369F7-935A-486A-848E-39AE4A052E80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234FD3-6958-484A-B474-DF3693C6B2B9}" type="pres">
      <dgm:prSet presAssocID="{751CAFF6-2B9D-4CD7-9AA6-F8BE4DB274A2}" presName="sibTrans" presStyleCnt="0"/>
      <dgm:spPr/>
    </dgm:pt>
    <dgm:pt modelId="{C82513E9-59EE-497E-A7AB-831CD25F0FEE}" type="pres">
      <dgm:prSet presAssocID="{F33EC150-6CB9-4726-804F-930C1C5F02DF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094EB4-8B34-449B-A4F3-D9E638EE0E24}" type="presOf" srcId="{0C6EB44A-8CD2-4B95-9C73-CB827220DF57}" destId="{0A433351-D2E3-47DA-B595-60381754A36F}" srcOrd="0" destOrd="0" presId="urn:microsoft.com/office/officeart/2005/8/layout/lProcess3"/>
    <dgm:cxn modelId="{369DBDFA-7165-4B03-8719-CB3E45206BFA}" srcId="{49CD11BC-D4B7-4A82-85CD-8E4261276542}" destId="{638D929C-9D2A-4BF7-8C50-B19DBF5F59B8}" srcOrd="5" destOrd="0" parTransId="{7E01ADA6-4466-461E-ABA3-8444FBB3A466}" sibTransId="{DAFF55E9-068F-4290-8653-9AEA0551BBF3}"/>
    <dgm:cxn modelId="{6D505A6B-9636-45A0-BEE8-FABBDF2515B1}" type="presOf" srcId="{8E321BD7-7903-40CC-8386-E4033A6FDBF3}" destId="{3AA19B2A-1E70-4A40-9AD3-F62D668C3C54}" srcOrd="0" destOrd="0" presId="urn:microsoft.com/office/officeart/2005/8/layout/lProcess3"/>
    <dgm:cxn modelId="{1FC47079-49F1-443C-9631-F7779B84021C}" srcId="{49CD11BC-D4B7-4A82-85CD-8E4261276542}" destId="{2E2AB8D2-549F-4378-AD79-0B5F34AB90EA}" srcOrd="3" destOrd="0" parTransId="{736E1135-6C1E-4E51-8407-61C15D9C67EE}" sibTransId="{0C0D5681-6019-493E-ACA9-9713011EAD5B}"/>
    <dgm:cxn modelId="{AB547EA0-4053-4D82-9556-766022B0E7A5}" srcId="{96DCFDF0-817F-407B-8D16-4575139C3814}" destId="{0656B7C9-1C3C-4CE1-B82C-FFF4B505EBE5}" srcOrd="1" destOrd="0" parTransId="{352CBA88-DE64-4EAA-A5AF-BBC209F72117}" sibTransId="{A2216B3B-402D-4133-ABB2-4D44E82E9804}"/>
    <dgm:cxn modelId="{04E7BF82-A1B8-49AC-8FD6-B8DA6C0ABB61}" type="presOf" srcId="{323369F7-935A-486A-848E-39AE4A052E80}" destId="{6E35BC3A-BB78-4FE7-BBB6-333E91347D3D}" srcOrd="0" destOrd="0" presId="urn:microsoft.com/office/officeart/2005/8/layout/lProcess3"/>
    <dgm:cxn modelId="{01CAF452-D768-4917-BA69-8C171E81984C}" srcId="{96DCFDF0-817F-407B-8D16-4575139C3814}" destId="{A44DCED5-59AC-4319-B432-4549ADC933EE}" srcOrd="0" destOrd="0" parTransId="{2271BE65-F24F-4A67-BB02-CBDA4F08C1B9}" sibTransId="{0BCBF339-6EC4-4BBE-BDD7-D39822D754E9}"/>
    <dgm:cxn modelId="{BAD3EAF1-D56F-4DA8-9919-8362D9704A25}" type="presOf" srcId="{0656B7C9-1C3C-4CE1-B82C-FFF4B505EBE5}" destId="{E792A2EC-9E36-4398-B4FE-F37782D154F9}" srcOrd="0" destOrd="0" presId="urn:microsoft.com/office/officeart/2005/8/layout/lProcess3"/>
    <dgm:cxn modelId="{A5DDC7C1-42BA-4795-B934-FE28298DC304}" type="presOf" srcId="{49CD11BC-D4B7-4A82-85CD-8E4261276542}" destId="{23D6FAAE-8730-4EC5-B500-98EA16FF946F}" srcOrd="0" destOrd="0" presId="urn:microsoft.com/office/officeart/2005/8/layout/lProcess3"/>
    <dgm:cxn modelId="{D0E82FA4-C51B-4D09-8F84-D01974BC8E78}" srcId="{696DB932-FA40-4EAB-9493-F1996C85076A}" destId="{0C6EB44A-8CD2-4B95-9C73-CB827220DF57}" srcOrd="0" destOrd="0" parTransId="{AACB2B85-7511-45DB-84F9-B02BE3DE3894}" sibTransId="{ABE2B5E3-65DA-4BDE-AEC3-966683DA8067}"/>
    <dgm:cxn modelId="{913EDA65-888C-4CCE-9FDB-1F9536C60D99}" type="presOf" srcId="{F33EC150-6CB9-4726-804F-930C1C5F02DF}" destId="{C82513E9-59EE-497E-A7AB-831CD25F0FEE}" srcOrd="0" destOrd="0" presId="urn:microsoft.com/office/officeart/2005/8/layout/lProcess3"/>
    <dgm:cxn modelId="{197357D4-4209-4340-AB97-E1F3001820C4}" srcId="{8E321BD7-7903-40CC-8386-E4033A6FDBF3}" destId="{9CB3D712-4ADB-4338-90A7-5F4072D861CC}" srcOrd="0" destOrd="0" parTransId="{32DC700B-72E1-47B1-A508-A7C7860030A6}" sibTransId="{850ACC65-DAE5-4832-93E5-5BE07A40D5EC}"/>
    <dgm:cxn modelId="{000BDA31-81EB-4FD9-8A91-C3927E1D8ADE}" srcId="{614385F0-6302-4064-ABC5-47053A81E5CB}" destId="{1FEC40B4-E81A-4B21-AE37-DB37B4FDBB94}" srcOrd="1" destOrd="0" parTransId="{89BC04A0-09B3-4176-8070-67652C7836C3}" sibTransId="{C208A349-1B4E-4FC6-B2A2-D0356A012DED}"/>
    <dgm:cxn modelId="{14F476F1-6A66-4368-920A-A17DDE4007EC}" srcId="{614385F0-6302-4064-ABC5-47053A81E5CB}" destId="{B868089E-60EE-4620-A3FD-E48F0C78AB5A}" srcOrd="0" destOrd="0" parTransId="{94298DCA-71F4-4A42-94C9-FC79DCBD5F72}" sibTransId="{3D6FE975-2880-48C8-AD5A-249450367067}"/>
    <dgm:cxn modelId="{6AD2951D-405C-4203-9FDD-A2A031E8B9A2}" type="presOf" srcId="{2E2AB8D2-549F-4378-AD79-0B5F34AB90EA}" destId="{F19709EA-E276-4A9B-8F2F-FDC7D23BBF4B}" srcOrd="0" destOrd="0" presId="urn:microsoft.com/office/officeart/2005/8/layout/lProcess3"/>
    <dgm:cxn modelId="{8A6568BC-2D2B-4DE1-A24E-981D63027A61}" type="presOf" srcId="{638D929C-9D2A-4BF7-8C50-B19DBF5F59B8}" destId="{678EC5BA-3071-4F2E-B067-315868DEC66C}" srcOrd="0" destOrd="0" presId="urn:microsoft.com/office/officeart/2005/8/layout/lProcess3"/>
    <dgm:cxn modelId="{E25E73B3-1B45-424B-97E7-30341FF51D97}" type="presOf" srcId="{54DFC19A-7A1A-4E7E-9A70-B13F95F96BBE}" destId="{3215FD87-38A7-4BDE-8C92-3F25E120DE06}" srcOrd="0" destOrd="0" presId="urn:microsoft.com/office/officeart/2005/8/layout/lProcess3"/>
    <dgm:cxn modelId="{9B3252ED-C699-4EC7-8009-2E17E4DDAE61}" srcId="{49CD11BC-D4B7-4A82-85CD-8E4261276542}" destId="{96DCFDF0-817F-407B-8D16-4575139C3814}" srcOrd="1" destOrd="0" parTransId="{F7A31DF8-66D5-4888-A2C6-5E1BE2FC72B7}" sibTransId="{D4DA6BA2-043E-40D3-851F-B87ADF748421}"/>
    <dgm:cxn modelId="{37907563-0438-4037-B512-0C260B48847F}" type="presOf" srcId="{B868089E-60EE-4620-A3FD-E48F0C78AB5A}" destId="{C4731E83-BDD7-4D36-8BA1-F2ABCEA502C6}" srcOrd="0" destOrd="0" presId="urn:microsoft.com/office/officeart/2005/8/layout/lProcess3"/>
    <dgm:cxn modelId="{3963B19D-727C-4278-A0F0-DBC6E8508B54}" srcId="{49CD11BC-D4B7-4A82-85CD-8E4261276542}" destId="{8E321BD7-7903-40CC-8386-E4033A6FDBF3}" srcOrd="4" destOrd="0" parTransId="{C0F6F7F0-8405-427B-8633-3B189BD3A1BD}" sibTransId="{3F7874B9-F6D1-44E7-8229-6CB375BF6AA1}"/>
    <dgm:cxn modelId="{9F3543DF-F683-422B-87D1-A31BF4FD4B17}" srcId="{2E2AB8D2-549F-4378-AD79-0B5F34AB90EA}" destId="{64581EC2-22D6-4837-B409-5618C0C1A26C}" srcOrd="1" destOrd="0" parTransId="{1AFE766A-E29E-4006-B354-305852E1AB66}" sibTransId="{EF6A5F25-5BA7-4C7A-8C2A-C3F9B1CA4A3A}"/>
    <dgm:cxn modelId="{10F0A67C-F913-4DB2-808E-8E7BD0B39A44}" type="presOf" srcId="{64581EC2-22D6-4837-B409-5618C0C1A26C}" destId="{85002AE6-EC01-49E5-9B96-CDD973218A85}" srcOrd="0" destOrd="0" presId="urn:microsoft.com/office/officeart/2005/8/layout/lProcess3"/>
    <dgm:cxn modelId="{72146309-F845-41CF-AEA4-62448D877BD5}" type="presOf" srcId="{696DB932-FA40-4EAB-9493-F1996C85076A}" destId="{619D8397-3ED9-4CE1-A824-C9CC2E2CA239}" srcOrd="0" destOrd="0" presId="urn:microsoft.com/office/officeart/2005/8/layout/lProcess3"/>
    <dgm:cxn modelId="{71389A31-4612-440C-BFB2-CE4FCF265F3F}" srcId="{2E2AB8D2-549F-4378-AD79-0B5F34AB90EA}" destId="{2BCE391A-B82C-41B3-B1B1-8851385CE0C7}" srcOrd="0" destOrd="0" parTransId="{CCDB7A83-A150-46FF-B946-8EFA14DFD38A}" sibTransId="{AB2E9485-3413-456C-825C-7F491B4D39C3}"/>
    <dgm:cxn modelId="{1AE01C07-174A-4521-8D32-B1C80CF15F16}" srcId="{49CD11BC-D4B7-4A82-85CD-8E4261276542}" destId="{696DB932-FA40-4EAB-9493-F1996C85076A}" srcOrd="0" destOrd="0" parTransId="{32ABBF91-374B-4C55-9187-447A784A6F01}" sibTransId="{F35ABDE8-4A47-4FB9-AB08-B427A360F49F}"/>
    <dgm:cxn modelId="{B86D2389-9A9C-45CB-A9A8-86DBB7C30E3D}" srcId="{49CD11BC-D4B7-4A82-85CD-8E4261276542}" destId="{614385F0-6302-4064-ABC5-47053A81E5CB}" srcOrd="2" destOrd="0" parTransId="{45F07BA1-4EA6-4EE7-8754-37DDDB0854D2}" sibTransId="{BE79C34B-E386-4F0C-B0F9-52D6A0299154}"/>
    <dgm:cxn modelId="{599FC24E-B14B-40C8-A268-38BDF098F0E7}" srcId="{638D929C-9D2A-4BF7-8C50-B19DBF5F59B8}" destId="{F33EC150-6CB9-4726-804F-930C1C5F02DF}" srcOrd="1" destOrd="0" parTransId="{2A9E5235-4FB6-4852-9D83-95428EC165B7}" sibTransId="{CB27DB74-9A97-4C17-8F6C-41C1B881CE2F}"/>
    <dgm:cxn modelId="{31E00A58-87C0-4A31-87CA-655EE2209238}" type="presOf" srcId="{96DCFDF0-817F-407B-8D16-4575139C3814}" destId="{E46F062F-35C2-412B-9C0D-F526E56F7C3B}" srcOrd="0" destOrd="0" presId="urn:microsoft.com/office/officeart/2005/8/layout/lProcess3"/>
    <dgm:cxn modelId="{974EDD01-0AEA-419E-BB64-63BAEFB001EB}" type="presOf" srcId="{A44DCED5-59AC-4319-B432-4549ADC933EE}" destId="{239D12A1-FAF6-40D4-BC3B-1A6C0B13AA29}" srcOrd="0" destOrd="0" presId="urn:microsoft.com/office/officeart/2005/8/layout/lProcess3"/>
    <dgm:cxn modelId="{F0E5AC1C-521C-40D3-920B-087872483D05}" type="presOf" srcId="{2BCE391A-B82C-41B3-B1B1-8851385CE0C7}" destId="{447B8703-F661-4B85-B9C2-83A21902291A}" srcOrd="0" destOrd="0" presId="urn:microsoft.com/office/officeart/2005/8/layout/lProcess3"/>
    <dgm:cxn modelId="{6E382919-6219-4A48-B1F1-1C62C76AFD0D}" type="presOf" srcId="{1FEC40B4-E81A-4B21-AE37-DB37B4FDBB94}" destId="{F97751F0-7B2A-467E-B7B7-C24851B49112}" srcOrd="0" destOrd="0" presId="urn:microsoft.com/office/officeart/2005/8/layout/lProcess3"/>
    <dgm:cxn modelId="{8DBBF5C1-00A4-42E6-9BAF-A51DA1AAD14E}" type="presOf" srcId="{59211AED-15C0-4DBA-B7D3-E8154867133C}" destId="{BBFEC61E-2C31-457E-B7BC-6AC6E59D29B4}" srcOrd="0" destOrd="0" presId="urn:microsoft.com/office/officeart/2005/8/layout/lProcess3"/>
    <dgm:cxn modelId="{2C09FEB6-CC6C-4A39-8189-F1B1A361FB90}" srcId="{696DB932-FA40-4EAB-9493-F1996C85076A}" destId="{59211AED-15C0-4DBA-B7D3-E8154867133C}" srcOrd="1" destOrd="0" parTransId="{D8C83110-D0D3-4D2C-B6EE-FC78B7A0901C}" sibTransId="{8FA3412B-2F9F-4CF6-9412-0041838DB9D6}"/>
    <dgm:cxn modelId="{CA98F417-1831-4FE7-9CC0-003A3C60CD25}" srcId="{638D929C-9D2A-4BF7-8C50-B19DBF5F59B8}" destId="{323369F7-935A-486A-848E-39AE4A052E80}" srcOrd="0" destOrd="0" parTransId="{805D0197-0CDC-4806-BF41-00ED6AD2DD2C}" sibTransId="{751CAFF6-2B9D-4CD7-9AA6-F8BE4DB274A2}"/>
    <dgm:cxn modelId="{C975D558-F782-4FC5-84D6-453921041BF5}" type="presOf" srcId="{9CB3D712-4ADB-4338-90A7-5F4072D861CC}" destId="{5FF2235D-4C02-4AD6-A7CE-99DBED549D4A}" srcOrd="0" destOrd="0" presId="urn:microsoft.com/office/officeart/2005/8/layout/lProcess3"/>
    <dgm:cxn modelId="{B5BB0C66-5075-40F7-9764-1248B7BB6627}" srcId="{8E321BD7-7903-40CC-8386-E4033A6FDBF3}" destId="{54DFC19A-7A1A-4E7E-9A70-B13F95F96BBE}" srcOrd="1" destOrd="0" parTransId="{956EEB2E-4815-487E-A019-04194A49C48D}" sibTransId="{AEA13CEA-3F95-4F69-BB07-1F486014742B}"/>
    <dgm:cxn modelId="{A46D8023-D8B3-4340-8E68-98026155AEDA}" type="presOf" srcId="{614385F0-6302-4064-ABC5-47053A81E5CB}" destId="{01C82B9F-0A67-400F-B39B-5017F8A6F0B1}" srcOrd="0" destOrd="0" presId="urn:microsoft.com/office/officeart/2005/8/layout/lProcess3"/>
    <dgm:cxn modelId="{B8786015-CB3A-4492-B203-5F25A7CCD394}" type="presParOf" srcId="{23D6FAAE-8730-4EC5-B500-98EA16FF946F}" destId="{0897E192-1E71-48A7-B01E-27360B014B99}" srcOrd="0" destOrd="0" presId="urn:microsoft.com/office/officeart/2005/8/layout/lProcess3"/>
    <dgm:cxn modelId="{B9368C88-4C17-4364-936C-55FCD87249AE}" type="presParOf" srcId="{0897E192-1E71-48A7-B01E-27360B014B99}" destId="{619D8397-3ED9-4CE1-A824-C9CC2E2CA239}" srcOrd="0" destOrd="0" presId="urn:microsoft.com/office/officeart/2005/8/layout/lProcess3"/>
    <dgm:cxn modelId="{766E5B06-A500-42CF-956A-FDFD406990B1}" type="presParOf" srcId="{0897E192-1E71-48A7-B01E-27360B014B99}" destId="{2C399297-6507-4199-8BF0-41E0284D11D9}" srcOrd="1" destOrd="0" presId="urn:microsoft.com/office/officeart/2005/8/layout/lProcess3"/>
    <dgm:cxn modelId="{18821677-8341-4A76-8DF7-24AF4F5E77D9}" type="presParOf" srcId="{0897E192-1E71-48A7-B01E-27360B014B99}" destId="{0A433351-D2E3-47DA-B595-60381754A36F}" srcOrd="2" destOrd="0" presId="urn:microsoft.com/office/officeart/2005/8/layout/lProcess3"/>
    <dgm:cxn modelId="{340DB273-BAA4-41DF-9AD9-32B23C09C1A6}" type="presParOf" srcId="{0897E192-1E71-48A7-B01E-27360B014B99}" destId="{4F3C8A13-87F3-4939-B9BD-D1F023C961DF}" srcOrd="3" destOrd="0" presId="urn:microsoft.com/office/officeart/2005/8/layout/lProcess3"/>
    <dgm:cxn modelId="{5BE32309-3A13-4F48-85E5-BF8D7904FB57}" type="presParOf" srcId="{0897E192-1E71-48A7-B01E-27360B014B99}" destId="{BBFEC61E-2C31-457E-B7BC-6AC6E59D29B4}" srcOrd="4" destOrd="0" presId="urn:microsoft.com/office/officeart/2005/8/layout/lProcess3"/>
    <dgm:cxn modelId="{FD388BF3-2677-43D6-99B2-8B02D71B90CC}" type="presParOf" srcId="{23D6FAAE-8730-4EC5-B500-98EA16FF946F}" destId="{EA55C026-B85A-433C-B561-36FEAABADBE7}" srcOrd="1" destOrd="0" presId="urn:microsoft.com/office/officeart/2005/8/layout/lProcess3"/>
    <dgm:cxn modelId="{2E87EC05-303E-48A2-94C9-A2829E6056C3}" type="presParOf" srcId="{23D6FAAE-8730-4EC5-B500-98EA16FF946F}" destId="{85A98DC9-C32C-49AC-8033-9CFF5EBD05ED}" srcOrd="2" destOrd="0" presId="urn:microsoft.com/office/officeart/2005/8/layout/lProcess3"/>
    <dgm:cxn modelId="{CBD69AE1-788D-4FAA-A35D-0583F8193098}" type="presParOf" srcId="{85A98DC9-C32C-49AC-8033-9CFF5EBD05ED}" destId="{E46F062F-35C2-412B-9C0D-F526E56F7C3B}" srcOrd="0" destOrd="0" presId="urn:microsoft.com/office/officeart/2005/8/layout/lProcess3"/>
    <dgm:cxn modelId="{D029E0AC-0277-4FB3-8571-796F2D7BC148}" type="presParOf" srcId="{85A98DC9-C32C-49AC-8033-9CFF5EBD05ED}" destId="{DF5380B6-3F27-4E7C-A2B0-F5ABA4E17B87}" srcOrd="1" destOrd="0" presId="urn:microsoft.com/office/officeart/2005/8/layout/lProcess3"/>
    <dgm:cxn modelId="{CAC141CA-951D-4685-A076-C631D8FA2817}" type="presParOf" srcId="{85A98DC9-C32C-49AC-8033-9CFF5EBD05ED}" destId="{239D12A1-FAF6-40D4-BC3B-1A6C0B13AA29}" srcOrd="2" destOrd="0" presId="urn:microsoft.com/office/officeart/2005/8/layout/lProcess3"/>
    <dgm:cxn modelId="{C9C205F9-1EEC-4CCE-B14A-296F9B099C0E}" type="presParOf" srcId="{85A98DC9-C32C-49AC-8033-9CFF5EBD05ED}" destId="{5034C37A-51EF-484F-96C8-8A13DB41A703}" srcOrd="3" destOrd="0" presId="urn:microsoft.com/office/officeart/2005/8/layout/lProcess3"/>
    <dgm:cxn modelId="{9DDB8A26-B691-4431-8658-4C24708A0389}" type="presParOf" srcId="{85A98DC9-C32C-49AC-8033-9CFF5EBD05ED}" destId="{E792A2EC-9E36-4398-B4FE-F37782D154F9}" srcOrd="4" destOrd="0" presId="urn:microsoft.com/office/officeart/2005/8/layout/lProcess3"/>
    <dgm:cxn modelId="{85923AE9-2A20-472D-B8B4-A032CE154A99}" type="presParOf" srcId="{23D6FAAE-8730-4EC5-B500-98EA16FF946F}" destId="{D560431A-3B75-4E45-9C2A-DC1A0A683E03}" srcOrd="3" destOrd="0" presId="urn:microsoft.com/office/officeart/2005/8/layout/lProcess3"/>
    <dgm:cxn modelId="{D011AA49-A1A9-4F99-A04E-384A82C650F5}" type="presParOf" srcId="{23D6FAAE-8730-4EC5-B500-98EA16FF946F}" destId="{8754D49E-D0C3-4D5C-9ED9-A0A3B6DFC196}" srcOrd="4" destOrd="0" presId="urn:microsoft.com/office/officeart/2005/8/layout/lProcess3"/>
    <dgm:cxn modelId="{D243B461-6D98-42F5-8BF3-CC9887C18CA6}" type="presParOf" srcId="{8754D49E-D0C3-4D5C-9ED9-A0A3B6DFC196}" destId="{01C82B9F-0A67-400F-B39B-5017F8A6F0B1}" srcOrd="0" destOrd="0" presId="urn:microsoft.com/office/officeart/2005/8/layout/lProcess3"/>
    <dgm:cxn modelId="{30D3264C-D324-4F97-B80F-999EBA18EC72}" type="presParOf" srcId="{8754D49E-D0C3-4D5C-9ED9-A0A3B6DFC196}" destId="{60B803B7-4AF1-44CA-93FF-30F1355655D3}" srcOrd="1" destOrd="0" presId="urn:microsoft.com/office/officeart/2005/8/layout/lProcess3"/>
    <dgm:cxn modelId="{6AC9177A-E305-473C-935C-C1D6B169B3F6}" type="presParOf" srcId="{8754D49E-D0C3-4D5C-9ED9-A0A3B6DFC196}" destId="{C4731E83-BDD7-4D36-8BA1-F2ABCEA502C6}" srcOrd="2" destOrd="0" presId="urn:microsoft.com/office/officeart/2005/8/layout/lProcess3"/>
    <dgm:cxn modelId="{955D80B4-E6BE-4948-BB3A-4F71F59218F1}" type="presParOf" srcId="{8754D49E-D0C3-4D5C-9ED9-A0A3B6DFC196}" destId="{73CDB9C8-008C-4AA1-B762-70E398ED022B}" srcOrd="3" destOrd="0" presId="urn:microsoft.com/office/officeart/2005/8/layout/lProcess3"/>
    <dgm:cxn modelId="{8415A9E5-DBA7-4F64-AD06-E7ECA933323E}" type="presParOf" srcId="{8754D49E-D0C3-4D5C-9ED9-A0A3B6DFC196}" destId="{F97751F0-7B2A-467E-B7B7-C24851B49112}" srcOrd="4" destOrd="0" presId="urn:microsoft.com/office/officeart/2005/8/layout/lProcess3"/>
    <dgm:cxn modelId="{B33F6A94-92A5-4566-912E-E452E3ABEF79}" type="presParOf" srcId="{23D6FAAE-8730-4EC5-B500-98EA16FF946F}" destId="{BFF6DD8E-F0BC-48D9-868C-498BCD45C62B}" srcOrd="5" destOrd="0" presId="urn:microsoft.com/office/officeart/2005/8/layout/lProcess3"/>
    <dgm:cxn modelId="{CE80B545-7E3D-4978-9176-FF223784A0FE}" type="presParOf" srcId="{23D6FAAE-8730-4EC5-B500-98EA16FF946F}" destId="{91B47279-84F5-45B5-9E07-D7179D73A223}" srcOrd="6" destOrd="0" presId="urn:microsoft.com/office/officeart/2005/8/layout/lProcess3"/>
    <dgm:cxn modelId="{28C6DE12-9084-4FE3-A1AD-413F148CC463}" type="presParOf" srcId="{91B47279-84F5-45B5-9E07-D7179D73A223}" destId="{F19709EA-E276-4A9B-8F2F-FDC7D23BBF4B}" srcOrd="0" destOrd="0" presId="urn:microsoft.com/office/officeart/2005/8/layout/lProcess3"/>
    <dgm:cxn modelId="{3C69B3D2-9C13-4009-ADD2-17BEBFBF3C2B}" type="presParOf" srcId="{91B47279-84F5-45B5-9E07-D7179D73A223}" destId="{CAD3BFF0-3D72-4D60-B5B4-F1F080FF27BB}" srcOrd="1" destOrd="0" presId="urn:microsoft.com/office/officeart/2005/8/layout/lProcess3"/>
    <dgm:cxn modelId="{4465E9BF-CCB8-484F-90BF-DDC547EEA75C}" type="presParOf" srcId="{91B47279-84F5-45B5-9E07-D7179D73A223}" destId="{447B8703-F661-4B85-B9C2-83A21902291A}" srcOrd="2" destOrd="0" presId="urn:microsoft.com/office/officeart/2005/8/layout/lProcess3"/>
    <dgm:cxn modelId="{728FB84C-BEC2-4205-B001-4D4AB77AC96B}" type="presParOf" srcId="{91B47279-84F5-45B5-9E07-D7179D73A223}" destId="{78CB3BDA-4ACD-438D-A977-2D0D90BB0F21}" srcOrd="3" destOrd="0" presId="urn:microsoft.com/office/officeart/2005/8/layout/lProcess3"/>
    <dgm:cxn modelId="{9A15C162-3486-4BF0-A1A9-C4C83FB110D8}" type="presParOf" srcId="{91B47279-84F5-45B5-9E07-D7179D73A223}" destId="{85002AE6-EC01-49E5-9B96-CDD973218A85}" srcOrd="4" destOrd="0" presId="urn:microsoft.com/office/officeart/2005/8/layout/lProcess3"/>
    <dgm:cxn modelId="{68C05215-C06A-4F30-8191-E9FD54AF1FCE}" type="presParOf" srcId="{23D6FAAE-8730-4EC5-B500-98EA16FF946F}" destId="{D80ED2E9-AF43-4162-94E2-0A179A63AFBB}" srcOrd="7" destOrd="0" presId="urn:microsoft.com/office/officeart/2005/8/layout/lProcess3"/>
    <dgm:cxn modelId="{06C431E9-B4D7-463C-B609-3A4D4ED510DE}" type="presParOf" srcId="{23D6FAAE-8730-4EC5-B500-98EA16FF946F}" destId="{671C0B76-1D5D-4C92-8754-51E4CBC17CB9}" srcOrd="8" destOrd="0" presId="urn:microsoft.com/office/officeart/2005/8/layout/lProcess3"/>
    <dgm:cxn modelId="{E3C30D15-81D6-4263-B929-F8EB3C526C54}" type="presParOf" srcId="{671C0B76-1D5D-4C92-8754-51E4CBC17CB9}" destId="{3AA19B2A-1E70-4A40-9AD3-F62D668C3C54}" srcOrd="0" destOrd="0" presId="urn:microsoft.com/office/officeart/2005/8/layout/lProcess3"/>
    <dgm:cxn modelId="{49249807-2729-4414-BADE-C39B708E9371}" type="presParOf" srcId="{671C0B76-1D5D-4C92-8754-51E4CBC17CB9}" destId="{0F9C4D22-80C6-4ABE-8FE5-D6EF4B37C93D}" srcOrd="1" destOrd="0" presId="urn:microsoft.com/office/officeart/2005/8/layout/lProcess3"/>
    <dgm:cxn modelId="{C913EE7D-229E-4F0D-974C-9AB61DFA4D7B}" type="presParOf" srcId="{671C0B76-1D5D-4C92-8754-51E4CBC17CB9}" destId="{5FF2235D-4C02-4AD6-A7CE-99DBED549D4A}" srcOrd="2" destOrd="0" presId="urn:microsoft.com/office/officeart/2005/8/layout/lProcess3"/>
    <dgm:cxn modelId="{FE7A9497-D0F3-4D15-99BE-2E23AFE4F869}" type="presParOf" srcId="{671C0B76-1D5D-4C92-8754-51E4CBC17CB9}" destId="{9FC80852-18F1-402F-AB84-A569840884A6}" srcOrd="3" destOrd="0" presId="urn:microsoft.com/office/officeart/2005/8/layout/lProcess3"/>
    <dgm:cxn modelId="{436D5246-A74A-4B23-AF39-305527EA8855}" type="presParOf" srcId="{671C0B76-1D5D-4C92-8754-51E4CBC17CB9}" destId="{3215FD87-38A7-4BDE-8C92-3F25E120DE06}" srcOrd="4" destOrd="0" presId="urn:microsoft.com/office/officeart/2005/8/layout/lProcess3"/>
    <dgm:cxn modelId="{5C506FB4-607E-4A51-B30B-039E91CB8252}" type="presParOf" srcId="{23D6FAAE-8730-4EC5-B500-98EA16FF946F}" destId="{D49C1BC5-0BED-4D03-AF09-68D409BFFD3E}" srcOrd="9" destOrd="0" presId="urn:microsoft.com/office/officeart/2005/8/layout/lProcess3"/>
    <dgm:cxn modelId="{52E541FE-A9F8-41D1-85E7-016A50EEF8CF}" type="presParOf" srcId="{23D6FAAE-8730-4EC5-B500-98EA16FF946F}" destId="{587BA33D-EA27-450F-BE4F-02E37E3B6D72}" srcOrd="10" destOrd="0" presId="urn:microsoft.com/office/officeart/2005/8/layout/lProcess3"/>
    <dgm:cxn modelId="{C14EC90A-957F-4EA3-BAE2-A65790C0AC33}" type="presParOf" srcId="{587BA33D-EA27-450F-BE4F-02E37E3B6D72}" destId="{678EC5BA-3071-4F2E-B067-315868DEC66C}" srcOrd="0" destOrd="0" presId="urn:microsoft.com/office/officeart/2005/8/layout/lProcess3"/>
    <dgm:cxn modelId="{238E3B49-5B1B-4E6C-B42B-2B828A82092E}" type="presParOf" srcId="{587BA33D-EA27-450F-BE4F-02E37E3B6D72}" destId="{07E0A3C5-9C2B-4478-98D2-900C4CD07C03}" srcOrd="1" destOrd="0" presId="urn:microsoft.com/office/officeart/2005/8/layout/lProcess3"/>
    <dgm:cxn modelId="{49FCE29F-0E39-4DA4-B377-92DDA42BF1D0}" type="presParOf" srcId="{587BA33D-EA27-450F-BE4F-02E37E3B6D72}" destId="{6E35BC3A-BB78-4FE7-BBB6-333E91347D3D}" srcOrd="2" destOrd="0" presId="urn:microsoft.com/office/officeart/2005/8/layout/lProcess3"/>
    <dgm:cxn modelId="{6E035A81-13A3-4C7F-88B8-3B3921348779}" type="presParOf" srcId="{587BA33D-EA27-450F-BE4F-02E37E3B6D72}" destId="{C2234FD3-6958-484A-B474-DF3693C6B2B9}" srcOrd="3" destOrd="0" presId="urn:microsoft.com/office/officeart/2005/8/layout/lProcess3"/>
    <dgm:cxn modelId="{B6D02E08-A9F1-4B8C-A5FF-9E19FB27FA0B}" type="presParOf" srcId="{587BA33D-EA27-450F-BE4F-02E37E3B6D72}" destId="{C82513E9-59EE-497E-A7AB-831CD25F0FE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8397-3ED9-4CE1-A824-C9CC2E2CA239}">
      <dsp:nvSpPr>
        <dsp:cNvPr id="0" name=""/>
        <dsp:cNvSpPr/>
      </dsp:nvSpPr>
      <dsp:spPr>
        <a:xfrm rot="10800000">
          <a:off x="2994210" y="3383"/>
          <a:ext cx="1824543" cy="729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جُمْلَةٌ</a:t>
          </a:r>
          <a:r>
            <a:rPr lang="ur-PK" sz="1900" b="1" kern="1200" dirty="0"/>
            <a:t> </a:t>
          </a:r>
          <a:r>
            <a:rPr lang="ur-PK" sz="1900" b="1" kern="1200" dirty="0" err="1"/>
            <a:t>فِعْلِيَّةٌ</a:t>
          </a:r>
          <a:endParaRPr lang="en-GB" sz="1900" b="1" kern="1200" dirty="0"/>
        </a:p>
      </dsp:txBody>
      <dsp:txXfrm rot="10800000">
        <a:off x="3359118" y="3383"/>
        <a:ext cx="1094726" cy="729817"/>
      </dsp:txXfrm>
    </dsp:sp>
    <dsp:sp modelId="{0A433351-D2E3-47DA-B595-60381754A36F}">
      <dsp:nvSpPr>
        <dsp:cNvPr id="0" name=""/>
        <dsp:cNvSpPr/>
      </dsp:nvSpPr>
      <dsp:spPr>
        <a:xfrm rot="10800000">
          <a:off x="1717030" y="65417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فَاعِلٌ</a:t>
          </a:r>
          <a:endParaRPr lang="en-GB" sz="1300" b="1" kern="1200" dirty="0"/>
        </a:p>
      </dsp:txBody>
      <dsp:txXfrm rot="10800000">
        <a:off x="2019904" y="65417"/>
        <a:ext cx="908623" cy="605748"/>
      </dsp:txXfrm>
    </dsp:sp>
    <dsp:sp modelId="{BBFEC61E-2C31-457E-B7BC-6AC6E59D29B4}">
      <dsp:nvSpPr>
        <dsp:cNvPr id="0" name=""/>
        <dsp:cNvSpPr/>
      </dsp:nvSpPr>
      <dsp:spPr>
        <a:xfrm rot="10800000">
          <a:off x="414670" y="65417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مَفُعُوْلُ</a:t>
          </a:r>
          <a:r>
            <a:rPr lang="ur-PK" sz="1300" b="1" kern="1200" dirty="0"/>
            <a:t> </a:t>
          </a:r>
          <a:r>
            <a:rPr lang="ur-PK" sz="1300" b="1" kern="1200" dirty="0" err="1"/>
            <a:t>مَا</a:t>
          </a:r>
          <a:r>
            <a:rPr lang="ur-PK" sz="1300" b="1" kern="1200" dirty="0"/>
            <a:t> </a:t>
          </a:r>
          <a:r>
            <a:rPr lang="ur-PK" sz="1300" b="1" kern="1200" dirty="0" err="1"/>
            <a:t>لَمْ</a:t>
          </a:r>
          <a:r>
            <a:rPr lang="ur-PK" sz="1300" b="1" kern="1200" dirty="0"/>
            <a:t> </a:t>
          </a:r>
          <a:r>
            <a:rPr lang="ur-PK" sz="1300" b="1" kern="1200" dirty="0" err="1"/>
            <a:t>يُسَمَّ</a:t>
          </a:r>
          <a:r>
            <a:rPr lang="ur-PK" sz="1300" b="1" kern="1200" dirty="0"/>
            <a:t> </a:t>
          </a:r>
          <a:r>
            <a:rPr lang="ur-PK" sz="1300" b="1" kern="1200" dirty="0" err="1"/>
            <a:t>فَاعِلُهُ</a:t>
          </a:r>
          <a:endParaRPr lang="en-GB" sz="1300" b="1" kern="1200" dirty="0"/>
        </a:p>
      </dsp:txBody>
      <dsp:txXfrm rot="10800000">
        <a:off x="717544" y="65417"/>
        <a:ext cx="908623" cy="605748"/>
      </dsp:txXfrm>
    </dsp:sp>
    <dsp:sp modelId="{E46F062F-35C2-412B-9C0D-F526E56F7C3B}">
      <dsp:nvSpPr>
        <dsp:cNvPr id="0" name=""/>
        <dsp:cNvSpPr/>
      </dsp:nvSpPr>
      <dsp:spPr>
        <a:xfrm rot="10800000">
          <a:off x="2994210" y="835375"/>
          <a:ext cx="1824543" cy="72981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جُمْلَةٌ</a:t>
          </a:r>
          <a:r>
            <a:rPr lang="ur-PK" sz="1900" b="1" kern="1200" dirty="0"/>
            <a:t> </a:t>
          </a:r>
          <a:r>
            <a:rPr lang="ur-PK" sz="1900" b="1" kern="1200" dirty="0" err="1"/>
            <a:t>اسِمِيَّةٌ</a:t>
          </a:r>
          <a:endParaRPr lang="en-GB" sz="1900" b="1" kern="1200" dirty="0"/>
        </a:p>
      </dsp:txBody>
      <dsp:txXfrm rot="10800000">
        <a:off x="3359118" y="835375"/>
        <a:ext cx="1094726" cy="729817"/>
      </dsp:txXfrm>
    </dsp:sp>
    <dsp:sp modelId="{239D12A1-FAF6-40D4-BC3B-1A6C0B13AA29}">
      <dsp:nvSpPr>
        <dsp:cNvPr id="0" name=""/>
        <dsp:cNvSpPr/>
      </dsp:nvSpPr>
      <dsp:spPr>
        <a:xfrm rot="10800000">
          <a:off x="1717030" y="897409"/>
          <a:ext cx="1514371" cy="60574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مُبْتَدَأٌ</a:t>
          </a:r>
          <a:endParaRPr lang="en-GB" sz="1300" b="1" kern="1200" dirty="0"/>
        </a:p>
      </dsp:txBody>
      <dsp:txXfrm rot="10800000">
        <a:off x="2019904" y="897409"/>
        <a:ext cx="908623" cy="605748"/>
      </dsp:txXfrm>
    </dsp:sp>
    <dsp:sp modelId="{E792A2EC-9E36-4398-B4FE-F37782D154F9}">
      <dsp:nvSpPr>
        <dsp:cNvPr id="0" name=""/>
        <dsp:cNvSpPr/>
      </dsp:nvSpPr>
      <dsp:spPr>
        <a:xfrm rot="10800000">
          <a:off x="414670" y="897409"/>
          <a:ext cx="1514371" cy="60574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خَبَرٌ</a:t>
          </a:r>
          <a:endParaRPr lang="en-GB" sz="1300" b="1" kern="1200" dirty="0"/>
        </a:p>
      </dsp:txBody>
      <dsp:txXfrm rot="10800000">
        <a:off x="717544" y="897409"/>
        <a:ext cx="908623" cy="605748"/>
      </dsp:txXfrm>
    </dsp:sp>
    <dsp:sp modelId="{01C82B9F-0A67-400F-B39B-5017F8A6F0B1}">
      <dsp:nvSpPr>
        <dsp:cNvPr id="0" name=""/>
        <dsp:cNvSpPr/>
      </dsp:nvSpPr>
      <dsp:spPr>
        <a:xfrm rot="10800000">
          <a:off x="2994210" y="1667367"/>
          <a:ext cx="1824543" cy="7298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كَان</a:t>
          </a:r>
          <a:endParaRPr lang="en-GB" sz="1900" b="1" kern="1200" dirty="0"/>
        </a:p>
      </dsp:txBody>
      <dsp:txXfrm rot="10800000">
        <a:off x="3359118" y="1667367"/>
        <a:ext cx="1094726" cy="729817"/>
      </dsp:txXfrm>
    </dsp:sp>
    <dsp:sp modelId="{C4731E83-BDD7-4D36-8BA1-F2ABCEA502C6}">
      <dsp:nvSpPr>
        <dsp:cNvPr id="0" name=""/>
        <dsp:cNvSpPr/>
      </dsp:nvSpPr>
      <dsp:spPr>
        <a:xfrm rot="10800000">
          <a:off x="1717030" y="1729401"/>
          <a:ext cx="1514371" cy="60574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اسْمُ</a:t>
          </a:r>
          <a:r>
            <a:rPr lang="ur-PK" sz="1300" b="1" kern="1200" dirty="0"/>
            <a:t> </a:t>
          </a:r>
          <a:r>
            <a:rPr lang="ur-PK" sz="1300" b="1" kern="1200" dirty="0" err="1"/>
            <a:t>كَانَ</a:t>
          </a:r>
          <a:endParaRPr lang="en-GB" sz="1300" b="1" kern="1200" dirty="0"/>
        </a:p>
      </dsp:txBody>
      <dsp:txXfrm rot="10800000">
        <a:off x="2019904" y="1729401"/>
        <a:ext cx="908623" cy="605748"/>
      </dsp:txXfrm>
    </dsp:sp>
    <dsp:sp modelId="{F97751F0-7B2A-467E-B7B7-C24851B49112}">
      <dsp:nvSpPr>
        <dsp:cNvPr id="0" name=""/>
        <dsp:cNvSpPr/>
      </dsp:nvSpPr>
      <dsp:spPr>
        <a:xfrm rot="10800000">
          <a:off x="414670" y="1729401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خَبَرُ</a:t>
          </a:r>
          <a:r>
            <a:rPr lang="ur-PK" sz="1300" b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 </a:t>
          </a: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كَانَ</a:t>
          </a:r>
          <a:endParaRPr lang="en-GB" sz="1300" b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 rot="10800000">
        <a:off x="717544" y="1729401"/>
        <a:ext cx="908623" cy="605748"/>
      </dsp:txXfrm>
    </dsp:sp>
    <dsp:sp modelId="{F19709EA-E276-4A9B-8F2F-FDC7D23BBF4B}">
      <dsp:nvSpPr>
        <dsp:cNvPr id="0" name=""/>
        <dsp:cNvSpPr/>
      </dsp:nvSpPr>
      <dsp:spPr>
        <a:xfrm rot="10800000">
          <a:off x="2994210" y="2499359"/>
          <a:ext cx="1824543" cy="72981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إِنَّ</a:t>
          </a:r>
          <a:endParaRPr lang="en-GB" sz="1900" b="1" kern="1200" dirty="0"/>
        </a:p>
      </dsp:txBody>
      <dsp:txXfrm rot="10800000">
        <a:off x="3359118" y="2499359"/>
        <a:ext cx="1094726" cy="729817"/>
      </dsp:txXfrm>
    </dsp:sp>
    <dsp:sp modelId="{447B8703-F661-4B85-B9C2-83A21902291A}">
      <dsp:nvSpPr>
        <dsp:cNvPr id="0" name=""/>
        <dsp:cNvSpPr/>
      </dsp:nvSpPr>
      <dsp:spPr>
        <a:xfrm rot="10800000">
          <a:off x="1717030" y="2561393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>
              <a:solidFill>
                <a:schemeClr val="accent6">
                  <a:lumMod val="20000"/>
                  <a:lumOff val="80000"/>
                </a:schemeClr>
              </a:solidFill>
            </a:rPr>
            <a:t>اسْمُ</a:t>
          </a:r>
          <a:r>
            <a:rPr lang="ur-PK" sz="13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 </a:t>
          </a:r>
          <a:r>
            <a:rPr lang="ur-PK" sz="1300" b="1" kern="1200" dirty="0" err="1">
              <a:solidFill>
                <a:schemeClr val="accent6">
                  <a:lumMod val="20000"/>
                  <a:lumOff val="80000"/>
                </a:schemeClr>
              </a:solidFill>
            </a:rPr>
            <a:t>إِنَّ</a:t>
          </a:r>
          <a:endParaRPr lang="en-GB" sz="1300" b="1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 rot="10800000">
        <a:off x="2019904" y="2561393"/>
        <a:ext cx="908623" cy="605748"/>
      </dsp:txXfrm>
    </dsp:sp>
    <dsp:sp modelId="{85002AE6-EC01-49E5-9B96-CDD973218A85}">
      <dsp:nvSpPr>
        <dsp:cNvPr id="0" name=""/>
        <dsp:cNvSpPr/>
      </dsp:nvSpPr>
      <dsp:spPr>
        <a:xfrm rot="10800000">
          <a:off x="414670" y="2561393"/>
          <a:ext cx="1514371" cy="60574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خَبَرُ</a:t>
          </a:r>
          <a:r>
            <a:rPr lang="ur-PK" sz="1300" b="1" kern="1200" dirty="0"/>
            <a:t> </a:t>
          </a:r>
          <a:r>
            <a:rPr lang="ur-PK" sz="1300" b="1" kern="1200" dirty="0" err="1"/>
            <a:t>إِنَّ</a:t>
          </a:r>
          <a:endParaRPr lang="en-GB" sz="1300" b="1" kern="1200" dirty="0"/>
        </a:p>
      </dsp:txBody>
      <dsp:txXfrm rot="10800000">
        <a:off x="717544" y="2561393"/>
        <a:ext cx="908623" cy="605748"/>
      </dsp:txXfrm>
    </dsp:sp>
    <dsp:sp modelId="{3AA19B2A-1E70-4A40-9AD3-F62D668C3C54}">
      <dsp:nvSpPr>
        <dsp:cNvPr id="0" name=""/>
        <dsp:cNvSpPr/>
      </dsp:nvSpPr>
      <dsp:spPr>
        <a:xfrm rot="10800000">
          <a:off x="2994210" y="3331351"/>
          <a:ext cx="1824543" cy="72981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مَا</a:t>
          </a:r>
          <a:r>
            <a:rPr lang="ur-PK" sz="1900" b="1" kern="1200" dirty="0"/>
            <a:t>، </a:t>
          </a:r>
          <a:r>
            <a:rPr lang="ur-PK" sz="1900" b="1" kern="1200" dirty="0" err="1"/>
            <a:t>لَا</a:t>
          </a:r>
          <a:r>
            <a:rPr lang="ur-PK" sz="1900" b="1" kern="1200" dirty="0"/>
            <a:t>، </a:t>
          </a:r>
          <a:r>
            <a:rPr lang="ur-PK" sz="1900" b="1" kern="1200" dirty="0" err="1"/>
            <a:t>لَات</a:t>
          </a:r>
          <a:endParaRPr lang="en-GB" sz="1900" b="1" kern="1200" dirty="0"/>
        </a:p>
      </dsp:txBody>
      <dsp:txXfrm rot="10800000">
        <a:off x="3359118" y="3331351"/>
        <a:ext cx="1094726" cy="729817"/>
      </dsp:txXfrm>
    </dsp:sp>
    <dsp:sp modelId="{5FF2235D-4C02-4AD6-A7CE-99DBED549D4A}">
      <dsp:nvSpPr>
        <dsp:cNvPr id="0" name=""/>
        <dsp:cNvSpPr/>
      </dsp:nvSpPr>
      <dsp:spPr>
        <a:xfrm rot="10800000">
          <a:off x="1717030" y="3393385"/>
          <a:ext cx="1514371" cy="60574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/>
            <a:t>اسم </a:t>
          </a:r>
          <a:endParaRPr lang="en-GB" sz="1300" b="1" kern="1200" dirty="0"/>
        </a:p>
      </dsp:txBody>
      <dsp:txXfrm rot="10800000">
        <a:off x="2019904" y="3393385"/>
        <a:ext cx="908623" cy="605748"/>
      </dsp:txXfrm>
    </dsp:sp>
    <dsp:sp modelId="{3215FD87-38A7-4BDE-8C92-3F25E120DE06}">
      <dsp:nvSpPr>
        <dsp:cNvPr id="0" name=""/>
        <dsp:cNvSpPr/>
      </dsp:nvSpPr>
      <dsp:spPr>
        <a:xfrm rot="10800000">
          <a:off x="414670" y="3393385"/>
          <a:ext cx="1514371" cy="605748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خبر</a:t>
          </a:r>
          <a:endParaRPr lang="en-GB" sz="1300" b="1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 rot="10800000">
        <a:off x="717544" y="3393385"/>
        <a:ext cx="908623" cy="605748"/>
      </dsp:txXfrm>
    </dsp:sp>
    <dsp:sp modelId="{678EC5BA-3071-4F2E-B067-315868DEC66C}">
      <dsp:nvSpPr>
        <dsp:cNvPr id="0" name=""/>
        <dsp:cNvSpPr/>
      </dsp:nvSpPr>
      <dsp:spPr>
        <a:xfrm rot="10800000">
          <a:off x="2994210" y="4163343"/>
          <a:ext cx="1824543" cy="729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900" b="1" kern="1200" dirty="0" err="1"/>
            <a:t>لَا</a:t>
          </a:r>
          <a:r>
            <a:rPr lang="ur-PK" sz="1900" b="1" kern="1200" dirty="0"/>
            <a:t> </a:t>
          </a:r>
          <a:r>
            <a:rPr lang="ur-PK" sz="1900" b="1" kern="1200" dirty="0" err="1"/>
            <a:t>لِنَفْيِ</a:t>
          </a:r>
          <a:r>
            <a:rPr lang="ur-PK" sz="1900" b="1" kern="1200" dirty="0"/>
            <a:t> </a:t>
          </a:r>
          <a:r>
            <a:rPr lang="ur-PK" sz="1900" b="1" kern="1200" dirty="0" err="1"/>
            <a:t>الجْنِسِ</a:t>
          </a:r>
          <a:endParaRPr lang="en-GB" sz="1900" b="1" kern="1200" dirty="0"/>
        </a:p>
      </dsp:txBody>
      <dsp:txXfrm rot="10800000">
        <a:off x="3359118" y="4163343"/>
        <a:ext cx="1094726" cy="729817"/>
      </dsp:txXfrm>
    </dsp:sp>
    <dsp:sp modelId="{6E35BC3A-BB78-4FE7-BBB6-333E91347D3D}">
      <dsp:nvSpPr>
        <dsp:cNvPr id="0" name=""/>
        <dsp:cNvSpPr/>
      </dsp:nvSpPr>
      <dsp:spPr>
        <a:xfrm rot="10800000">
          <a:off x="1717030" y="4225377"/>
          <a:ext cx="1514371" cy="60574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>
              <a:solidFill>
                <a:schemeClr val="accent2">
                  <a:lumMod val="40000"/>
                  <a:lumOff val="60000"/>
                </a:schemeClr>
              </a:solidFill>
            </a:rPr>
            <a:t>اسم </a:t>
          </a:r>
          <a:r>
            <a:rPr lang="ur-PK" sz="1300" b="1" kern="1200" dirty="0" err="1">
              <a:solidFill>
                <a:schemeClr val="accent2">
                  <a:lumMod val="40000"/>
                  <a:lumOff val="60000"/>
                </a:schemeClr>
              </a:solidFill>
            </a:rPr>
            <a:t>لَا</a:t>
          </a:r>
          <a:endParaRPr lang="en-GB" sz="1300" b="1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 rot="10800000">
        <a:off x="2019904" y="4225377"/>
        <a:ext cx="908623" cy="605748"/>
      </dsp:txXfrm>
    </dsp:sp>
    <dsp:sp modelId="{C82513E9-59EE-497E-A7AB-831CD25F0FEE}">
      <dsp:nvSpPr>
        <dsp:cNvPr id="0" name=""/>
        <dsp:cNvSpPr/>
      </dsp:nvSpPr>
      <dsp:spPr>
        <a:xfrm rot="10800000">
          <a:off x="414670" y="4225377"/>
          <a:ext cx="1514371" cy="60574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b="1" kern="1200" dirty="0" err="1"/>
            <a:t>خَبَرُ</a:t>
          </a:r>
          <a:r>
            <a:rPr lang="ur-PK" sz="1300" b="1" kern="1200" dirty="0"/>
            <a:t> </a:t>
          </a:r>
          <a:r>
            <a:rPr lang="ur-PK" sz="1300" b="1" kern="1200" dirty="0" err="1"/>
            <a:t>لَا</a:t>
          </a:r>
          <a:endParaRPr lang="en-GB" sz="1300" b="1" kern="1200" dirty="0"/>
        </a:p>
      </dsp:txBody>
      <dsp:txXfrm rot="10800000">
        <a:off x="717544" y="4225377"/>
        <a:ext cx="908623" cy="60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٢١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الثَّامِنُ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خبَرُ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لا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النَّافِيةِ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لِلْجِنْسِ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467544" y="-4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الثَّامِنُ</a:t>
            </a:r>
            <a:r>
              <a:rPr lang="ur-PK" sz="1700" b="1" dirty="0"/>
              <a:t> </a:t>
            </a:r>
            <a:r>
              <a:rPr lang="ur-PK" sz="1700" b="1" dirty="0" err="1"/>
              <a:t>خبَرُ</a:t>
            </a:r>
            <a:r>
              <a:rPr lang="ur-PK" sz="1700" b="1" dirty="0"/>
              <a:t> لا </a:t>
            </a:r>
            <a:r>
              <a:rPr lang="ur-PK" sz="1700" b="1" dirty="0" err="1"/>
              <a:t>النَّافِيةِ</a:t>
            </a:r>
            <a:r>
              <a:rPr lang="ur-PK" sz="1700" b="1" dirty="0"/>
              <a:t> </a:t>
            </a:r>
            <a:r>
              <a:rPr lang="ur-PK" sz="1700" b="1" dirty="0" err="1"/>
              <a:t>لِلْجِنْسِ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الثَّامِنُ</a:t>
            </a:r>
            <a:r>
              <a:rPr lang="ur-PK" b="1" dirty="0"/>
              <a:t> </a:t>
            </a:r>
            <a:r>
              <a:rPr lang="ur-PK" b="1" dirty="0" err="1"/>
              <a:t>خبَرُ</a:t>
            </a:r>
            <a:r>
              <a:rPr lang="ur-PK" b="1" dirty="0"/>
              <a:t> لا </a:t>
            </a:r>
            <a:r>
              <a:rPr lang="ur-PK" b="1" dirty="0" err="1"/>
              <a:t>النَّافِيةِ</a:t>
            </a:r>
            <a:r>
              <a:rPr lang="ur-PK" b="1" dirty="0"/>
              <a:t> </a:t>
            </a:r>
            <a:r>
              <a:rPr lang="ur-PK" b="1" dirty="0" err="1"/>
              <a:t>لِلْجِنْسِ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خبَرُ لا لِنَفْيِ الْجِنْسِ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الْمُسْنَدُ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دُخُوْلِهَا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لا </a:t>
            </a:r>
            <a:r>
              <a:rPr lang="ur-PK" dirty="0" err="1"/>
              <a:t>رَجُلَ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7A935FA-AC9E-425F-80DA-D615DEAA20E5}"/>
              </a:ext>
            </a:extLst>
          </p:cNvPr>
          <p:cNvSpPr/>
          <p:nvPr/>
        </p:nvSpPr>
        <p:spPr>
          <a:xfrm>
            <a:off x="4949498" y="126860"/>
            <a:ext cx="1824543" cy="729819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6" rIns="389039" bIns="120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جُمْلَةٌ</a:t>
            </a:r>
            <a:r>
              <a:rPr lang="ur-PK" sz="1900" b="1" kern="1200" dirty="0"/>
              <a:t> </a:t>
            </a:r>
            <a:r>
              <a:rPr lang="ur-PK" sz="1900" b="1" kern="1200" dirty="0" err="1"/>
              <a:t>فِعْلِيَّةٌ</a:t>
            </a:r>
            <a:endParaRPr lang="en-GB" sz="1900" b="1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3D2D08C-4AFC-4ABD-8FC7-73272441D9DD}"/>
              </a:ext>
            </a:extLst>
          </p:cNvPr>
          <p:cNvSpPr/>
          <p:nvPr/>
        </p:nvSpPr>
        <p:spPr>
          <a:xfrm>
            <a:off x="3672318" y="188894"/>
            <a:ext cx="1514371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4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فَاعِلٌ</a:t>
            </a:r>
            <a:endParaRPr lang="en-GB" sz="1300" b="1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246774C-0733-4D73-B100-F363A111D9EC}"/>
              </a:ext>
            </a:extLst>
          </p:cNvPr>
          <p:cNvSpPr/>
          <p:nvPr/>
        </p:nvSpPr>
        <p:spPr>
          <a:xfrm>
            <a:off x="2369958" y="188894"/>
            <a:ext cx="1514371" cy="605750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4" bIns="8256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مَفُعُوْلُ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مَا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لَمْ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يُسَمَّ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فَاعِلُهُ</a:t>
            </a:r>
            <a:endParaRPr lang="en-GB" sz="1300" b="1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EB41EC6-F0D5-4AF9-B9F1-10C595F53EBD}"/>
              </a:ext>
            </a:extLst>
          </p:cNvPr>
          <p:cNvSpPr/>
          <p:nvPr/>
        </p:nvSpPr>
        <p:spPr>
          <a:xfrm>
            <a:off x="4949498" y="958852"/>
            <a:ext cx="1824543" cy="729818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6" rIns="389039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جُمْلَةٌ</a:t>
            </a:r>
            <a:r>
              <a:rPr lang="ur-PK" sz="1900" b="1" kern="1200" dirty="0"/>
              <a:t> </a:t>
            </a:r>
            <a:r>
              <a:rPr lang="ur-PK" sz="1900" b="1" kern="1200" dirty="0" err="1"/>
              <a:t>اسِمِيَّةٌ</a:t>
            </a:r>
            <a:endParaRPr lang="en-GB" sz="1900" b="1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6E069AE-68EA-4E21-8EDD-FA1B6BB4F597}"/>
              </a:ext>
            </a:extLst>
          </p:cNvPr>
          <p:cNvSpPr/>
          <p:nvPr/>
        </p:nvSpPr>
        <p:spPr>
          <a:xfrm>
            <a:off x="3672318" y="1020886"/>
            <a:ext cx="1514371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4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مُبْتَدَأٌ</a:t>
            </a:r>
            <a:endParaRPr lang="en-GB" sz="1300" b="1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70BB9AF-1237-449D-8FC0-358BBA17BB32}"/>
              </a:ext>
            </a:extLst>
          </p:cNvPr>
          <p:cNvSpPr/>
          <p:nvPr/>
        </p:nvSpPr>
        <p:spPr>
          <a:xfrm>
            <a:off x="2369958" y="1020886"/>
            <a:ext cx="1514372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5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خَبَرٌ</a:t>
            </a:r>
            <a:endParaRPr lang="en-GB" sz="1300" b="1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E0BB0D4-2CD2-4616-9663-071FEFF6C013}"/>
              </a:ext>
            </a:extLst>
          </p:cNvPr>
          <p:cNvSpPr/>
          <p:nvPr/>
        </p:nvSpPr>
        <p:spPr>
          <a:xfrm>
            <a:off x="4949498" y="2622835"/>
            <a:ext cx="1824543" cy="729817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5" rIns="389039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كَان</a:t>
            </a:r>
            <a:endParaRPr lang="en-GB" sz="1900" b="1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ABE0A3-F272-4F8E-B173-C5C82822A49B}"/>
              </a:ext>
            </a:extLst>
          </p:cNvPr>
          <p:cNvSpPr/>
          <p:nvPr/>
        </p:nvSpPr>
        <p:spPr>
          <a:xfrm>
            <a:off x="3679752" y="2684864"/>
            <a:ext cx="1514371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4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اسْمُ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كَانَ</a:t>
            </a:r>
            <a:endParaRPr lang="en-GB" sz="1300" b="1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0719F54-81C1-41A1-A97E-553992C52FE0}"/>
              </a:ext>
            </a:extLst>
          </p:cNvPr>
          <p:cNvSpPr/>
          <p:nvPr/>
        </p:nvSpPr>
        <p:spPr>
          <a:xfrm>
            <a:off x="4949498" y="1790841"/>
            <a:ext cx="1824543" cy="729818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6" rIns="389039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إِنَّ</a:t>
            </a:r>
            <a:endParaRPr lang="en-GB" sz="1900" b="1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48BDF74-E435-4740-B4AF-045C464FC7FF}"/>
              </a:ext>
            </a:extLst>
          </p:cNvPr>
          <p:cNvSpPr/>
          <p:nvPr/>
        </p:nvSpPr>
        <p:spPr>
          <a:xfrm>
            <a:off x="2369958" y="1852875"/>
            <a:ext cx="1514372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5" tIns="8256" rIns="319384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خَبَرُ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إِنَّ</a:t>
            </a:r>
            <a:endParaRPr lang="en-GB" sz="1300" b="1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F25F84F-70CF-4F3C-B1D8-F7DA3D43BCE7}"/>
              </a:ext>
            </a:extLst>
          </p:cNvPr>
          <p:cNvSpPr/>
          <p:nvPr/>
        </p:nvSpPr>
        <p:spPr>
          <a:xfrm>
            <a:off x="4949498" y="3454828"/>
            <a:ext cx="1824543" cy="729818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6" rIns="389039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مَا</a:t>
            </a:r>
            <a:r>
              <a:rPr lang="ur-PK" sz="1900" b="1" kern="1200" dirty="0"/>
              <a:t>، </a:t>
            </a:r>
            <a:r>
              <a:rPr lang="ur-PK" sz="1900" b="1" kern="1200" dirty="0" err="1"/>
              <a:t>لَا</a:t>
            </a:r>
            <a:r>
              <a:rPr lang="ur-PK" sz="1900" b="1" kern="1200" dirty="0"/>
              <a:t>، </a:t>
            </a:r>
            <a:r>
              <a:rPr lang="ur-PK" sz="1900" b="1" kern="1200" dirty="0" err="1"/>
              <a:t>لَات</a:t>
            </a:r>
            <a:endParaRPr lang="en-GB" sz="1900" b="1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D6A539BF-4DEE-41F5-AB62-DAA3B79003F0}"/>
              </a:ext>
            </a:extLst>
          </p:cNvPr>
          <p:cNvSpPr/>
          <p:nvPr/>
        </p:nvSpPr>
        <p:spPr>
          <a:xfrm>
            <a:off x="3672318" y="3516862"/>
            <a:ext cx="1514372" cy="605749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6" rIns="319385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/>
              <a:t>اسم </a:t>
            </a:r>
            <a:endParaRPr lang="en-GB" sz="1300" b="1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476BC954-DE42-418B-9275-B604768E23AC}"/>
              </a:ext>
            </a:extLst>
          </p:cNvPr>
          <p:cNvSpPr/>
          <p:nvPr/>
        </p:nvSpPr>
        <p:spPr>
          <a:xfrm>
            <a:off x="4949498" y="4286820"/>
            <a:ext cx="1824543" cy="729818"/>
          </a:xfrm>
          <a:custGeom>
            <a:avLst/>
            <a:gdLst>
              <a:gd name="connsiteX0" fmla="*/ 0 w 1824543"/>
              <a:gd name="connsiteY0" fmla="*/ 0 h 729817"/>
              <a:gd name="connsiteX1" fmla="*/ 1459635 w 1824543"/>
              <a:gd name="connsiteY1" fmla="*/ 0 h 729817"/>
              <a:gd name="connsiteX2" fmla="*/ 1824543 w 1824543"/>
              <a:gd name="connsiteY2" fmla="*/ 364909 h 729817"/>
              <a:gd name="connsiteX3" fmla="*/ 1459635 w 1824543"/>
              <a:gd name="connsiteY3" fmla="*/ 729817 h 729817"/>
              <a:gd name="connsiteX4" fmla="*/ 0 w 1824543"/>
              <a:gd name="connsiteY4" fmla="*/ 729817 h 729817"/>
              <a:gd name="connsiteX5" fmla="*/ 364909 w 1824543"/>
              <a:gd name="connsiteY5" fmla="*/ 364909 h 729817"/>
              <a:gd name="connsiteX6" fmla="*/ 0 w 1824543"/>
              <a:gd name="connsiteY6" fmla="*/ 0 h 7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43" h="729817">
                <a:moveTo>
                  <a:pt x="1824543" y="729816"/>
                </a:moveTo>
                <a:lnTo>
                  <a:pt x="364908" y="729816"/>
                </a:lnTo>
                <a:lnTo>
                  <a:pt x="0" y="364908"/>
                </a:lnTo>
                <a:lnTo>
                  <a:pt x="364908" y="1"/>
                </a:lnTo>
                <a:lnTo>
                  <a:pt x="1824543" y="1"/>
                </a:lnTo>
                <a:lnTo>
                  <a:pt x="1459634" y="364908"/>
                </a:lnTo>
                <a:lnTo>
                  <a:pt x="1824543" y="72981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908" tIns="12066" rIns="389039" bIns="12065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b="1" kern="1200" dirty="0" err="1"/>
              <a:t>لَا</a:t>
            </a:r>
            <a:r>
              <a:rPr lang="ur-PK" sz="1900" b="1" kern="1200" dirty="0"/>
              <a:t> </a:t>
            </a:r>
            <a:r>
              <a:rPr lang="ur-PK" sz="1900" b="1" kern="1200" dirty="0" err="1"/>
              <a:t>لِنَفْيِ</a:t>
            </a:r>
            <a:r>
              <a:rPr lang="ur-PK" sz="1900" b="1" kern="1200" dirty="0"/>
              <a:t> </a:t>
            </a:r>
            <a:r>
              <a:rPr lang="ur-PK" sz="1900" b="1" kern="1200" dirty="0" err="1"/>
              <a:t>الجْنِسِ</a:t>
            </a:r>
            <a:endParaRPr lang="en-GB" sz="1900" b="1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828E0E8B-AD5E-43F8-B175-D422FB871D61}"/>
              </a:ext>
            </a:extLst>
          </p:cNvPr>
          <p:cNvSpPr/>
          <p:nvPr/>
        </p:nvSpPr>
        <p:spPr>
          <a:xfrm>
            <a:off x="2369958" y="4348855"/>
            <a:ext cx="1514371" cy="605748"/>
          </a:xfrm>
          <a:custGeom>
            <a:avLst/>
            <a:gdLst>
              <a:gd name="connsiteX0" fmla="*/ 0 w 1514371"/>
              <a:gd name="connsiteY0" fmla="*/ 0 h 605748"/>
              <a:gd name="connsiteX1" fmla="*/ 1211497 w 1514371"/>
              <a:gd name="connsiteY1" fmla="*/ 0 h 605748"/>
              <a:gd name="connsiteX2" fmla="*/ 1514371 w 1514371"/>
              <a:gd name="connsiteY2" fmla="*/ 302874 h 605748"/>
              <a:gd name="connsiteX3" fmla="*/ 1211497 w 1514371"/>
              <a:gd name="connsiteY3" fmla="*/ 605748 h 605748"/>
              <a:gd name="connsiteX4" fmla="*/ 0 w 1514371"/>
              <a:gd name="connsiteY4" fmla="*/ 605748 h 605748"/>
              <a:gd name="connsiteX5" fmla="*/ 302874 w 1514371"/>
              <a:gd name="connsiteY5" fmla="*/ 302874 h 605748"/>
              <a:gd name="connsiteX6" fmla="*/ 0 w 1514371"/>
              <a:gd name="connsiteY6" fmla="*/ 0 h 6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71" h="605748">
                <a:moveTo>
                  <a:pt x="1514371" y="605747"/>
                </a:moveTo>
                <a:lnTo>
                  <a:pt x="302874" y="605747"/>
                </a:lnTo>
                <a:lnTo>
                  <a:pt x="0" y="302874"/>
                </a:lnTo>
                <a:lnTo>
                  <a:pt x="302874" y="1"/>
                </a:lnTo>
                <a:lnTo>
                  <a:pt x="1514371" y="1"/>
                </a:lnTo>
                <a:lnTo>
                  <a:pt x="1211497" y="302874"/>
                </a:lnTo>
                <a:lnTo>
                  <a:pt x="1514371" y="605747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2874" tIns="8255" rIns="319384" bIns="8255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300" b="1" kern="1200" dirty="0" err="1"/>
              <a:t>خَبَرُ</a:t>
            </a:r>
            <a:r>
              <a:rPr lang="ur-PK" sz="1300" b="1" kern="1200" dirty="0"/>
              <a:t> </a:t>
            </a:r>
            <a:r>
              <a:rPr lang="ur-PK" sz="1300" b="1" kern="1200" dirty="0" err="1"/>
              <a:t>لَا</a:t>
            </a:r>
            <a:endParaRPr lang="en-GB" sz="1300" b="1" kern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BCE319-78B8-492A-AC3C-8BDA3AE19205}"/>
              </a:ext>
            </a:extLst>
          </p:cNvPr>
          <p:cNvSpPr txBox="1"/>
          <p:nvPr/>
        </p:nvSpPr>
        <p:spPr>
          <a:xfrm>
            <a:off x="7884368" y="129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توحيد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3C27C5D-6AFD-44D6-BF28-08375A821D23}"/>
              </a:ext>
            </a:extLst>
          </p:cNvPr>
          <p:cNvSpPr txBox="1"/>
          <p:nvPr/>
        </p:nvSpPr>
        <p:spPr>
          <a:xfrm>
            <a:off x="7452320" y="484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تذكير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وتأنيثه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D6373C-F2E6-40DD-B3E9-363DC5335B3E}"/>
              </a:ext>
            </a:extLst>
          </p:cNvPr>
          <p:cNvSpPr txBox="1"/>
          <p:nvPr/>
        </p:nvSpPr>
        <p:spPr>
          <a:xfrm>
            <a:off x="7469461" y="8443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تذكير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وتأنيثه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AFFDCC6-DFB8-4C9D-BDE7-14488DE8BB7C}"/>
              </a:ext>
            </a:extLst>
          </p:cNvPr>
          <p:cNvSpPr txBox="1"/>
          <p:nvPr/>
        </p:nvSpPr>
        <p:spPr>
          <a:xfrm>
            <a:off x="7486602" y="12045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تقديم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الفاعل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907C10A-5BD3-49B4-9A47-100A7B9233CE}"/>
              </a:ext>
            </a:extLst>
          </p:cNvPr>
          <p:cNvSpPr txBox="1"/>
          <p:nvPr/>
        </p:nvSpPr>
        <p:spPr>
          <a:xfrm>
            <a:off x="7503743" y="156476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حذف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الفاعل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36385BA-43A7-4118-95A3-821E2453F379}"/>
              </a:ext>
            </a:extLst>
          </p:cNvPr>
          <p:cNvSpPr txBox="1"/>
          <p:nvPr/>
        </p:nvSpPr>
        <p:spPr>
          <a:xfrm>
            <a:off x="90363" y="867294"/>
            <a:ext cx="2143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تعريف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المبتدأ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الخبر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جملة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تقدم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الخبر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تعدد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الخبر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المبتدأ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المكتفي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بمرفوعه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8F6A92-3B58-4DB8-9A07-45E60B760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55288" y="123478"/>
          <a:ext cx="523342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السَّـادِسُ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وَأخَواتِهَا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الكُلِّ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أخْبَارهَا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أَسْمائِهَا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وَعَلَی</a:t>
            </a:r>
            <a:r>
              <a:rPr lang="ur-PK" dirty="0"/>
              <a:t> </a:t>
            </a:r>
            <a:r>
              <a:rPr lang="ur-PK" dirty="0" err="1"/>
              <a:t>نَفْسِ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التِّسْعَةِ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الْأُوَلِ</a:t>
            </a:r>
            <a:r>
              <a:rPr lang="ur-PK" dirty="0">
                <a:solidFill>
                  <a:schemeClr val="accent3"/>
                </a:solidFill>
              </a:rPr>
              <a:t> 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،. 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923DA9-4D26-4AF1-88DA-3056FFA2B5FE}"/>
              </a:ext>
            </a:extLst>
          </p:cNvPr>
          <p:cNvSpPr/>
          <p:nvPr/>
        </p:nvSpPr>
        <p:spPr>
          <a:xfrm>
            <a:off x="683568" y="3219822"/>
            <a:ext cx="248376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﴿أَهَؤُلَاءِ إِيَّاكُمْ كَانُوا يَعْبُدُونَ﴾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1CD88A-1C73-4A67-8B5D-059B86CEE76A}"/>
              </a:ext>
            </a:extLst>
          </p:cNvPr>
          <p:cNvSpPr/>
          <p:nvPr/>
        </p:nvSpPr>
        <p:spPr>
          <a:xfrm>
            <a:off x="148454" y="4171685"/>
            <a:ext cx="878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/>
              <a:t>صَارَ، وأَصْبَحَ، وأَمْسَى، وَأَضْحَى، وظَلَّ، وبَاتَ، ورَاحَ، وآضَ، وعَادَ، وغَدا، ومَا زالَ، وِمَا بَرِحَ، ومَا فتئَ ومَا انفَكَّ، ومَا دَامَ، وَلَيْسَ.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27DA25-20AF-49C9-962D-6ED1A0324273}"/>
              </a:ext>
            </a:extLst>
          </p:cNvPr>
          <p:cNvSpPr/>
          <p:nvPr/>
        </p:nvSpPr>
        <p:spPr>
          <a:xfrm>
            <a:off x="2987824" y="2251879"/>
            <a:ext cx="333617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والصّواب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أنّه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يَجُوْزُ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التَّقْدِيْمُ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فِي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دام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ولَيْسَ</a:t>
            </a:r>
            <a:endParaRPr lang="en-GB" dirty="0">
              <a:solidFill>
                <a:schemeClr val="accent3"/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2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10665</TotalTime>
  <Words>253</Words>
  <Application>Microsoft Office PowerPoint</Application>
  <PresentationFormat>On-screen Show (16:9)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1440</cp:revision>
  <cp:lastPrinted>2018-11-30T18:58:39Z</cp:lastPrinted>
  <dcterms:created xsi:type="dcterms:W3CDTF">2017-07-04T20:08:42Z</dcterms:created>
  <dcterms:modified xsi:type="dcterms:W3CDTF">2020-01-21T10:53:46Z</dcterms:modified>
</cp:coreProperties>
</file>