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57" r:id="rId2"/>
    <p:sldId id="492" r:id="rId3"/>
    <p:sldId id="404" r:id="rId4"/>
    <p:sldId id="487" r:id="rId5"/>
    <p:sldId id="493" r:id="rId6"/>
    <p:sldId id="494" r:id="rId7"/>
    <p:sldId id="495" r:id="rId8"/>
    <p:sldId id="496" r:id="rId9"/>
    <p:sldId id="497" r:id="rId10"/>
    <p:sldId id="355" r:id="rId11"/>
    <p:sldId id="491" r:id="rId12"/>
    <p:sldId id="489" r:id="rId13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92"/>
            <p14:sldId id="404"/>
            <p14:sldId id="487"/>
            <p14:sldId id="493"/>
            <p14:sldId id="494"/>
            <p14:sldId id="495"/>
            <p14:sldId id="496"/>
            <p14:sldId id="497"/>
            <p14:sldId id="355"/>
            <p14:sldId id="491"/>
            <p14:sldId id="4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E6A42EB4-0DD2-4CC7-A550-0281970C7F01}">
      <dgm:prSet phldrT="[Text]"/>
      <dgm:spPr/>
      <dgm:t>
        <a:bodyPr/>
        <a:lstStyle/>
        <a:p>
          <a:pPr rtl="1"/>
          <a:r>
            <a:rPr lang="ur-PK" dirty="0" err="1"/>
            <a:t>الاسم</a:t>
          </a:r>
          <a:endParaRPr lang="en-GB" dirty="0"/>
        </a:p>
      </dgm:t>
    </dgm:pt>
    <dgm:pt modelId="{A7C638FE-6DC4-421A-A7B3-F864A7C57A84}" type="parTrans" cxnId="{66B79BF0-70B2-4F37-9FC3-09F54BB930D3}">
      <dgm:prSet/>
      <dgm:spPr/>
    </dgm:pt>
    <dgm:pt modelId="{B0A7386F-C454-46AD-8DF3-3DB76007AA05}" type="sibTrans" cxnId="{66B79BF0-70B2-4F37-9FC3-09F54BB930D3}">
      <dgm:prSet/>
      <dgm:spPr/>
    </dgm:pt>
    <dgm:pt modelId="{3C3C130E-94DB-476E-AA58-F3B48F5DFFDC}">
      <dgm:prSet phldrT="[Text]"/>
      <dgm:spPr/>
      <dgm:t>
        <a:bodyPr/>
        <a:lstStyle/>
        <a:p>
          <a:pPr rtl="1"/>
          <a:r>
            <a:rPr lang="ur-PK" dirty="0" err="1"/>
            <a:t>الفعل</a:t>
          </a:r>
          <a:endParaRPr lang="en-GB" dirty="0"/>
        </a:p>
      </dgm:t>
    </dgm:pt>
    <dgm:pt modelId="{49F397EB-D743-4A9E-9824-A4FC3CE376C8}" type="parTrans" cxnId="{EF63AA9B-8BD1-480F-A702-B0E1C2DDDCA7}">
      <dgm:prSet/>
      <dgm:spPr/>
    </dgm:pt>
    <dgm:pt modelId="{3A3A43D3-7EBD-4AF4-9BDF-ACA2C06C7718}" type="sibTrans" cxnId="{EF63AA9B-8BD1-480F-A702-B0E1C2DDDCA7}">
      <dgm:prSet/>
      <dgm:spPr/>
    </dgm:pt>
    <dgm:pt modelId="{0455C8B8-2464-43C8-9FE5-7A3395FBB829}">
      <dgm:prSet phldrT="[Text]"/>
      <dgm:spPr/>
      <dgm:t>
        <a:bodyPr/>
        <a:lstStyle/>
        <a:p>
          <a:pPr rtl="1"/>
          <a:r>
            <a:rPr lang="ur-PK" dirty="0" err="1"/>
            <a:t>الحرف</a:t>
          </a:r>
          <a:endParaRPr lang="en-GB" dirty="0"/>
        </a:p>
      </dgm:t>
    </dgm:pt>
    <dgm:pt modelId="{CD317C26-5CB1-41D4-AA38-07244F8C53AF}" type="parTrans" cxnId="{136BB82C-6660-4747-B9DF-E8A85D8B1ECE}">
      <dgm:prSet/>
      <dgm:spPr/>
    </dgm:pt>
    <dgm:pt modelId="{CADE0C20-74CA-42CF-AF3F-4A37BC309283}" type="sibTrans" cxnId="{136BB82C-6660-4747-B9DF-E8A85D8B1ECE}">
      <dgm:prSet/>
      <dgm:spPr/>
    </dgm:pt>
    <dgm:pt modelId="{7B38A273-08C7-426B-8B31-DA4B95069940}">
      <dgm:prSet phldrT="[Text]"/>
      <dgm:spPr/>
      <dgm:t>
        <a:bodyPr/>
        <a:lstStyle/>
        <a:p>
          <a:pPr rtl="1"/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المعرب</a:t>
          </a:r>
          <a:endParaRPr lang="en-GB" dirty="0"/>
        </a:p>
      </dgm:t>
    </dgm:pt>
    <dgm:pt modelId="{F818B7C5-A1C2-47F0-84CE-174FFD2B5B38}" type="parTrans" cxnId="{E79DFDEE-0EBC-4C5C-BA7E-E9D135C33395}">
      <dgm:prSet/>
      <dgm:spPr/>
    </dgm:pt>
    <dgm:pt modelId="{B3F6AF63-59C8-48D7-A1BF-13B728B6A5EE}" type="sibTrans" cxnId="{E79DFDEE-0EBC-4C5C-BA7E-E9D135C33395}">
      <dgm:prSet/>
      <dgm:spPr/>
    </dgm:pt>
    <dgm:pt modelId="{AC1E5CD0-DAA0-4E3B-9E36-FFFE91ADE3E0}">
      <dgm:prSet phldrT="[Text]"/>
      <dgm:spPr/>
      <dgm:t>
        <a:bodyPr/>
        <a:lstStyle/>
        <a:p>
          <a:pPr rtl="1"/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المبني</a:t>
          </a:r>
          <a:endParaRPr lang="en-GB" dirty="0"/>
        </a:p>
      </dgm:t>
    </dgm:pt>
    <dgm:pt modelId="{53EA56A6-AD1F-419B-9973-B6797435D38C}" type="parTrans" cxnId="{96BCB093-836D-4FAC-A6F9-3152DC22D4DA}">
      <dgm:prSet/>
      <dgm:spPr/>
    </dgm:pt>
    <dgm:pt modelId="{3DB2D3AB-71E6-4D62-A933-36AE6436CE62}" type="sibTrans" cxnId="{96BCB093-836D-4FAC-A6F9-3152DC22D4DA}">
      <dgm:prSet/>
      <dgm:spPr/>
    </dgm:pt>
    <dgm:pt modelId="{91436FFF-9DDD-4887-9337-36FA92FB9A7F}">
      <dgm:prSet phldrT="[Text]"/>
      <dgm:spPr/>
      <dgm:t>
        <a:bodyPr/>
        <a:lstStyle/>
        <a:p>
          <a:pPr rtl="1"/>
          <a:r>
            <a:rPr lang="ur-PK" dirty="0" err="1"/>
            <a:t>مرفوعات</a:t>
          </a:r>
          <a:endParaRPr lang="en-GB" dirty="0"/>
        </a:p>
      </dgm:t>
    </dgm:pt>
    <dgm:pt modelId="{7E7C035C-7C3C-4727-A413-9559AEA14C53}" type="parTrans" cxnId="{EC367AC1-D8D3-44EC-90D5-5260BCAA3608}">
      <dgm:prSet/>
      <dgm:spPr/>
    </dgm:pt>
    <dgm:pt modelId="{8435200B-A194-438C-BE7C-B28209BF7F9F}" type="sibTrans" cxnId="{EC367AC1-D8D3-44EC-90D5-5260BCAA3608}">
      <dgm:prSet/>
      <dgm:spPr/>
    </dgm:pt>
    <dgm:pt modelId="{75DF0040-9B15-45E9-A89A-7E62F3D192A5}">
      <dgm:prSet phldrT="[Text]"/>
      <dgm:spPr/>
      <dgm:t>
        <a:bodyPr/>
        <a:lstStyle/>
        <a:p>
          <a:pPr rtl="1"/>
          <a:r>
            <a:rPr lang="ur-PK" dirty="0" err="1"/>
            <a:t>منصوبات</a:t>
          </a:r>
          <a:endParaRPr lang="en-GB" dirty="0"/>
        </a:p>
      </dgm:t>
    </dgm:pt>
    <dgm:pt modelId="{92FCE316-F465-4C64-8385-5A61898CB1B8}" type="parTrans" cxnId="{E431E26C-909C-4CCE-B1BF-83D0049F2B58}">
      <dgm:prSet/>
      <dgm:spPr/>
    </dgm:pt>
    <dgm:pt modelId="{ED54F3F1-FE89-4961-89F4-F243595E8286}" type="sibTrans" cxnId="{E431E26C-909C-4CCE-B1BF-83D0049F2B58}">
      <dgm:prSet/>
      <dgm:spPr/>
    </dgm:pt>
    <dgm:pt modelId="{3AD1E5DC-3A65-4B5C-B882-3C21A9E669EC}">
      <dgm:prSet phldrT="[Text]"/>
      <dgm:spPr/>
      <dgm:t>
        <a:bodyPr/>
        <a:lstStyle/>
        <a:p>
          <a:pPr rtl="1"/>
          <a:r>
            <a:rPr lang="ur-PK" dirty="0"/>
            <a:t>مجرورات</a:t>
          </a:r>
          <a:endParaRPr lang="en-GB" dirty="0"/>
        </a:p>
      </dgm:t>
    </dgm:pt>
    <dgm:pt modelId="{E347193D-B60E-4B91-A510-0517C25F6F09}" type="parTrans" cxnId="{D1A1B903-6A7B-46F0-AC70-6E659A52E67A}">
      <dgm:prSet/>
      <dgm:spPr/>
    </dgm:pt>
    <dgm:pt modelId="{77901E92-3BB2-4507-8C45-257AF7C3E55B}" type="sibTrans" cxnId="{D1A1B903-6A7B-46F0-AC70-6E659A52E67A}">
      <dgm:prSet/>
      <dgm:spPr/>
    </dgm:pt>
    <dgm:pt modelId="{0A129F4F-4EEC-426A-A656-93D60D83590D}">
      <dgm:prSet phldrT="[Text]"/>
      <dgm:spPr/>
      <dgm:t>
        <a:bodyPr/>
        <a:lstStyle/>
        <a:p>
          <a:pPr rtl="1"/>
          <a:r>
            <a:rPr lang="ur-PK" dirty="0" err="1"/>
            <a:t>توابع</a:t>
          </a:r>
          <a:endParaRPr lang="en-GB" dirty="0"/>
        </a:p>
      </dgm:t>
    </dgm:pt>
    <dgm:pt modelId="{1A10C13F-484F-4853-9AB0-40EC784F4333}" type="parTrans" cxnId="{9957117D-B31B-4417-8B2F-E1C91285046D}">
      <dgm:prSet/>
      <dgm:spPr/>
    </dgm:pt>
    <dgm:pt modelId="{644232C6-AB69-43E8-A25F-05539567E29D}" type="sibTrans" cxnId="{9957117D-B31B-4417-8B2F-E1C91285046D}">
      <dgm:prSet/>
      <dgm:spPr/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</dgm:pt>
    <dgm:pt modelId="{F2F7E187-ACAB-4F94-BA5B-4500842231EA}" type="pres">
      <dgm:prSet presAssocID="{DB2EE3AD-5635-4F31-8836-2D04EB279872}" presName="horzTwo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</dgm:pt>
    <dgm:pt modelId="{DCD448B3-E695-4BB3-B7FF-A716DDC0DC72}" type="pres">
      <dgm:prSet presAssocID="{E38083CF-4E99-4AA4-A2C2-A283EF06DB22}" presName="parTransTwo" presStyleCnt="0"/>
      <dgm:spPr/>
    </dgm:pt>
    <dgm:pt modelId="{9C07CC18-4FD1-403C-A9D3-BDA63C323C3B}" type="pres">
      <dgm:prSet presAssocID="{E38083CF-4E99-4AA4-A2C2-A283EF06DB22}" presName="horzTwo" presStyleCnt="0"/>
      <dgm:spPr/>
    </dgm:pt>
    <dgm:pt modelId="{2F674208-33EA-4878-8B26-783B82F1EC1B}" type="pres">
      <dgm:prSet presAssocID="{E6A42EB4-0DD2-4CC7-A550-0281970C7F01}" presName="vertThree" presStyleCnt="0"/>
      <dgm:spPr/>
    </dgm:pt>
    <dgm:pt modelId="{5A713560-5DFC-473C-907F-0C868BE5A94A}" type="pres">
      <dgm:prSet presAssocID="{E6A42EB4-0DD2-4CC7-A550-0281970C7F01}" presName="txThree" presStyleLbl="node3" presStyleIdx="0" presStyleCnt="3">
        <dgm:presLayoutVars>
          <dgm:chPref val="3"/>
        </dgm:presLayoutVars>
      </dgm:prSet>
      <dgm:spPr/>
    </dgm:pt>
    <dgm:pt modelId="{0A67E9FB-D42D-4309-9B2F-09BFAA2BA26E}" type="pres">
      <dgm:prSet presAssocID="{E6A42EB4-0DD2-4CC7-A550-0281970C7F01}" presName="parTransThree" presStyleCnt="0"/>
      <dgm:spPr/>
    </dgm:pt>
    <dgm:pt modelId="{47EA5910-01DA-4D43-B501-220F115A335F}" type="pres">
      <dgm:prSet presAssocID="{E6A42EB4-0DD2-4CC7-A550-0281970C7F01}" presName="horzThree" presStyleCnt="0"/>
      <dgm:spPr/>
    </dgm:pt>
    <dgm:pt modelId="{7727A9CA-AC33-4D84-B34B-2DF5E3AF9581}" type="pres">
      <dgm:prSet presAssocID="{7B38A273-08C7-426B-8B31-DA4B95069940}" presName="vertFour" presStyleCnt="0">
        <dgm:presLayoutVars>
          <dgm:chPref val="3"/>
        </dgm:presLayoutVars>
      </dgm:prSet>
      <dgm:spPr/>
    </dgm:pt>
    <dgm:pt modelId="{739DFAED-7339-4A46-849F-0F0168910BAB}" type="pres">
      <dgm:prSet presAssocID="{7B38A273-08C7-426B-8B31-DA4B95069940}" presName="txFour" presStyleLbl="node4" presStyleIdx="0" presStyleCnt="6">
        <dgm:presLayoutVars>
          <dgm:chPref val="3"/>
        </dgm:presLayoutVars>
      </dgm:prSet>
      <dgm:spPr/>
    </dgm:pt>
    <dgm:pt modelId="{78FA2F87-7AF7-4AB4-9676-5151D43B6CDB}" type="pres">
      <dgm:prSet presAssocID="{7B38A273-08C7-426B-8B31-DA4B95069940}" presName="parTransFour" presStyleCnt="0"/>
      <dgm:spPr/>
    </dgm:pt>
    <dgm:pt modelId="{A57CB7EF-B81A-443E-AA57-FED6ECCAB3AA}" type="pres">
      <dgm:prSet presAssocID="{7B38A273-08C7-426B-8B31-DA4B95069940}" presName="horzFour" presStyleCnt="0"/>
      <dgm:spPr/>
    </dgm:pt>
    <dgm:pt modelId="{E968CEDC-5506-429D-8C00-332DDD18A7EB}" type="pres">
      <dgm:prSet presAssocID="{91436FFF-9DDD-4887-9337-36FA92FB9A7F}" presName="vertFour" presStyleCnt="0">
        <dgm:presLayoutVars>
          <dgm:chPref val="3"/>
        </dgm:presLayoutVars>
      </dgm:prSet>
      <dgm:spPr/>
    </dgm:pt>
    <dgm:pt modelId="{ED6508E8-9340-4C21-805B-FC86F6257B17}" type="pres">
      <dgm:prSet presAssocID="{91436FFF-9DDD-4887-9337-36FA92FB9A7F}" presName="txFour" presStyleLbl="node4" presStyleIdx="1" presStyleCnt="6">
        <dgm:presLayoutVars>
          <dgm:chPref val="3"/>
        </dgm:presLayoutVars>
      </dgm:prSet>
      <dgm:spPr/>
    </dgm:pt>
    <dgm:pt modelId="{4348D6E2-F1AD-488A-A9D9-7ACC5452E514}" type="pres">
      <dgm:prSet presAssocID="{91436FFF-9DDD-4887-9337-36FA92FB9A7F}" presName="horzFour" presStyleCnt="0"/>
      <dgm:spPr/>
    </dgm:pt>
    <dgm:pt modelId="{21A3C1CC-3E7F-481F-96D5-EB53739CFC59}" type="pres">
      <dgm:prSet presAssocID="{8435200B-A194-438C-BE7C-B28209BF7F9F}" presName="sibSpaceFour" presStyleCnt="0"/>
      <dgm:spPr/>
    </dgm:pt>
    <dgm:pt modelId="{B1412748-6C92-446D-BD76-7378480CD526}" type="pres">
      <dgm:prSet presAssocID="{75DF0040-9B15-45E9-A89A-7E62F3D192A5}" presName="vertFour" presStyleCnt="0">
        <dgm:presLayoutVars>
          <dgm:chPref val="3"/>
        </dgm:presLayoutVars>
      </dgm:prSet>
      <dgm:spPr/>
    </dgm:pt>
    <dgm:pt modelId="{3A118DB2-0BFB-468C-9B14-2DEDEF5A03E8}" type="pres">
      <dgm:prSet presAssocID="{75DF0040-9B15-45E9-A89A-7E62F3D192A5}" presName="txFour" presStyleLbl="node4" presStyleIdx="2" presStyleCnt="6">
        <dgm:presLayoutVars>
          <dgm:chPref val="3"/>
        </dgm:presLayoutVars>
      </dgm:prSet>
      <dgm:spPr/>
    </dgm:pt>
    <dgm:pt modelId="{2DB3A5BE-C51C-4ED2-AD70-798B1A1E1256}" type="pres">
      <dgm:prSet presAssocID="{75DF0040-9B15-45E9-A89A-7E62F3D192A5}" presName="horzFour" presStyleCnt="0"/>
      <dgm:spPr/>
    </dgm:pt>
    <dgm:pt modelId="{BCACAA6C-5046-4F8B-949C-4C3D9E4A4580}" type="pres">
      <dgm:prSet presAssocID="{ED54F3F1-FE89-4961-89F4-F243595E8286}" presName="sibSpaceFour" presStyleCnt="0"/>
      <dgm:spPr/>
    </dgm:pt>
    <dgm:pt modelId="{2232708E-E0C0-4848-8C0E-CAB5D46BBACE}" type="pres">
      <dgm:prSet presAssocID="{3AD1E5DC-3A65-4B5C-B882-3C21A9E669EC}" presName="vertFour" presStyleCnt="0">
        <dgm:presLayoutVars>
          <dgm:chPref val="3"/>
        </dgm:presLayoutVars>
      </dgm:prSet>
      <dgm:spPr/>
    </dgm:pt>
    <dgm:pt modelId="{BC3C0557-A374-4092-A9C8-D3D0549AC78A}" type="pres">
      <dgm:prSet presAssocID="{3AD1E5DC-3A65-4B5C-B882-3C21A9E669EC}" presName="txFour" presStyleLbl="node4" presStyleIdx="3" presStyleCnt="6">
        <dgm:presLayoutVars>
          <dgm:chPref val="3"/>
        </dgm:presLayoutVars>
      </dgm:prSet>
      <dgm:spPr/>
    </dgm:pt>
    <dgm:pt modelId="{6C650CE8-2B11-437C-A22C-28ABDDA6DEE0}" type="pres">
      <dgm:prSet presAssocID="{3AD1E5DC-3A65-4B5C-B882-3C21A9E669EC}" presName="horzFour" presStyleCnt="0"/>
      <dgm:spPr/>
    </dgm:pt>
    <dgm:pt modelId="{07092F63-B321-4A6B-A772-83384E487A4E}" type="pres">
      <dgm:prSet presAssocID="{77901E92-3BB2-4507-8C45-257AF7C3E55B}" presName="sibSpaceFour" presStyleCnt="0"/>
      <dgm:spPr/>
    </dgm:pt>
    <dgm:pt modelId="{6469E80B-B26D-4EF4-B86F-EAA45D4197D4}" type="pres">
      <dgm:prSet presAssocID="{0A129F4F-4EEC-426A-A656-93D60D83590D}" presName="vertFour" presStyleCnt="0">
        <dgm:presLayoutVars>
          <dgm:chPref val="3"/>
        </dgm:presLayoutVars>
      </dgm:prSet>
      <dgm:spPr/>
    </dgm:pt>
    <dgm:pt modelId="{C645BD10-C63C-434F-AEBF-7C8A4AD31423}" type="pres">
      <dgm:prSet presAssocID="{0A129F4F-4EEC-426A-A656-93D60D83590D}" presName="txFour" presStyleLbl="node4" presStyleIdx="4" presStyleCnt="6">
        <dgm:presLayoutVars>
          <dgm:chPref val="3"/>
        </dgm:presLayoutVars>
      </dgm:prSet>
      <dgm:spPr/>
    </dgm:pt>
    <dgm:pt modelId="{3FDC0D21-8A4B-49CC-9507-8B3C7CC22EE2}" type="pres">
      <dgm:prSet presAssocID="{0A129F4F-4EEC-426A-A656-93D60D83590D}" presName="horzFour" presStyleCnt="0"/>
      <dgm:spPr/>
    </dgm:pt>
    <dgm:pt modelId="{C0094E57-E61F-4DF4-B79A-58089A7B821C}" type="pres">
      <dgm:prSet presAssocID="{B3F6AF63-59C8-48D7-A1BF-13B728B6A5EE}" presName="sibSpaceFour" presStyleCnt="0"/>
      <dgm:spPr/>
    </dgm:pt>
    <dgm:pt modelId="{83150706-D16E-492B-86F2-D01473CB1FC7}" type="pres">
      <dgm:prSet presAssocID="{AC1E5CD0-DAA0-4E3B-9E36-FFFE91ADE3E0}" presName="vertFour" presStyleCnt="0">
        <dgm:presLayoutVars>
          <dgm:chPref val="3"/>
        </dgm:presLayoutVars>
      </dgm:prSet>
      <dgm:spPr/>
    </dgm:pt>
    <dgm:pt modelId="{5F555E72-C2FB-482E-822E-61CC9FD85D3C}" type="pres">
      <dgm:prSet presAssocID="{AC1E5CD0-DAA0-4E3B-9E36-FFFE91ADE3E0}" presName="txFour" presStyleLbl="node4" presStyleIdx="5" presStyleCnt="6">
        <dgm:presLayoutVars>
          <dgm:chPref val="3"/>
        </dgm:presLayoutVars>
      </dgm:prSet>
      <dgm:spPr/>
    </dgm:pt>
    <dgm:pt modelId="{9F132FF6-5FE4-4257-8F23-9AD827188667}" type="pres">
      <dgm:prSet presAssocID="{AC1E5CD0-DAA0-4E3B-9E36-FFFE91ADE3E0}" presName="horzFour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</dgm:pt>
    <dgm:pt modelId="{3BAF404C-3D4D-4657-9590-C25F6AACDE4E}" type="pres">
      <dgm:prSet presAssocID="{9E484B7A-15F3-4397-947D-1B426A839082}" presName="parTransTwo" presStyleCnt="0"/>
      <dgm:spPr/>
    </dgm:pt>
    <dgm:pt modelId="{14A9DEDA-9BF9-47C7-B16E-A2FB7E09A876}" type="pres">
      <dgm:prSet presAssocID="{9E484B7A-15F3-4397-947D-1B426A839082}" presName="horzTwo" presStyleCnt="0"/>
      <dgm:spPr/>
    </dgm:pt>
    <dgm:pt modelId="{2627951F-0875-4E58-8C65-BDBEA7A7C85C}" type="pres">
      <dgm:prSet presAssocID="{3C3C130E-94DB-476E-AA58-F3B48F5DFFDC}" presName="vertThree" presStyleCnt="0"/>
      <dgm:spPr/>
    </dgm:pt>
    <dgm:pt modelId="{E57D91D7-126F-4222-A5BF-B30DC581997D}" type="pres">
      <dgm:prSet presAssocID="{3C3C130E-94DB-476E-AA58-F3B48F5DFFDC}" presName="txThree" presStyleLbl="node3" presStyleIdx="1" presStyleCnt="3">
        <dgm:presLayoutVars>
          <dgm:chPref val="3"/>
        </dgm:presLayoutVars>
      </dgm:prSet>
      <dgm:spPr/>
    </dgm:pt>
    <dgm:pt modelId="{CE7CADDD-7D32-46B8-95B2-F35E06C02FCA}" type="pres">
      <dgm:prSet presAssocID="{3C3C130E-94DB-476E-AA58-F3B48F5DFFDC}" presName="horzThree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</dgm:pt>
    <dgm:pt modelId="{3AE9F9B3-4CC7-4E38-ACCE-27CF209B6F37}" type="pres">
      <dgm:prSet presAssocID="{2E07C236-6BCB-4CDE-8E87-226FAF52C550}" presName="parTransTwo" presStyleCnt="0"/>
      <dgm:spPr/>
    </dgm:pt>
    <dgm:pt modelId="{2C66F383-12FE-4274-9D9B-9D8D5CE6C88C}" type="pres">
      <dgm:prSet presAssocID="{2E07C236-6BCB-4CDE-8E87-226FAF52C550}" presName="horzTwo" presStyleCnt="0"/>
      <dgm:spPr/>
    </dgm:pt>
    <dgm:pt modelId="{5FD37880-CECC-4811-8605-93682559CF77}" type="pres">
      <dgm:prSet presAssocID="{0455C8B8-2464-43C8-9FE5-7A3395FBB829}" presName="vertThree" presStyleCnt="0"/>
      <dgm:spPr/>
    </dgm:pt>
    <dgm:pt modelId="{BA5177C7-FCF8-4A78-8E6F-10D161C211B1}" type="pres">
      <dgm:prSet presAssocID="{0455C8B8-2464-43C8-9FE5-7A3395FBB829}" presName="txThree" presStyleLbl="node3" presStyleIdx="2" presStyleCnt="3">
        <dgm:presLayoutVars>
          <dgm:chPref val="3"/>
        </dgm:presLayoutVars>
      </dgm:prSet>
      <dgm:spPr/>
    </dgm:pt>
    <dgm:pt modelId="{EC8596A2-7726-4A92-9B55-0FD36A32F4F6}" type="pres">
      <dgm:prSet presAssocID="{0455C8B8-2464-43C8-9FE5-7A3395FBB829}" presName="horzThree" presStyleCnt="0"/>
      <dgm:spPr/>
    </dgm:pt>
  </dgm:ptLst>
  <dgm:cxnLst>
    <dgm:cxn modelId="{8FCAF601-4A63-46F6-9518-D72A377E146D}" type="presOf" srcId="{75DF0040-9B15-45E9-A89A-7E62F3D192A5}" destId="{3A118DB2-0BFB-468C-9B14-2DEDEF5A03E8}" srcOrd="0" destOrd="0" presId="urn:microsoft.com/office/officeart/2005/8/layout/hierarchy4"/>
    <dgm:cxn modelId="{D1A1B903-6A7B-46F0-AC70-6E659A52E67A}" srcId="{7B38A273-08C7-426B-8B31-DA4B95069940}" destId="{3AD1E5DC-3A65-4B5C-B882-3C21A9E669EC}" srcOrd="2" destOrd="0" parTransId="{E347193D-B60E-4B91-A510-0517C25F6F09}" sibTransId="{77901E92-3BB2-4507-8C45-257AF7C3E55B}"/>
    <dgm:cxn modelId="{136BB82C-6660-4747-B9DF-E8A85D8B1ECE}" srcId="{2E07C236-6BCB-4CDE-8E87-226FAF52C550}" destId="{0455C8B8-2464-43C8-9FE5-7A3395FBB829}" srcOrd="0" destOrd="0" parTransId="{CD317C26-5CB1-41D4-AA38-07244F8C53AF}" sibTransId="{CADE0C20-74CA-42CF-AF3F-4A37BC309283}"/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E09B335B-2601-4848-8076-5EE6D90AF192}" type="presOf" srcId="{AC1E5CD0-DAA0-4E3B-9E36-FFFE91ADE3E0}" destId="{5F555E72-C2FB-482E-822E-61CC9FD85D3C}" srcOrd="0" destOrd="0" presId="urn:microsoft.com/office/officeart/2005/8/layout/hierarchy4"/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00196A67-4B17-4ED5-AEB9-2DDC916170F5}" type="presOf" srcId="{0455C8B8-2464-43C8-9FE5-7A3395FBB829}" destId="{BA5177C7-FCF8-4A78-8E6F-10D161C211B1}" srcOrd="0" destOrd="0" presId="urn:microsoft.com/office/officeart/2005/8/layout/hierarchy4"/>
    <dgm:cxn modelId="{43AC056B-C931-4E85-8E84-7FE821A8E07E}" type="presOf" srcId="{3C3C130E-94DB-476E-AA58-F3B48F5DFFDC}" destId="{E57D91D7-126F-4222-A5BF-B30DC581997D}" srcOrd="0" destOrd="0" presId="urn:microsoft.com/office/officeart/2005/8/layout/hierarchy4"/>
    <dgm:cxn modelId="{E431E26C-909C-4CCE-B1BF-83D0049F2B58}" srcId="{7B38A273-08C7-426B-8B31-DA4B95069940}" destId="{75DF0040-9B15-45E9-A89A-7E62F3D192A5}" srcOrd="1" destOrd="0" parTransId="{92FCE316-F465-4C64-8385-5A61898CB1B8}" sibTransId="{ED54F3F1-FE89-4961-89F4-F243595E8286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F4B12D50-E49E-45A7-AA17-B2638D6917B6}" type="presOf" srcId="{0A129F4F-4EEC-426A-A656-93D60D83590D}" destId="{C645BD10-C63C-434F-AEBF-7C8A4AD31423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9957117D-B31B-4417-8B2F-E1C91285046D}" srcId="{7B38A273-08C7-426B-8B31-DA4B95069940}" destId="{0A129F4F-4EEC-426A-A656-93D60D83590D}" srcOrd="3" destOrd="0" parTransId="{1A10C13F-484F-4853-9AB0-40EC784F4333}" sibTransId="{644232C6-AB69-43E8-A25F-05539567E29D}"/>
    <dgm:cxn modelId="{96BCB093-836D-4FAC-A6F9-3152DC22D4DA}" srcId="{E6A42EB4-0DD2-4CC7-A550-0281970C7F01}" destId="{AC1E5CD0-DAA0-4E3B-9E36-FFFE91ADE3E0}" srcOrd="1" destOrd="0" parTransId="{53EA56A6-AD1F-419B-9973-B6797435D38C}" sibTransId="{3DB2D3AB-71E6-4D62-A933-36AE6436CE62}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1EDB0A97-64A2-463B-A46B-69052936505E}" type="presOf" srcId="{7B38A273-08C7-426B-8B31-DA4B95069940}" destId="{739DFAED-7339-4A46-849F-0F0168910BAB}" srcOrd="0" destOrd="0" presId="urn:microsoft.com/office/officeart/2005/8/layout/hierarchy4"/>
    <dgm:cxn modelId="{EF63AA9B-8BD1-480F-A702-B0E1C2DDDCA7}" srcId="{9E484B7A-15F3-4397-947D-1B426A839082}" destId="{3C3C130E-94DB-476E-AA58-F3B48F5DFFDC}" srcOrd="0" destOrd="0" parTransId="{49F397EB-D743-4A9E-9824-A4FC3CE376C8}" sibTransId="{3A3A43D3-7EBD-4AF4-9BDF-ACA2C06C7718}"/>
    <dgm:cxn modelId="{3E0CA49F-9F1C-4BD8-B0B5-F9E1D0AAB509}" type="presOf" srcId="{E6A42EB4-0DD2-4CC7-A550-0281970C7F01}" destId="{5A713560-5DFC-473C-907F-0C868BE5A94A}" srcOrd="0" destOrd="0" presId="urn:microsoft.com/office/officeart/2005/8/layout/hierarchy4"/>
    <dgm:cxn modelId="{50A718A8-E218-452E-BCA3-B51F8B0DE279}" type="presOf" srcId="{3AD1E5DC-3A65-4B5C-B882-3C21A9E669EC}" destId="{BC3C0557-A374-4092-A9C8-D3D0549AC78A}" srcOrd="0" destOrd="0" presId="urn:microsoft.com/office/officeart/2005/8/layout/hierarchy4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EC367AC1-D8D3-44EC-90D5-5260BCAA3608}" srcId="{7B38A273-08C7-426B-8B31-DA4B95069940}" destId="{91436FFF-9DDD-4887-9337-36FA92FB9A7F}" srcOrd="0" destOrd="0" parTransId="{7E7C035C-7C3C-4727-A413-9559AEA14C53}" sibTransId="{8435200B-A194-438C-BE7C-B28209BF7F9F}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BC0B3CE8-AED7-4F49-954C-353368630442}" type="presOf" srcId="{91436FFF-9DDD-4887-9337-36FA92FB9A7F}" destId="{ED6508E8-9340-4C21-805B-FC86F6257B17}" srcOrd="0" destOrd="0" presId="urn:microsoft.com/office/officeart/2005/8/layout/hierarchy4"/>
    <dgm:cxn modelId="{E79DFDEE-0EBC-4C5C-BA7E-E9D135C33395}" srcId="{E6A42EB4-0DD2-4CC7-A550-0281970C7F01}" destId="{7B38A273-08C7-426B-8B31-DA4B95069940}" srcOrd="0" destOrd="0" parTransId="{F818B7C5-A1C2-47F0-84CE-174FFD2B5B38}" sibTransId="{B3F6AF63-59C8-48D7-A1BF-13B728B6A5EE}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66B79BF0-70B2-4F37-9FC3-09F54BB930D3}" srcId="{E38083CF-4E99-4AA4-A2C2-A283EF06DB22}" destId="{E6A42EB4-0DD2-4CC7-A550-0281970C7F01}" srcOrd="0" destOrd="0" parTransId="{A7C638FE-6DC4-421A-A7B3-F864A7C57A84}" sibTransId="{B0A7386F-C454-46AD-8DF3-3DB76007AA05}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6F260F7A-B043-4D08-B02A-3A8E4A535DB0}" type="presParOf" srcId="{DD75BED0-5963-41A9-A2E6-A7CCC2259E97}" destId="{F2F7E187-ACAB-4F94-BA5B-4500842231EA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EA2CEB3C-6FF4-4135-B57A-0BC465E6985D}" type="presParOf" srcId="{B1DC66C3-D0D9-43B2-8F66-6DB5F96D5925}" destId="{DCD448B3-E695-4BB3-B7FF-A716DDC0DC72}" srcOrd="1" destOrd="0" presId="urn:microsoft.com/office/officeart/2005/8/layout/hierarchy4"/>
    <dgm:cxn modelId="{AA284371-24B5-48C6-9707-FEBA880E0A99}" type="presParOf" srcId="{B1DC66C3-D0D9-43B2-8F66-6DB5F96D5925}" destId="{9C07CC18-4FD1-403C-A9D3-BDA63C323C3B}" srcOrd="2" destOrd="0" presId="urn:microsoft.com/office/officeart/2005/8/layout/hierarchy4"/>
    <dgm:cxn modelId="{F8BCC1B1-ABF3-4CEB-A551-C865871F4593}" type="presParOf" srcId="{9C07CC18-4FD1-403C-A9D3-BDA63C323C3B}" destId="{2F674208-33EA-4878-8B26-783B82F1EC1B}" srcOrd="0" destOrd="0" presId="urn:microsoft.com/office/officeart/2005/8/layout/hierarchy4"/>
    <dgm:cxn modelId="{A6360B81-E598-4104-AC08-B0C6C20E118A}" type="presParOf" srcId="{2F674208-33EA-4878-8B26-783B82F1EC1B}" destId="{5A713560-5DFC-473C-907F-0C868BE5A94A}" srcOrd="0" destOrd="0" presId="urn:microsoft.com/office/officeart/2005/8/layout/hierarchy4"/>
    <dgm:cxn modelId="{81B77FB2-A917-4A72-9F26-18B66BFFFC4A}" type="presParOf" srcId="{2F674208-33EA-4878-8B26-783B82F1EC1B}" destId="{0A67E9FB-D42D-4309-9B2F-09BFAA2BA26E}" srcOrd="1" destOrd="0" presId="urn:microsoft.com/office/officeart/2005/8/layout/hierarchy4"/>
    <dgm:cxn modelId="{6C5DC832-691B-4779-92B9-4497F984FE78}" type="presParOf" srcId="{2F674208-33EA-4878-8B26-783B82F1EC1B}" destId="{47EA5910-01DA-4D43-B501-220F115A335F}" srcOrd="2" destOrd="0" presId="urn:microsoft.com/office/officeart/2005/8/layout/hierarchy4"/>
    <dgm:cxn modelId="{030FB1A2-1FED-4FD0-A384-3D8EC45B0F47}" type="presParOf" srcId="{47EA5910-01DA-4D43-B501-220F115A335F}" destId="{7727A9CA-AC33-4D84-B34B-2DF5E3AF9581}" srcOrd="0" destOrd="0" presId="urn:microsoft.com/office/officeart/2005/8/layout/hierarchy4"/>
    <dgm:cxn modelId="{9FE46963-4622-413D-AD0E-7504184FED1D}" type="presParOf" srcId="{7727A9CA-AC33-4D84-B34B-2DF5E3AF9581}" destId="{739DFAED-7339-4A46-849F-0F0168910BAB}" srcOrd="0" destOrd="0" presId="urn:microsoft.com/office/officeart/2005/8/layout/hierarchy4"/>
    <dgm:cxn modelId="{0119A176-978B-4579-834C-2740E3D5CF82}" type="presParOf" srcId="{7727A9CA-AC33-4D84-B34B-2DF5E3AF9581}" destId="{78FA2F87-7AF7-4AB4-9676-5151D43B6CDB}" srcOrd="1" destOrd="0" presId="urn:microsoft.com/office/officeart/2005/8/layout/hierarchy4"/>
    <dgm:cxn modelId="{49F1367A-6C24-48D9-93A4-FDCF23AEC70A}" type="presParOf" srcId="{7727A9CA-AC33-4D84-B34B-2DF5E3AF9581}" destId="{A57CB7EF-B81A-443E-AA57-FED6ECCAB3AA}" srcOrd="2" destOrd="0" presId="urn:microsoft.com/office/officeart/2005/8/layout/hierarchy4"/>
    <dgm:cxn modelId="{E4266F6E-50E7-4A1D-A7A7-AAB2AF77E571}" type="presParOf" srcId="{A57CB7EF-B81A-443E-AA57-FED6ECCAB3AA}" destId="{E968CEDC-5506-429D-8C00-332DDD18A7EB}" srcOrd="0" destOrd="0" presId="urn:microsoft.com/office/officeart/2005/8/layout/hierarchy4"/>
    <dgm:cxn modelId="{758A7709-9D4C-4933-A61D-5D37C203C42D}" type="presParOf" srcId="{E968CEDC-5506-429D-8C00-332DDD18A7EB}" destId="{ED6508E8-9340-4C21-805B-FC86F6257B17}" srcOrd="0" destOrd="0" presId="urn:microsoft.com/office/officeart/2005/8/layout/hierarchy4"/>
    <dgm:cxn modelId="{DB0CBB0A-B330-47DB-9127-8526EE80D396}" type="presParOf" srcId="{E968CEDC-5506-429D-8C00-332DDD18A7EB}" destId="{4348D6E2-F1AD-488A-A9D9-7ACC5452E514}" srcOrd="1" destOrd="0" presId="urn:microsoft.com/office/officeart/2005/8/layout/hierarchy4"/>
    <dgm:cxn modelId="{0A551C25-989F-4FAD-A3A6-FD25B49E7F00}" type="presParOf" srcId="{A57CB7EF-B81A-443E-AA57-FED6ECCAB3AA}" destId="{21A3C1CC-3E7F-481F-96D5-EB53739CFC59}" srcOrd="1" destOrd="0" presId="urn:microsoft.com/office/officeart/2005/8/layout/hierarchy4"/>
    <dgm:cxn modelId="{B7DEC634-DEBA-442C-86ED-9339C4E70380}" type="presParOf" srcId="{A57CB7EF-B81A-443E-AA57-FED6ECCAB3AA}" destId="{B1412748-6C92-446D-BD76-7378480CD526}" srcOrd="2" destOrd="0" presId="urn:microsoft.com/office/officeart/2005/8/layout/hierarchy4"/>
    <dgm:cxn modelId="{278D013D-5EE7-47D8-8743-6ED51D747062}" type="presParOf" srcId="{B1412748-6C92-446D-BD76-7378480CD526}" destId="{3A118DB2-0BFB-468C-9B14-2DEDEF5A03E8}" srcOrd="0" destOrd="0" presId="urn:microsoft.com/office/officeart/2005/8/layout/hierarchy4"/>
    <dgm:cxn modelId="{8E2E1655-7D29-44BF-9FC3-6372F81F352A}" type="presParOf" srcId="{B1412748-6C92-446D-BD76-7378480CD526}" destId="{2DB3A5BE-C51C-4ED2-AD70-798B1A1E1256}" srcOrd="1" destOrd="0" presId="urn:microsoft.com/office/officeart/2005/8/layout/hierarchy4"/>
    <dgm:cxn modelId="{854E8641-4D57-4383-98D3-5F80CD8A24BA}" type="presParOf" srcId="{A57CB7EF-B81A-443E-AA57-FED6ECCAB3AA}" destId="{BCACAA6C-5046-4F8B-949C-4C3D9E4A4580}" srcOrd="3" destOrd="0" presId="urn:microsoft.com/office/officeart/2005/8/layout/hierarchy4"/>
    <dgm:cxn modelId="{AE85C135-DAF1-4940-A5D6-ED642AF5A944}" type="presParOf" srcId="{A57CB7EF-B81A-443E-AA57-FED6ECCAB3AA}" destId="{2232708E-E0C0-4848-8C0E-CAB5D46BBACE}" srcOrd="4" destOrd="0" presId="urn:microsoft.com/office/officeart/2005/8/layout/hierarchy4"/>
    <dgm:cxn modelId="{2B6AAFF5-FE0E-4867-8E56-8AC9CB73123C}" type="presParOf" srcId="{2232708E-E0C0-4848-8C0E-CAB5D46BBACE}" destId="{BC3C0557-A374-4092-A9C8-D3D0549AC78A}" srcOrd="0" destOrd="0" presId="urn:microsoft.com/office/officeart/2005/8/layout/hierarchy4"/>
    <dgm:cxn modelId="{494A1D56-10DE-4C68-9C85-D89B0CB13BDF}" type="presParOf" srcId="{2232708E-E0C0-4848-8C0E-CAB5D46BBACE}" destId="{6C650CE8-2B11-437C-A22C-28ABDDA6DEE0}" srcOrd="1" destOrd="0" presId="urn:microsoft.com/office/officeart/2005/8/layout/hierarchy4"/>
    <dgm:cxn modelId="{B0C8E747-4DB4-4EBC-BF03-BE55BAE9DB0A}" type="presParOf" srcId="{A57CB7EF-B81A-443E-AA57-FED6ECCAB3AA}" destId="{07092F63-B321-4A6B-A772-83384E487A4E}" srcOrd="5" destOrd="0" presId="urn:microsoft.com/office/officeart/2005/8/layout/hierarchy4"/>
    <dgm:cxn modelId="{989345A5-D84A-4A02-9540-B3EB51E6A3D7}" type="presParOf" srcId="{A57CB7EF-B81A-443E-AA57-FED6ECCAB3AA}" destId="{6469E80B-B26D-4EF4-B86F-EAA45D4197D4}" srcOrd="6" destOrd="0" presId="urn:microsoft.com/office/officeart/2005/8/layout/hierarchy4"/>
    <dgm:cxn modelId="{73D59C72-A73E-4445-86F4-9BF460A40EC2}" type="presParOf" srcId="{6469E80B-B26D-4EF4-B86F-EAA45D4197D4}" destId="{C645BD10-C63C-434F-AEBF-7C8A4AD31423}" srcOrd="0" destOrd="0" presId="urn:microsoft.com/office/officeart/2005/8/layout/hierarchy4"/>
    <dgm:cxn modelId="{B7CAB90F-4373-4A8D-BE13-AA5BD08BBD09}" type="presParOf" srcId="{6469E80B-B26D-4EF4-B86F-EAA45D4197D4}" destId="{3FDC0D21-8A4B-49CC-9507-8B3C7CC22EE2}" srcOrd="1" destOrd="0" presId="urn:microsoft.com/office/officeart/2005/8/layout/hierarchy4"/>
    <dgm:cxn modelId="{2EB6407D-7EF0-4AB2-9D2E-4773F5D10303}" type="presParOf" srcId="{47EA5910-01DA-4D43-B501-220F115A335F}" destId="{C0094E57-E61F-4DF4-B79A-58089A7B821C}" srcOrd="1" destOrd="0" presId="urn:microsoft.com/office/officeart/2005/8/layout/hierarchy4"/>
    <dgm:cxn modelId="{315CF825-5490-4DC3-BCD5-CB60BBA19988}" type="presParOf" srcId="{47EA5910-01DA-4D43-B501-220F115A335F}" destId="{83150706-D16E-492B-86F2-D01473CB1FC7}" srcOrd="2" destOrd="0" presId="urn:microsoft.com/office/officeart/2005/8/layout/hierarchy4"/>
    <dgm:cxn modelId="{B347F971-169F-42C4-BA1E-7C9A3EEAEA18}" type="presParOf" srcId="{83150706-D16E-492B-86F2-D01473CB1FC7}" destId="{5F555E72-C2FB-482E-822E-61CC9FD85D3C}" srcOrd="0" destOrd="0" presId="urn:microsoft.com/office/officeart/2005/8/layout/hierarchy4"/>
    <dgm:cxn modelId="{1AA51DBF-A54B-4E03-9351-2F5519F752CF}" type="presParOf" srcId="{83150706-D16E-492B-86F2-D01473CB1FC7}" destId="{9F132FF6-5FE4-4257-8F23-9AD827188667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8BCBFC51-B9DD-423A-B40C-EE3D6D75F976}" type="presParOf" srcId="{9868058F-2179-43CE-A373-78E38353E8F4}" destId="{3BAF404C-3D4D-4657-9590-C25F6AACDE4E}" srcOrd="1" destOrd="0" presId="urn:microsoft.com/office/officeart/2005/8/layout/hierarchy4"/>
    <dgm:cxn modelId="{A9A1830F-C132-4E88-A048-88F99FECB7C2}" type="presParOf" srcId="{9868058F-2179-43CE-A373-78E38353E8F4}" destId="{14A9DEDA-9BF9-47C7-B16E-A2FB7E09A876}" srcOrd="2" destOrd="0" presId="urn:microsoft.com/office/officeart/2005/8/layout/hierarchy4"/>
    <dgm:cxn modelId="{AF55809F-E132-4164-B502-9398F1D2339B}" type="presParOf" srcId="{14A9DEDA-9BF9-47C7-B16E-A2FB7E09A876}" destId="{2627951F-0875-4E58-8C65-BDBEA7A7C85C}" srcOrd="0" destOrd="0" presId="urn:microsoft.com/office/officeart/2005/8/layout/hierarchy4"/>
    <dgm:cxn modelId="{1B562657-1DED-4B19-B8D3-A76C417BAEA7}" type="presParOf" srcId="{2627951F-0875-4E58-8C65-BDBEA7A7C85C}" destId="{E57D91D7-126F-4222-A5BF-B30DC581997D}" srcOrd="0" destOrd="0" presId="urn:microsoft.com/office/officeart/2005/8/layout/hierarchy4"/>
    <dgm:cxn modelId="{2CB75D4B-0133-4A8D-BC52-E0FAAE5FF632}" type="presParOf" srcId="{2627951F-0875-4E58-8C65-BDBEA7A7C85C}" destId="{CE7CADDD-7D32-46B8-95B2-F35E06C02FCA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BE776746-2F49-4D02-9905-511BF2F30E7A}" type="presParOf" srcId="{DF26B1F0-BCC3-446C-BC04-E61694CDC7B8}" destId="{3AE9F9B3-4CC7-4E38-ACCE-27CF209B6F37}" srcOrd="1" destOrd="0" presId="urn:microsoft.com/office/officeart/2005/8/layout/hierarchy4"/>
    <dgm:cxn modelId="{CB7FFF7B-CDFD-4340-BF95-03C9B5823C2D}" type="presParOf" srcId="{DF26B1F0-BCC3-446C-BC04-E61694CDC7B8}" destId="{2C66F383-12FE-4274-9D9B-9D8D5CE6C88C}" srcOrd="2" destOrd="0" presId="urn:microsoft.com/office/officeart/2005/8/layout/hierarchy4"/>
    <dgm:cxn modelId="{43BC0446-5FCC-4ABC-A529-FE97BE1D27A7}" type="presParOf" srcId="{2C66F383-12FE-4274-9D9B-9D8D5CE6C88C}" destId="{5FD37880-CECC-4811-8605-93682559CF77}" srcOrd="0" destOrd="0" presId="urn:microsoft.com/office/officeart/2005/8/layout/hierarchy4"/>
    <dgm:cxn modelId="{C21C4155-DADD-4874-B0F8-762DF2038AE1}" type="presParOf" srcId="{5FD37880-CECC-4811-8605-93682559CF77}" destId="{BA5177C7-FCF8-4A78-8E6F-10D161C211B1}" srcOrd="0" destOrd="0" presId="urn:microsoft.com/office/officeart/2005/8/layout/hierarchy4"/>
    <dgm:cxn modelId="{1575D31D-D177-4D59-86CE-B7B0F425D0E0}" type="presParOf" srcId="{5FD37880-CECC-4811-8605-93682559CF77}" destId="{EC8596A2-7726-4A92-9B55-0FD36A32F4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CD11BC-D4B7-4A82-85CD-8E4261276542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96DB932-FA40-4EAB-9493-F1996C85076A}">
      <dgm:prSet phldrT="[Text]"/>
      <dgm:spPr/>
      <dgm:t>
        <a:bodyPr/>
        <a:lstStyle/>
        <a:p>
          <a:r>
            <a:rPr lang="ur-PK" b="1" dirty="0" err="1"/>
            <a:t>جُمْلَةٌ</a:t>
          </a:r>
          <a:r>
            <a:rPr lang="ur-PK" b="1" dirty="0"/>
            <a:t> </a:t>
          </a:r>
          <a:r>
            <a:rPr lang="ur-PK" b="1" dirty="0" err="1"/>
            <a:t>فِعْلِيَّةٌ</a:t>
          </a:r>
          <a:endParaRPr lang="en-GB" b="1" dirty="0"/>
        </a:p>
      </dgm:t>
    </dgm:pt>
    <dgm:pt modelId="{32ABBF91-374B-4C55-9187-447A784A6F01}" type="parTrans" cxnId="{1AE01C07-174A-4521-8D32-B1C80CF15F16}">
      <dgm:prSet/>
      <dgm:spPr/>
      <dgm:t>
        <a:bodyPr/>
        <a:lstStyle/>
        <a:p>
          <a:endParaRPr lang="en-GB"/>
        </a:p>
      </dgm:t>
    </dgm:pt>
    <dgm:pt modelId="{F35ABDE8-4A47-4FB9-AB08-B427A360F49F}" type="sibTrans" cxnId="{1AE01C07-174A-4521-8D32-B1C80CF15F16}">
      <dgm:prSet/>
      <dgm:spPr/>
      <dgm:t>
        <a:bodyPr/>
        <a:lstStyle/>
        <a:p>
          <a:endParaRPr lang="en-GB"/>
        </a:p>
      </dgm:t>
    </dgm:pt>
    <dgm:pt modelId="{0C6EB44A-8CD2-4B95-9C73-CB827220DF57}">
      <dgm:prSet phldrT="[Text]"/>
      <dgm:spPr/>
      <dgm:t>
        <a:bodyPr/>
        <a:lstStyle/>
        <a:p>
          <a:r>
            <a:rPr lang="ur-PK" b="1" dirty="0" err="1"/>
            <a:t>فَاعِلٌ</a:t>
          </a:r>
          <a:endParaRPr lang="en-GB" b="1" dirty="0"/>
        </a:p>
      </dgm:t>
    </dgm:pt>
    <dgm:pt modelId="{AACB2B85-7511-45DB-84F9-B02BE3DE3894}" type="parTrans" cxnId="{D0E82FA4-C51B-4D09-8F84-D01974BC8E78}">
      <dgm:prSet/>
      <dgm:spPr/>
      <dgm:t>
        <a:bodyPr/>
        <a:lstStyle/>
        <a:p>
          <a:endParaRPr lang="en-GB"/>
        </a:p>
      </dgm:t>
    </dgm:pt>
    <dgm:pt modelId="{ABE2B5E3-65DA-4BDE-AEC3-966683DA8067}" type="sibTrans" cxnId="{D0E82FA4-C51B-4D09-8F84-D01974BC8E78}">
      <dgm:prSet/>
      <dgm:spPr/>
      <dgm:t>
        <a:bodyPr/>
        <a:lstStyle/>
        <a:p>
          <a:endParaRPr lang="en-GB"/>
        </a:p>
      </dgm:t>
    </dgm:pt>
    <dgm:pt modelId="{59211AED-15C0-4DBA-B7D3-E8154867133C}">
      <dgm:prSet phldrT="[Text]"/>
      <dgm:spPr/>
      <dgm:t>
        <a:bodyPr/>
        <a:lstStyle/>
        <a:p>
          <a:r>
            <a:rPr lang="ur-PK" b="1" dirty="0" err="1"/>
            <a:t>مَفُعُوْلُ</a:t>
          </a:r>
          <a:r>
            <a:rPr lang="ur-PK" b="1" dirty="0"/>
            <a:t> </a:t>
          </a:r>
          <a:r>
            <a:rPr lang="ur-PK" b="1" dirty="0" err="1"/>
            <a:t>مَا</a:t>
          </a:r>
          <a:r>
            <a:rPr lang="ur-PK" b="1" dirty="0"/>
            <a:t> </a:t>
          </a:r>
          <a:r>
            <a:rPr lang="ur-PK" b="1" dirty="0" err="1"/>
            <a:t>لَمْ</a:t>
          </a:r>
          <a:r>
            <a:rPr lang="ur-PK" b="1" dirty="0"/>
            <a:t> </a:t>
          </a:r>
          <a:r>
            <a:rPr lang="ur-PK" b="1" dirty="0" err="1"/>
            <a:t>يُسَمَّ</a:t>
          </a:r>
          <a:r>
            <a:rPr lang="ur-PK" b="1" dirty="0"/>
            <a:t> </a:t>
          </a:r>
          <a:r>
            <a:rPr lang="ur-PK" b="1" dirty="0" err="1"/>
            <a:t>فَاعِلُهُ</a:t>
          </a:r>
          <a:endParaRPr lang="en-GB" b="1" dirty="0"/>
        </a:p>
      </dgm:t>
    </dgm:pt>
    <dgm:pt modelId="{D8C83110-D0D3-4D2C-B6EE-FC78B7A0901C}" type="parTrans" cxnId="{2C09FEB6-CC6C-4A39-8189-F1B1A361FB90}">
      <dgm:prSet/>
      <dgm:spPr/>
      <dgm:t>
        <a:bodyPr/>
        <a:lstStyle/>
        <a:p>
          <a:endParaRPr lang="en-GB"/>
        </a:p>
      </dgm:t>
    </dgm:pt>
    <dgm:pt modelId="{8FA3412B-2F9F-4CF6-9412-0041838DB9D6}" type="sibTrans" cxnId="{2C09FEB6-CC6C-4A39-8189-F1B1A361FB90}">
      <dgm:prSet/>
      <dgm:spPr/>
      <dgm:t>
        <a:bodyPr/>
        <a:lstStyle/>
        <a:p>
          <a:endParaRPr lang="en-GB"/>
        </a:p>
      </dgm:t>
    </dgm:pt>
    <dgm:pt modelId="{96DCFDF0-817F-407B-8D16-4575139C3814}">
      <dgm:prSet phldrT="[Text]"/>
      <dgm:spPr/>
      <dgm:t>
        <a:bodyPr/>
        <a:lstStyle/>
        <a:p>
          <a:r>
            <a:rPr lang="ur-PK" b="1" dirty="0" err="1"/>
            <a:t>جُمْلَةٌ</a:t>
          </a:r>
          <a:r>
            <a:rPr lang="ur-PK" b="1" dirty="0"/>
            <a:t> </a:t>
          </a:r>
          <a:r>
            <a:rPr lang="ur-PK" b="1" dirty="0" err="1"/>
            <a:t>اسِمِيَّةٌ</a:t>
          </a:r>
          <a:endParaRPr lang="en-GB" b="1" dirty="0"/>
        </a:p>
      </dgm:t>
    </dgm:pt>
    <dgm:pt modelId="{F7A31DF8-66D5-4888-A2C6-5E1BE2FC72B7}" type="parTrans" cxnId="{9B3252ED-C699-4EC7-8009-2E17E4DDAE61}">
      <dgm:prSet/>
      <dgm:spPr/>
      <dgm:t>
        <a:bodyPr/>
        <a:lstStyle/>
        <a:p>
          <a:endParaRPr lang="en-GB"/>
        </a:p>
      </dgm:t>
    </dgm:pt>
    <dgm:pt modelId="{D4DA6BA2-043E-40D3-851F-B87ADF748421}" type="sibTrans" cxnId="{9B3252ED-C699-4EC7-8009-2E17E4DDAE61}">
      <dgm:prSet/>
      <dgm:spPr/>
      <dgm:t>
        <a:bodyPr/>
        <a:lstStyle/>
        <a:p>
          <a:endParaRPr lang="en-GB"/>
        </a:p>
      </dgm:t>
    </dgm:pt>
    <dgm:pt modelId="{A44DCED5-59AC-4319-B432-4549ADC933EE}">
      <dgm:prSet phldrT="[Text]"/>
      <dgm:spPr/>
      <dgm:t>
        <a:bodyPr/>
        <a:lstStyle/>
        <a:p>
          <a:r>
            <a:rPr lang="ur-PK" b="1" dirty="0" err="1"/>
            <a:t>مُبْتَدَأٌ</a:t>
          </a:r>
          <a:endParaRPr lang="en-GB" b="1" dirty="0"/>
        </a:p>
      </dgm:t>
    </dgm:pt>
    <dgm:pt modelId="{2271BE65-F24F-4A67-BB02-CBDA4F08C1B9}" type="parTrans" cxnId="{01CAF452-D768-4917-BA69-8C171E81984C}">
      <dgm:prSet/>
      <dgm:spPr/>
      <dgm:t>
        <a:bodyPr/>
        <a:lstStyle/>
        <a:p>
          <a:endParaRPr lang="en-GB"/>
        </a:p>
      </dgm:t>
    </dgm:pt>
    <dgm:pt modelId="{0BCBF339-6EC4-4BBE-BDD7-D39822D754E9}" type="sibTrans" cxnId="{01CAF452-D768-4917-BA69-8C171E81984C}">
      <dgm:prSet/>
      <dgm:spPr/>
      <dgm:t>
        <a:bodyPr/>
        <a:lstStyle/>
        <a:p>
          <a:endParaRPr lang="en-GB"/>
        </a:p>
      </dgm:t>
    </dgm:pt>
    <dgm:pt modelId="{0656B7C9-1C3C-4CE1-B82C-FFF4B505EBE5}">
      <dgm:prSet phldrT="[Text]"/>
      <dgm:spPr/>
      <dgm:t>
        <a:bodyPr/>
        <a:lstStyle/>
        <a:p>
          <a:r>
            <a:rPr lang="ur-PK" b="1" dirty="0" err="1"/>
            <a:t>خَبَرٌ</a:t>
          </a:r>
          <a:endParaRPr lang="en-GB" b="1" dirty="0"/>
        </a:p>
      </dgm:t>
    </dgm:pt>
    <dgm:pt modelId="{352CBA88-DE64-4EAA-A5AF-BBC209F72117}" type="parTrans" cxnId="{AB547EA0-4053-4D82-9556-766022B0E7A5}">
      <dgm:prSet/>
      <dgm:spPr/>
      <dgm:t>
        <a:bodyPr/>
        <a:lstStyle/>
        <a:p>
          <a:endParaRPr lang="en-GB"/>
        </a:p>
      </dgm:t>
    </dgm:pt>
    <dgm:pt modelId="{A2216B3B-402D-4133-ABB2-4D44E82E9804}" type="sibTrans" cxnId="{AB547EA0-4053-4D82-9556-766022B0E7A5}">
      <dgm:prSet/>
      <dgm:spPr/>
      <dgm:t>
        <a:bodyPr/>
        <a:lstStyle/>
        <a:p>
          <a:endParaRPr lang="en-GB"/>
        </a:p>
      </dgm:t>
    </dgm:pt>
    <dgm:pt modelId="{614385F0-6302-4064-ABC5-47053A81E5CB}">
      <dgm:prSet phldrT="[Text]"/>
      <dgm:spPr/>
      <dgm:t>
        <a:bodyPr/>
        <a:lstStyle/>
        <a:p>
          <a:r>
            <a:rPr lang="ur-PK" b="1" dirty="0" err="1"/>
            <a:t>كَان</a:t>
          </a:r>
          <a:endParaRPr lang="en-GB" b="1" dirty="0"/>
        </a:p>
      </dgm:t>
    </dgm:pt>
    <dgm:pt modelId="{45F07BA1-4EA6-4EE7-8754-37DDDB0854D2}" type="parTrans" cxnId="{B86D2389-9A9C-45CB-A9A8-86DBB7C30E3D}">
      <dgm:prSet/>
      <dgm:spPr/>
      <dgm:t>
        <a:bodyPr/>
        <a:lstStyle/>
        <a:p>
          <a:endParaRPr lang="en-GB"/>
        </a:p>
      </dgm:t>
    </dgm:pt>
    <dgm:pt modelId="{BE79C34B-E386-4F0C-B0F9-52D6A0299154}" type="sibTrans" cxnId="{B86D2389-9A9C-45CB-A9A8-86DBB7C30E3D}">
      <dgm:prSet/>
      <dgm:spPr/>
      <dgm:t>
        <a:bodyPr/>
        <a:lstStyle/>
        <a:p>
          <a:endParaRPr lang="en-GB"/>
        </a:p>
      </dgm:t>
    </dgm:pt>
    <dgm:pt modelId="{B868089E-60EE-4620-A3FD-E48F0C78AB5A}">
      <dgm:prSet phldrT="[Text]"/>
      <dgm:spPr/>
      <dgm:t>
        <a:bodyPr/>
        <a:lstStyle/>
        <a:p>
          <a:r>
            <a:rPr lang="ur-PK" b="1" dirty="0" err="1"/>
            <a:t>اسْمُ</a:t>
          </a:r>
          <a:r>
            <a:rPr lang="ur-PK" b="1" dirty="0"/>
            <a:t> </a:t>
          </a:r>
          <a:r>
            <a:rPr lang="ur-PK" b="1" dirty="0" err="1"/>
            <a:t>كَانَ</a:t>
          </a:r>
          <a:endParaRPr lang="en-GB" b="1" dirty="0"/>
        </a:p>
      </dgm:t>
    </dgm:pt>
    <dgm:pt modelId="{94298DCA-71F4-4A42-94C9-FC79DCBD5F72}" type="parTrans" cxnId="{14F476F1-6A66-4368-920A-A17DDE4007EC}">
      <dgm:prSet/>
      <dgm:spPr/>
      <dgm:t>
        <a:bodyPr/>
        <a:lstStyle/>
        <a:p>
          <a:endParaRPr lang="en-GB"/>
        </a:p>
      </dgm:t>
    </dgm:pt>
    <dgm:pt modelId="{3D6FE975-2880-48C8-AD5A-249450367067}" type="sibTrans" cxnId="{14F476F1-6A66-4368-920A-A17DDE4007EC}">
      <dgm:prSet/>
      <dgm:spPr/>
      <dgm:t>
        <a:bodyPr/>
        <a:lstStyle/>
        <a:p>
          <a:endParaRPr lang="en-GB"/>
        </a:p>
      </dgm:t>
    </dgm:pt>
    <dgm:pt modelId="{1FEC40B4-E81A-4B21-AE37-DB37B4FDBB94}">
      <dgm:prSet phldrT="[Text]"/>
      <dgm:spPr/>
      <dgm:t>
        <a:bodyPr/>
        <a:lstStyle/>
        <a:p>
          <a:r>
            <a:rPr lang="ur-PK" b="1" dirty="0" err="1">
              <a:solidFill>
                <a:schemeClr val="accent2">
                  <a:lumMod val="40000"/>
                  <a:lumOff val="60000"/>
                </a:schemeClr>
              </a:solidFill>
            </a:rPr>
            <a:t>خَبَرُ</a:t>
          </a:r>
          <a:r>
            <a:rPr lang="ur-PK" b="1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ur-PK" b="1" dirty="0" err="1">
              <a:solidFill>
                <a:schemeClr val="accent2">
                  <a:lumMod val="40000"/>
                  <a:lumOff val="60000"/>
                </a:schemeClr>
              </a:solidFill>
            </a:rPr>
            <a:t>كَانَ</a:t>
          </a:r>
          <a:endParaRPr lang="en-GB" b="1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89BC04A0-09B3-4176-8070-67652C7836C3}" type="parTrans" cxnId="{000BDA31-81EB-4FD9-8A91-C3927E1D8ADE}">
      <dgm:prSet/>
      <dgm:spPr/>
      <dgm:t>
        <a:bodyPr/>
        <a:lstStyle/>
        <a:p>
          <a:endParaRPr lang="en-GB"/>
        </a:p>
      </dgm:t>
    </dgm:pt>
    <dgm:pt modelId="{C208A349-1B4E-4FC6-B2A2-D0356A012DED}" type="sibTrans" cxnId="{000BDA31-81EB-4FD9-8A91-C3927E1D8ADE}">
      <dgm:prSet/>
      <dgm:spPr/>
      <dgm:t>
        <a:bodyPr/>
        <a:lstStyle/>
        <a:p>
          <a:endParaRPr lang="en-GB"/>
        </a:p>
      </dgm:t>
    </dgm:pt>
    <dgm:pt modelId="{2E2AB8D2-549F-4378-AD79-0B5F34AB90EA}">
      <dgm:prSet phldrT="[Text]"/>
      <dgm:spPr/>
      <dgm:t>
        <a:bodyPr/>
        <a:lstStyle/>
        <a:p>
          <a:r>
            <a:rPr lang="ur-PK" b="1" dirty="0" err="1"/>
            <a:t>إِنَّ</a:t>
          </a:r>
          <a:endParaRPr lang="en-GB" b="1" dirty="0"/>
        </a:p>
      </dgm:t>
    </dgm:pt>
    <dgm:pt modelId="{736E1135-6C1E-4E51-8407-61C15D9C67EE}" type="parTrans" cxnId="{1FC47079-49F1-443C-9631-F7779B84021C}">
      <dgm:prSet/>
      <dgm:spPr/>
      <dgm:t>
        <a:bodyPr/>
        <a:lstStyle/>
        <a:p>
          <a:endParaRPr lang="en-GB"/>
        </a:p>
      </dgm:t>
    </dgm:pt>
    <dgm:pt modelId="{0C0D5681-6019-493E-ACA9-9713011EAD5B}" type="sibTrans" cxnId="{1FC47079-49F1-443C-9631-F7779B84021C}">
      <dgm:prSet/>
      <dgm:spPr/>
      <dgm:t>
        <a:bodyPr/>
        <a:lstStyle/>
        <a:p>
          <a:endParaRPr lang="en-GB"/>
        </a:p>
      </dgm:t>
    </dgm:pt>
    <dgm:pt modelId="{2BCE391A-B82C-41B3-B1B1-8851385CE0C7}">
      <dgm:prSet phldrT="[Text]"/>
      <dgm:spPr/>
      <dgm:t>
        <a:bodyPr/>
        <a:lstStyle/>
        <a:p>
          <a:r>
            <a:rPr lang="ur-PK" b="1" dirty="0" err="1">
              <a:solidFill>
                <a:schemeClr val="accent6">
                  <a:lumMod val="20000"/>
                  <a:lumOff val="80000"/>
                </a:schemeClr>
              </a:solidFill>
            </a:rPr>
            <a:t>اسْمُ</a:t>
          </a:r>
          <a:r>
            <a:rPr lang="ur-PK" b="1" dirty="0">
              <a:solidFill>
                <a:schemeClr val="accent6">
                  <a:lumMod val="20000"/>
                  <a:lumOff val="80000"/>
                </a:schemeClr>
              </a:solidFill>
            </a:rPr>
            <a:t> </a:t>
          </a:r>
          <a:r>
            <a:rPr lang="ur-PK" b="1" dirty="0" err="1">
              <a:solidFill>
                <a:schemeClr val="accent6">
                  <a:lumMod val="20000"/>
                  <a:lumOff val="80000"/>
                </a:schemeClr>
              </a:solidFill>
            </a:rPr>
            <a:t>إِنَّ</a:t>
          </a:r>
          <a:endParaRPr lang="en-GB" b="1" dirty="0">
            <a:solidFill>
              <a:schemeClr val="accent6">
                <a:lumMod val="20000"/>
                <a:lumOff val="80000"/>
              </a:schemeClr>
            </a:solidFill>
          </a:endParaRPr>
        </a:p>
      </dgm:t>
    </dgm:pt>
    <dgm:pt modelId="{CCDB7A83-A150-46FF-B946-8EFA14DFD38A}" type="parTrans" cxnId="{71389A31-4612-440C-BFB2-CE4FCF265F3F}">
      <dgm:prSet/>
      <dgm:spPr/>
      <dgm:t>
        <a:bodyPr/>
        <a:lstStyle/>
        <a:p>
          <a:endParaRPr lang="en-GB"/>
        </a:p>
      </dgm:t>
    </dgm:pt>
    <dgm:pt modelId="{AB2E9485-3413-456C-825C-7F491B4D39C3}" type="sibTrans" cxnId="{71389A31-4612-440C-BFB2-CE4FCF265F3F}">
      <dgm:prSet/>
      <dgm:spPr/>
      <dgm:t>
        <a:bodyPr/>
        <a:lstStyle/>
        <a:p>
          <a:endParaRPr lang="en-GB"/>
        </a:p>
      </dgm:t>
    </dgm:pt>
    <dgm:pt modelId="{64581EC2-22D6-4837-B409-5618C0C1A26C}">
      <dgm:prSet phldrT="[Text]"/>
      <dgm:spPr/>
      <dgm:t>
        <a:bodyPr/>
        <a:lstStyle/>
        <a:p>
          <a:r>
            <a:rPr lang="ur-PK" b="1" dirty="0" err="1"/>
            <a:t>خَبَرُ</a:t>
          </a:r>
          <a:r>
            <a:rPr lang="ur-PK" b="1" dirty="0"/>
            <a:t> </a:t>
          </a:r>
          <a:r>
            <a:rPr lang="ur-PK" b="1" dirty="0" err="1"/>
            <a:t>إِنَّ</a:t>
          </a:r>
          <a:endParaRPr lang="en-GB" b="1" dirty="0"/>
        </a:p>
      </dgm:t>
    </dgm:pt>
    <dgm:pt modelId="{1AFE766A-E29E-4006-B354-305852E1AB66}" type="parTrans" cxnId="{9F3543DF-F683-422B-87D1-A31BF4FD4B17}">
      <dgm:prSet/>
      <dgm:spPr/>
      <dgm:t>
        <a:bodyPr/>
        <a:lstStyle/>
        <a:p>
          <a:endParaRPr lang="en-GB"/>
        </a:p>
      </dgm:t>
    </dgm:pt>
    <dgm:pt modelId="{EF6A5F25-5BA7-4C7A-8C2A-C3F9B1CA4A3A}" type="sibTrans" cxnId="{9F3543DF-F683-422B-87D1-A31BF4FD4B17}">
      <dgm:prSet/>
      <dgm:spPr/>
      <dgm:t>
        <a:bodyPr/>
        <a:lstStyle/>
        <a:p>
          <a:endParaRPr lang="en-GB"/>
        </a:p>
      </dgm:t>
    </dgm:pt>
    <dgm:pt modelId="{8E321BD7-7903-40CC-8386-E4033A6FDBF3}">
      <dgm:prSet phldrT="[Text]"/>
      <dgm:spPr/>
      <dgm:t>
        <a:bodyPr/>
        <a:lstStyle/>
        <a:p>
          <a:r>
            <a:rPr lang="ur-PK" b="1" dirty="0" err="1"/>
            <a:t>مَا</a:t>
          </a:r>
          <a:r>
            <a:rPr lang="ur-PK" b="1" dirty="0"/>
            <a:t>، </a:t>
          </a:r>
          <a:r>
            <a:rPr lang="ur-PK" b="1" dirty="0" err="1"/>
            <a:t>لَا</a:t>
          </a:r>
          <a:r>
            <a:rPr lang="ur-PK" b="1" dirty="0"/>
            <a:t>، </a:t>
          </a:r>
          <a:r>
            <a:rPr lang="ur-PK" b="1" dirty="0" err="1"/>
            <a:t>لَات</a:t>
          </a:r>
          <a:endParaRPr lang="en-GB" b="1" dirty="0"/>
        </a:p>
      </dgm:t>
    </dgm:pt>
    <dgm:pt modelId="{C0F6F7F0-8405-427B-8633-3B189BD3A1BD}" type="parTrans" cxnId="{3963B19D-727C-4278-A0F0-DBC6E8508B54}">
      <dgm:prSet/>
      <dgm:spPr/>
      <dgm:t>
        <a:bodyPr/>
        <a:lstStyle/>
        <a:p>
          <a:endParaRPr lang="en-GB"/>
        </a:p>
      </dgm:t>
    </dgm:pt>
    <dgm:pt modelId="{3F7874B9-F6D1-44E7-8229-6CB375BF6AA1}" type="sibTrans" cxnId="{3963B19D-727C-4278-A0F0-DBC6E8508B54}">
      <dgm:prSet/>
      <dgm:spPr/>
      <dgm:t>
        <a:bodyPr/>
        <a:lstStyle/>
        <a:p>
          <a:endParaRPr lang="en-GB"/>
        </a:p>
      </dgm:t>
    </dgm:pt>
    <dgm:pt modelId="{9CB3D712-4ADB-4338-90A7-5F4072D861CC}">
      <dgm:prSet phldrT="[Text]"/>
      <dgm:spPr/>
      <dgm:t>
        <a:bodyPr/>
        <a:lstStyle/>
        <a:p>
          <a:r>
            <a:rPr lang="ur-PK" b="1" dirty="0"/>
            <a:t>اسم </a:t>
          </a:r>
          <a:endParaRPr lang="en-GB" b="1" dirty="0"/>
        </a:p>
      </dgm:t>
    </dgm:pt>
    <dgm:pt modelId="{32DC700B-72E1-47B1-A508-A7C7860030A6}" type="parTrans" cxnId="{197357D4-4209-4340-AB97-E1F3001820C4}">
      <dgm:prSet/>
      <dgm:spPr/>
      <dgm:t>
        <a:bodyPr/>
        <a:lstStyle/>
        <a:p>
          <a:endParaRPr lang="en-GB"/>
        </a:p>
      </dgm:t>
    </dgm:pt>
    <dgm:pt modelId="{850ACC65-DAE5-4832-93E5-5BE07A40D5EC}" type="sibTrans" cxnId="{197357D4-4209-4340-AB97-E1F3001820C4}">
      <dgm:prSet/>
      <dgm:spPr/>
      <dgm:t>
        <a:bodyPr/>
        <a:lstStyle/>
        <a:p>
          <a:endParaRPr lang="en-GB"/>
        </a:p>
      </dgm:t>
    </dgm:pt>
    <dgm:pt modelId="{54DFC19A-7A1A-4E7E-9A70-B13F95F96BBE}">
      <dgm:prSet phldrT="[Text]"/>
      <dgm:spPr/>
      <dgm:t>
        <a:bodyPr/>
        <a:lstStyle/>
        <a:p>
          <a:r>
            <a:rPr lang="ur-PK" b="1" dirty="0">
              <a:solidFill>
                <a:schemeClr val="accent6">
                  <a:lumMod val="20000"/>
                  <a:lumOff val="80000"/>
                </a:schemeClr>
              </a:solidFill>
            </a:rPr>
            <a:t>خبر</a:t>
          </a:r>
          <a:endParaRPr lang="en-GB" b="1" dirty="0">
            <a:solidFill>
              <a:schemeClr val="accent6">
                <a:lumMod val="20000"/>
                <a:lumOff val="80000"/>
              </a:schemeClr>
            </a:solidFill>
          </a:endParaRPr>
        </a:p>
      </dgm:t>
    </dgm:pt>
    <dgm:pt modelId="{956EEB2E-4815-487E-A019-04194A49C48D}" type="parTrans" cxnId="{B5BB0C66-5075-40F7-9764-1248B7BB6627}">
      <dgm:prSet/>
      <dgm:spPr/>
      <dgm:t>
        <a:bodyPr/>
        <a:lstStyle/>
        <a:p>
          <a:endParaRPr lang="en-GB"/>
        </a:p>
      </dgm:t>
    </dgm:pt>
    <dgm:pt modelId="{AEA13CEA-3F95-4F69-BB07-1F486014742B}" type="sibTrans" cxnId="{B5BB0C66-5075-40F7-9764-1248B7BB6627}">
      <dgm:prSet/>
      <dgm:spPr/>
      <dgm:t>
        <a:bodyPr/>
        <a:lstStyle/>
        <a:p>
          <a:endParaRPr lang="en-GB"/>
        </a:p>
      </dgm:t>
    </dgm:pt>
    <dgm:pt modelId="{638D929C-9D2A-4BF7-8C50-B19DBF5F59B8}">
      <dgm:prSet phldrT="[Text]"/>
      <dgm:spPr/>
      <dgm:t>
        <a:bodyPr/>
        <a:lstStyle/>
        <a:p>
          <a:r>
            <a:rPr lang="ur-PK" b="1" dirty="0" err="1"/>
            <a:t>لَا</a:t>
          </a:r>
          <a:r>
            <a:rPr lang="ur-PK" b="1" dirty="0"/>
            <a:t> </a:t>
          </a:r>
          <a:r>
            <a:rPr lang="ur-PK" b="1" dirty="0" err="1"/>
            <a:t>لِنَفْيِ</a:t>
          </a:r>
          <a:r>
            <a:rPr lang="ur-PK" b="1" dirty="0"/>
            <a:t> </a:t>
          </a:r>
          <a:r>
            <a:rPr lang="ur-PK" b="1" dirty="0" err="1"/>
            <a:t>الجْنِسِ</a:t>
          </a:r>
          <a:endParaRPr lang="en-GB" b="1" dirty="0"/>
        </a:p>
      </dgm:t>
    </dgm:pt>
    <dgm:pt modelId="{7E01ADA6-4466-461E-ABA3-8444FBB3A466}" type="parTrans" cxnId="{369DBDFA-7165-4B03-8719-CB3E45206BFA}">
      <dgm:prSet/>
      <dgm:spPr/>
      <dgm:t>
        <a:bodyPr/>
        <a:lstStyle/>
        <a:p>
          <a:endParaRPr lang="en-GB"/>
        </a:p>
      </dgm:t>
    </dgm:pt>
    <dgm:pt modelId="{DAFF55E9-068F-4290-8653-9AEA0551BBF3}" type="sibTrans" cxnId="{369DBDFA-7165-4B03-8719-CB3E45206BFA}">
      <dgm:prSet/>
      <dgm:spPr/>
      <dgm:t>
        <a:bodyPr/>
        <a:lstStyle/>
        <a:p>
          <a:endParaRPr lang="en-GB"/>
        </a:p>
      </dgm:t>
    </dgm:pt>
    <dgm:pt modelId="{323369F7-935A-486A-848E-39AE4A052E80}">
      <dgm:prSet phldrT="[Text]"/>
      <dgm:spPr/>
      <dgm:t>
        <a:bodyPr/>
        <a:lstStyle/>
        <a:p>
          <a:r>
            <a:rPr lang="ur-PK" b="1" dirty="0">
              <a:solidFill>
                <a:schemeClr val="accent2">
                  <a:lumMod val="40000"/>
                  <a:lumOff val="60000"/>
                </a:schemeClr>
              </a:solidFill>
            </a:rPr>
            <a:t>اسم </a:t>
          </a:r>
          <a:r>
            <a:rPr lang="ur-PK" b="1" dirty="0" err="1">
              <a:solidFill>
                <a:schemeClr val="accent2">
                  <a:lumMod val="40000"/>
                  <a:lumOff val="60000"/>
                </a:schemeClr>
              </a:solidFill>
            </a:rPr>
            <a:t>لَا</a:t>
          </a:r>
          <a:endParaRPr lang="en-GB" b="1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805D0197-0CDC-4806-BF41-00ED6AD2DD2C}" type="parTrans" cxnId="{CA98F417-1831-4FE7-9CC0-003A3C60CD25}">
      <dgm:prSet/>
      <dgm:spPr/>
      <dgm:t>
        <a:bodyPr/>
        <a:lstStyle/>
        <a:p>
          <a:endParaRPr lang="en-GB"/>
        </a:p>
      </dgm:t>
    </dgm:pt>
    <dgm:pt modelId="{751CAFF6-2B9D-4CD7-9AA6-F8BE4DB274A2}" type="sibTrans" cxnId="{CA98F417-1831-4FE7-9CC0-003A3C60CD25}">
      <dgm:prSet/>
      <dgm:spPr/>
      <dgm:t>
        <a:bodyPr/>
        <a:lstStyle/>
        <a:p>
          <a:endParaRPr lang="en-GB"/>
        </a:p>
      </dgm:t>
    </dgm:pt>
    <dgm:pt modelId="{F33EC150-6CB9-4726-804F-930C1C5F02DF}">
      <dgm:prSet phldrT="[Text]"/>
      <dgm:spPr/>
      <dgm:t>
        <a:bodyPr/>
        <a:lstStyle/>
        <a:p>
          <a:r>
            <a:rPr lang="ur-PK" b="1" dirty="0" err="1"/>
            <a:t>خَبَرُ</a:t>
          </a:r>
          <a:r>
            <a:rPr lang="ur-PK" b="1" dirty="0"/>
            <a:t> </a:t>
          </a:r>
          <a:r>
            <a:rPr lang="ur-PK" b="1" dirty="0" err="1"/>
            <a:t>لَا</a:t>
          </a:r>
          <a:endParaRPr lang="en-GB" b="1" dirty="0"/>
        </a:p>
      </dgm:t>
    </dgm:pt>
    <dgm:pt modelId="{2A9E5235-4FB6-4852-9D83-95428EC165B7}" type="parTrans" cxnId="{599FC24E-B14B-40C8-A268-38BDF098F0E7}">
      <dgm:prSet/>
      <dgm:spPr/>
      <dgm:t>
        <a:bodyPr/>
        <a:lstStyle/>
        <a:p>
          <a:endParaRPr lang="en-GB"/>
        </a:p>
      </dgm:t>
    </dgm:pt>
    <dgm:pt modelId="{CB27DB74-9A97-4C17-8F6C-41C1B881CE2F}" type="sibTrans" cxnId="{599FC24E-B14B-40C8-A268-38BDF098F0E7}">
      <dgm:prSet/>
      <dgm:spPr/>
      <dgm:t>
        <a:bodyPr/>
        <a:lstStyle/>
        <a:p>
          <a:endParaRPr lang="en-GB"/>
        </a:p>
      </dgm:t>
    </dgm:pt>
    <dgm:pt modelId="{23D6FAAE-8730-4EC5-B500-98EA16FF946F}" type="pres">
      <dgm:prSet presAssocID="{49CD11BC-D4B7-4A82-85CD-8E4261276542}" presName="Name0" presStyleCnt="0">
        <dgm:presLayoutVars>
          <dgm:chPref val="3"/>
          <dgm:dir val="rev"/>
          <dgm:animLvl val="lvl"/>
          <dgm:resizeHandles/>
        </dgm:presLayoutVars>
      </dgm:prSet>
      <dgm:spPr/>
    </dgm:pt>
    <dgm:pt modelId="{0897E192-1E71-48A7-B01E-27360B014B99}" type="pres">
      <dgm:prSet presAssocID="{696DB932-FA40-4EAB-9493-F1996C85076A}" presName="horFlow" presStyleCnt="0"/>
      <dgm:spPr/>
    </dgm:pt>
    <dgm:pt modelId="{619D8397-3ED9-4CE1-A824-C9CC2E2CA239}" type="pres">
      <dgm:prSet presAssocID="{696DB932-FA40-4EAB-9493-F1996C85076A}" presName="bigChev" presStyleLbl="node1" presStyleIdx="0" presStyleCnt="6"/>
      <dgm:spPr/>
    </dgm:pt>
    <dgm:pt modelId="{2C399297-6507-4199-8BF0-41E0284D11D9}" type="pres">
      <dgm:prSet presAssocID="{AACB2B85-7511-45DB-84F9-B02BE3DE3894}" presName="parTrans" presStyleCnt="0"/>
      <dgm:spPr/>
    </dgm:pt>
    <dgm:pt modelId="{0A433351-D2E3-47DA-B595-60381754A36F}" type="pres">
      <dgm:prSet presAssocID="{0C6EB44A-8CD2-4B95-9C73-CB827220DF57}" presName="node" presStyleLbl="alignAccFollowNode1" presStyleIdx="0" presStyleCnt="12">
        <dgm:presLayoutVars>
          <dgm:bulletEnabled val="1"/>
        </dgm:presLayoutVars>
      </dgm:prSet>
      <dgm:spPr/>
    </dgm:pt>
    <dgm:pt modelId="{4F3C8A13-87F3-4939-B9BD-D1F023C961DF}" type="pres">
      <dgm:prSet presAssocID="{ABE2B5E3-65DA-4BDE-AEC3-966683DA8067}" presName="sibTrans" presStyleCnt="0"/>
      <dgm:spPr/>
    </dgm:pt>
    <dgm:pt modelId="{BBFEC61E-2C31-457E-B7BC-6AC6E59D29B4}" type="pres">
      <dgm:prSet presAssocID="{59211AED-15C0-4DBA-B7D3-E8154867133C}" presName="node" presStyleLbl="alignAccFollowNode1" presStyleIdx="1" presStyleCnt="12">
        <dgm:presLayoutVars>
          <dgm:bulletEnabled val="1"/>
        </dgm:presLayoutVars>
      </dgm:prSet>
      <dgm:spPr/>
    </dgm:pt>
    <dgm:pt modelId="{EA55C026-B85A-433C-B561-36FEAABADBE7}" type="pres">
      <dgm:prSet presAssocID="{696DB932-FA40-4EAB-9493-F1996C85076A}" presName="vSp" presStyleCnt="0"/>
      <dgm:spPr/>
    </dgm:pt>
    <dgm:pt modelId="{85A98DC9-C32C-49AC-8033-9CFF5EBD05ED}" type="pres">
      <dgm:prSet presAssocID="{96DCFDF0-817F-407B-8D16-4575139C3814}" presName="horFlow" presStyleCnt="0"/>
      <dgm:spPr/>
    </dgm:pt>
    <dgm:pt modelId="{E46F062F-35C2-412B-9C0D-F526E56F7C3B}" type="pres">
      <dgm:prSet presAssocID="{96DCFDF0-817F-407B-8D16-4575139C3814}" presName="bigChev" presStyleLbl="node1" presStyleIdx="1" presStyleCnt="6"/>
      <dgm:spPr/>
    </dgm:pt>
    <dgm:pt modelId="{DF5380B6-3F27-4E7C-A2B0-F5ABA4E17B87}" type="pres">
      <dgm:prSet presAssocID="{2271BE65-F24F-4A67-BB02-CBDA4F08C1B9}" presName="parTrans" presStyleCnt="0"/>
      <dgm:spPr/>
    </dgm:pt>
    <dgm:pt modelId="{239D12A1-FAF6-40D4-BC3B-1A6C0B13AA29}" type="pres">
      <dgm:prSet presAssocID="{A44DCED5-59AC-4319-B432-4549ADC933EE}" presName="node" presStyleLbl="alignAccFollowNode1" presStyleIdx="2" presStyleCnt="12">
        <dgm:presLayoutVars>
          <dgm:bulletEnabled val="1"/>
        </dgm:presLayoutVars>
      </dgm:prSet>
      <dgm:spPr/>
    </dgm:pt>
    <dgm:pt modelId="{5034C37A-51EF-484F-96C8-8A13DB41A703}" type="pres">
      <dgm:prSet presAssocID="{0BCBF339-6EC4-4BBE-BDD7-D39822D754E9}" presName="sibTrans" presStyleCnt="0"/>
      <dgm:spPr/>
    </dgm:pt>
    <dgm:pt modelId="{E792A2EC-9E36-4398-B4FE-F37782D154F9}" type="pres">
      <dgm:prSet presAssocID="{0656B7C9-1C3C-4CE1-B82C-FFF4B505EBE5}" presName="node" presStyleLbl="alignAccFollowNode1" presStyleIdx="3" presStyleCnt="12">
        <dgm:presLayoutVars>
          <dgm:bulletEnabled val="1"/>
        </dgm:presLayoutVars>
      </dgm:prSet>
      <dgm:spPr/>
    </dgm:pt>
    <dgm:pt modelId="{D560431A-3B75-4E45-9C2A-DC1A0A683E03}" type="pres">
      <dgm:prSet presAssocID="{96DCFDF0-817F-407B-8D16-4575139C3814}" presName="vSp" presStyleCnt="0"/>
      <dgm:spPr/>
    </dgm:pt>
    <dgm:pt modelId="{8754D49E-D0C3-4D5C-9ED9-A0A3B6DFC196}" type="pres">
      <dgm:prSet presAssocID="{614385F0-6302-4064-ABC5-47053A81E5CB}" presName="horFlow" presStyleCnt="0"/>
      <dgm:spPr/>
    </dgm:pt>
    <dgm:pt modelId="{01C82B9F-0A67-400F-B39B-5017F8A6F0B1}" type="pres">
      <dgm:prSet presAssocID="{614385F0-6302-4064-ABC5-47053A81E5CB}" presName="bigChev" presStyleLbl="node1" presStyleIdx="2" presStyleCnt="6"/>
      <dgm:spPr/>
    </dgm:pt>
    <dgm:pt modelId="{60B803B7-4AF1-44CA-93FF-30F1355655D3}" type="pres">
      <dgm:prSet presAssocID="{94298DCA-71F4-4A42-94C9-FC79DCBD5F72}" presName="parTrans" presStyleCnt="0"/>
      <dgm:spPr/>
    </dgm:pt>
    <dgm:pt modelId="{C4731E83-BDD7-4D36-8BA1-F2ABCEA502C6}" type="pres">
      <dgm:prSet presAssocID="{B868089E-60EE-4620-A3FD-E48F0C78AB5A}" presName="node" presStyleLbl="alignAccFollowNode1" presStyleIdx="4" presStyleCnt="12">
        <dgm:presLayoutVars>
          <dgm:bulletEnabled val="1"/>
        </dgm:presLayoutVars>
      </dgm:prSet>
      <dgm:spPr/>
    </dgm:pt>
    <dgm:pt modelId="{73CDB9C8-008C-4AA1-B762-70E398ED022B}" type="pres">
      <dgm:prSet presAssocID="{3D6FE975-2880-48C8-AD5A-249450367067}" presName="sibTrans" presStyleCnt="0"/>
      <dgm:spPr/>
    </dgm:pt>
    <dgm:pt modelId="{F97751F0-7B2A-467E-B7B7-C24851B49112}" type="pres">
      <dgm:prSet presAssocID="{1FEC40B4-E81A-4B21-AE37-DB37B4FDBB94}" presName="node" presStyleLbl="alignAccFollowNode1" presStyleIdx="5" presStyleCnt="12">
        <dgm:presLayoutVars>
          <dgm:bulletEnabled val="1"/>
        </dgm:presLayoutVars>
      </dgm:prSet>
      <dgm:spPr/>
    </dgm:pt>
    <dgm:pt modelId="{BFF6DD8E-F0BC-48D9-868C-498BCD45C62B}" type="pres">
      <dgm:prSet presAssocID="{614385F0-6302-4064-ABC5-47053A81E5CB}" presName="vSp" presStyleCnt="0"/>
      <dgm:spPr/>
    </dgm:pt>
    <dgm:pt modelId="{91B47279-84F5-45B5-9E07-D7179D73A223}" type="pres">
      <dgm:prSet presAssocID="{2E2AB8D2-549F-4378-AD79-0B5F34AB90EA}" presName="horFlow" presStyleCnt="0"/>
      <dgm:spPr/>
    </dgm:pt>
    <dgm:pt modelId="{F19709EA-E276-4A9B-8F2F-FDC7D23BBF4B}" type="pres">
      <dgm:prSet presAssocID="{2E2AB8D2-549F-4378-AD79-0B5F34AB90EA}" presName="bigChev" presStyleLbl="node1" presStyleIdx="3" presStyleCnt="6"/>
      <dgm:spPr/>
    </dgm:pt>
    <dgm:pt modelId="{CAD3BFF0-3D72-4D60-B5B4-F1F080FF27BB}" type="pres">
      <dgm:prSet presAssocID="{CCDB7A83-A150-46FF-B946-8EFA14DFD38A}" presName="parTrans" presStyleCnt="0"/>
      <dgm:spPr/>
    </dgm:pt>
    <dgm:pt modelId="{447B8703-F661-4B85-B9C2-83A21902291A}" type="pres">
      <dgm:prSet presAssocID="{2BCE391A-B82C-41B3-B1B1-8851385CE0C7}" presName="node" presStyleLbl="alignAccFollowNode1" presStyleIdx="6" presStyleCnt="12">
        <dgm:presLayoutVars>
          <dgm:bulletEnabled val="1"/>
        </dgm:presLayoutVars>
      </dgm:prSet>
      <dgm:spPr/>
    </dgm:pt>
    <dgm:pt modelId="{78CB3BDA-4ACD-438D-A977-2D0D90BB0F21}" type="pres">
      <dgm:prSet presAssocID="{AB2E9485-3413-456C-825C-7F491B4D39C3}" presName="sibTrans" presStyleCnt="0"/>
      <dgm:spPr/>
    </dgm:pt>
    <dgm:pt modelId="{85002AE6-EC01-49E5-9B96-CDD973218A85}" type="pres">
      <dgm:prSet presAssocID="{64581EC2-22D6-4837-B409-5618C0C1A26C}" presName="node" presStyleLbl="alignAccFollowNode1" presStyleIdx="7" presStyleCnt="12">
        <dgm:presLayoutVars>
          <dgm:bulletEnabled val="1"/>
        </dgm:presLayoutVars>
      </dgm:prSet>
      <dgm:spPr/>
    </dgm:pt>
    <dgm:pt modelId="{D80ED2E9-AF43-4162-94E2-0A179A63AFBB}" type="pres">
      <dgm:prSet presAssocID="{2E2AB8D2-549F-4378-AD79-0B5F34AB90EA}" presName="vSp" presStyleCnt="0"/>
      <dgm:spPr/>
    </dgm:pt>
    <dgm:pt modelId="{671C0B76-1D5D-4C92-8754-51E4CBC17CB9}" type="pres">
      <dgm:prSet presAssocID="{8E321BD7-7903-40CC-8386-E4033A6FDBF3}" presName="horFlow" presStyleCnt="0"/>
      <dgm:spPr/>
    </dgm:pt>
    <dgm:pt modelId="{3AA19B2A-1E70-4A40-9AD3-F62D668C3C54}" type="pres">
      <dgm:prSet presAssocID="{8E321BD7-7903-40CC-8386-E4033A6FDBF3}" presName="bigChev" presStyleLbl="node1" presStyleIdx="4" presStyleCnt="6"/>
      <dgm:spPr/>
    </dgm:pt>
    <dgm:pt modelId="{0F9C4D22-80C6-4ABE-8FE5-D6EF4B37C93D}" type="pres">
      <dgm:prSet presAssocID="{32DC700B-72E1-47B1-A508-A7C7860030A6}" presName="parTrans" presStyleCnt="0"/>
      <dgm:spPr/>
    </dgm:pt>
    <dgm:pt modelId="{5FF2235D-4C02-4AD6-A7CE-99DBED549D4A}" type="pres">
      <dgm:prSet presAssocID="{9CB3D712-4ADB-4338-90A7-5F4072D861CC}" presName="node" presStyleLbl="alignAccFollowNode1" presStyleIdx="8" presStyleCnt="12">
        <dgm:presLayoutVars>
          <dgm:bulletEnabled val="1"/>
        </dgm:presLayoutVars>
      </dgm:prSet>
      <dgm:spPr/>
    </dgm:pt>
    <dgm:pt modelId="{9FC80852-18F1-402F-AB84-A569840884A6}" type="pres">
      <dgm:prSet presAssocID="{850ACC65-DAE5-4832-93E5-5BE07A40D5EC}" presName="sibTrans" presStyleCnt="0"/>
      <dgm:spPr/>
    </dgm:pt>
    <dgm:pt modelId="{3215FD87-38A7-4BDE-8C92-3F25E120DE06}" type="pres">
      <dgm:prSet presAssocID="{54DFC19A-7A1A-4E7E-9A70-B13F95F96BBE}" presName="node" presStyleLbl="alignAccFollowNode1" presStyleIdx="9" presStyleCnt="12">
        <dgm:presLayoutVars>
          <dgm:bulletEnabled val="1"/>
        </dgm:presLayoutVars>
      </dgm:prSet>
      <dgm:spPr/>
    </dgm:pt>
    <dgm:pt modelId="{D49C1BC5-0BED-4D03-AF09-68D409BFFD3E}" type="pres">
      <dgm:prSet presAssocID="{8E321BD7-7903-40CC-8386-E4033A6FDBF3}" presName="vSp" presStyleCnt="0"/>
      <dgm:spPr/>
    </dgm:pt>
    <dgm:pt modelId="{587BA33D-EA27-450F-BE4F-02E37E3B6D72}" type="pres">
      <dgm:prSet presAssocID="{638D929C-9D2A-4BF7-8C50-B19DBF5F59B8}" presName="horFlow" presStyleCnt="0"/>
      <dgm:spPr/>
    </dgm:pt>
    <dgm:pt modelId="{678EC5BA-3071-4F2E-B067-315868DEC66C}" type="pres">
      <dgm:prSet presAssocID="{638D929C-9D2A-4BF7-8C50-B19DBF5F59B8}" presName="bigChev" presStyleLbl="node1" presStyleIdx="5" presStyleCnt="6"/>
      <dgm:spPr/>
    </dgm:pt>
    <dgm:pt modelId="{07E0A3C5-9C2B-4478-98D2-900C4CD07C03}" type="pres">
      <dgm:prSet presAssocID="{805D0197-0CDC-4806-BF41-00ED6AD2DD2C}" presName="parTrans" presStyleCnt="0"/>
      <dgm:spPr/>
    </dgm:pt>
    <dgm:pt modelId="{6E35BC3A-BB78-4FE7-BBB6-333E91347D3D}" type="pres">
      <dgm:prSet presAssocID="{323369F7-935A-486A-848E-39AE4A052E80}" presName="node" presStyleLbl="alignAccFollowNode1" presStyleIdx="10" presStyleCnt="12">
        <dgm:presLayoutVars>
          <dgm:bulletEnabled val="1"/>
        </dgm:presLayoutVars>
      </dgm:prSet>
      <dgm:spPr/>
    </dgm:pt>
    <dgm:pt modelId="{C2234FD3-6958-484A-B474-DF3693C6B2B9}" type="pres">
      <dgm:prSet presAssocID="{751CAFF6-2B9D-4CD7-9AA6-F8BE4DB274A2}" presName="sibTrans" presStyleCnt="0"/>
      <dgm:spPr/>
    </dgm:pt>
    <dgm:pt modelId="{C82513E9-59EE-497E-A7AB-831CD25F0FEE}" type="pres">
      <dgm:prSet presAssocID="{F33EC150-6CB9-4726-804F-930C1C5F02DF}" presName="node" presStyleLbl="alignAccFollowNode1" presStyleIdx="11" presStyleCnt="12">
        <dgm:presLayoutVars>
          <dgm:bulletEnabled val="1"/>
        </dgm:presLayoutVars>
      </dgm:prSet>
      <dgm:spPr/>
    </dgm:pt>
  </dgm:ptLst>
  <dgm:cxnLst>
    <dgm:cxn modelId="{974EDD01-0AEA-419E-BB64-63BAEFB001EB}" type="presOf" srcId="{A44DCED5-59AC-4319-B432-4549ADC933EE}" destId="{239D12A1-FAF6-40D4-BC3B-1A6C0B13AA29}" srcOrd="0" destOrd="0" presId="urn:microsoft.com/office/officeart/2005/8/layout/lProcess3"/>
    <dgm:cxn modelId="{1AE01C07-174A-4521-8D32-B1C80CF15F16}" srcId="{49CD11BC-D4B7-4A82-85CD-8E4261276542}" destId="{696DB932-FA40-4EAB-9493-F1996C85076A}" srcOrd="0" destOrd="0" parTransId="{32ABBF91-374B-4C55-9187-447A784A6F01}" sibTransId="{F35ABDE8-4A47-4FB9-AB08-B427A360F49F}"/>
    <dgm:cxn modelId="{72146309-F845-41CF-AEA4-62448D877BD5}" type="presOf" srcId="{696DB932-FA40-4EAB-9493-F1996C85076A}" destId="{619D8397-3ED9-4CE1-A824-C9CC2E2CA239}" srcOrd="0" destOrd="0" presId="urn:microsoft.com/office/officeart/2005/8/layout/lProcess3"/>
    <dgm:cxn modelId="{CA98F417-1831-4FE7-9CC0-003A3C60CD25}" srcId="{638D929C-9D2A-4BF7-8C50-B19DBF5F59B8}" destId="{323369F7-935A-486A-848E-39AE4A052E80}" srcOrd="0" destOrd="0" parTransId="{805D0197-0CDC-4806-BF41-00ED6AD2DD2C}" sibTransId="{751CAFF6-2B9D-4CD7-9AA6-F8BE4DB274A2}"/>
    <dgm:cxn modelId="{6E382919-6219-4A48-B1F1-1C62C76AFD0D}" type="presOf" srcId="{1FEC40B4-E81A-4B21-AE37-DB37B4FDBB94}" destId="{F97751F0-7B2A-467E-B7B7-C24851B49112}" srcOrd="0" destOrd="0" presId="urn:microsoft.com/office/officeart/2005/8/layout/lProcess3"/>
    <dgm:cxn modelId="{F0E5AC1C-521C-40D3-920B-087872483D05}" type="presOf" srcId="{2BCE391A-B82C-41B3-B1B1-8851385CE0C7}" destId="{447B8703-F661-4B85-B9C2-83A21902291A}" srcOrd="0" destOrd="0" presId="urn:microsoft.com/office/officeart/2005/8/layout/lProcess3"/>
    <dgm:cxn modelId="{6AD2951D-405C-4203-9FDD-A2A031E8B9A2}" type="presOf" srcId="{2E2AB8D2-549F-4378-AD79-0B5F34AB90EA}" destId="{F19709EA-E276-4A9B-8F2F-FDC7D23BBF4B}" srcOrd="0" destOrd="0" presId="urn:microsoft.com/office/officeart/2005/8/layout/lProcess3"/>
    <dgm:cxn modelId="{A46D8023-D8B3-4340-8E68-98026155AEDA}" type="presOf" srcId="{614385F0-6302-4064-ABC5-47053A81E5CB}" destId="{01C82B9F-0A67-400F-B39B-5017F8A6F0B1}" srcOrd="0" destOrd="0" presId="urn:microsoft.com/office/officeart/2005/8/layout/lProcess3"/>
    <dgm:cxn modelId="{71389A31-4612-440C-BFB2-CE4FCF265F3F}" srcId="{2E2AB8D2-549F-4378-AD79-0B5F34AB90EA}" destId="{2BCE391A-B82C-41B3-B1B1-8851385CE0C7}" srcOrd="0" destOrd="0" parTransId="{CCDB7A83-A150-46FF-B946-8EFA14DFD38A}" sibTransId="{AB2E9485-3413-456C-825C-7F491B4D39C3}"/>
    <dgm:cxn modelId="{000BDA31-81EB-4FD9-8A91-C3927E1D8ADE}" srcId="{614385F0-6302-4064-ABC5-47053A81E5CB}" destId="{1FEC40B4-E81A-4B21-AE37-DB37B4FDBB94}" srcOrd="1" destOrd="0" parTransId="{89BC04A0-09B3-4176-8070-67652C7836C3}" sibTransId="{C208A349-1B4E-4FC6-B2A2-D0356A012DED}"/>
    <dgm:cxn modelId="{37907563-0438-4037-B512-0C260B48847F}" type="presOf" srcId="{B868089E-60EE-4620-A3FD-E48F0C78AB5A}" destId="{C4731E83-BDD7-4D36-8BA1-F2ABCEA502C6}" srcOrd="0" destOrd="0" presId="urn:microsoft.com/office/officeart/2005/8/layout/lProcess3"/>
    <dgm:cxn modelId="{913EDA65-888C-4CCE-9FDB-1F9536C60D99}" type="presOf" srcId="{F33EC150-6CB9-4726-804F-930C1C5F02DF}" destId="{C82513E9-59EE-497E-A7AB-831CD25F0FEE}" srcOrd="0" destOrd="0" presId="urn:microsoft.com/office/officeart/2005/8/layout/lProcess3"/>
    <dgm:cxn modelId="{B5BB0C66-5075-40F7-9764-1248B7BB6627}" srcId="{8E321BD7-7903-40CC-8386-E4033A6FDBF3}" destId="{54DFC19A-7A1A-4E7E-9A70-B13F95F96BBE}" srcOrd="1" destOrd="0" parTransId="{956EEB2E-4815-487E-A019-04194A49C48D}" sibTransId="{AEA13CEA-3F95-4F69-BB07-1F486014742B}"/>
    <dgm:cxn modelId="{6D505A6B-9636-45A0-BEE8-FABBDF2515B1}" type="presOf" srcId="{8E321BD7-7903-40CC-8386-E4033A6FDBF3}" destId="{3AA19B2A-1E70-4A40-9AD3-F62D668C3C54}" srcOrd="0" destOrd="0" presId="urn:microsoft.com/office/officeart/2005/8/layout/lProcess3"/>
    <dgm:cxn modelId="{599FC24E-B14B-40C8-A268-38BDF098F0E7}" srcId="{638D929C-9D2A-4BF7-8C50-B19DBF5F59B8}" destId="{F33EC150-6CB9-4726-804F-930C1C5F02DF}" srcOrd="1" destOrd="0" parTransId="{2A9E5235-4FB6-4852-9D83-95428EC165B7}" sibTransId="{CB27DB74-9A97-4C17-8F6C-41C1B881CE2F}"/>
    <dgm:cxn modelId="{01CAF452-D768-4917-BA69-8C171E81984C}" srcId="{96DCFDF0-817F-407B-8D16-4575139C3814}" destId="{A44DCED5-59AC-4319-B432-4549ADC933EE}" srcOrd="0" destOrd="0" parTransId="{2271BE65-F24F-4A67-BB02-CBDA4F08C1B9}" sibTransId="{0BCBF339-6EC4-4BBE-BDD7-D39822D754E9}"/>
    <dgm:cxn modelId="{31E00A58-87C0-4A31-87CA-655EE2209238}" type="presOf" srcId="{96DCFDF0-817F-407B-8D16-4575139C3814}" destId="{E46F062F-35C2-412B-9C0D-F526E56F7C3B}" srcOrd="0" destOrd="0" presId="urn:microsoft.com/office/officeart/2005/8/layout/lProcess3"/>
    <dgm:cxn modelId="{C975D558-F782-4FC5-84D6-453921041BF5}" type="presOf" srcId="{9CB3D712-4ADB-4338-90A7-5F4072D861CC}" destId="{5FF2235D-4C02-4AD6-A7CE-99DBED549D4A}" srcOrd="0" destOrd="0" presId="urn:microsoft.com/office/officeart/2005/8/layout/lProcess3"/>
    <dgm:cxn modelId="{1FC47079-49F1-443C-9631-F7779B84021C}" srcId="{49CD11BC-D4B7-4A82-85CD-8E4261276542}" destId="{2E2AB8D2-549F-4378-AD79-0B5F34AB90EA}" srcOrd="3" destOrd="0" parTransId="{736E1135-6C1E-4E51-8407-61C15D9C67EE}" sibTransId="{0C0D5681-6019-493E-ACA9-9713011EAD5B}"/>
    <dgm:cxn modelId="{10F0A67C-F913-4DB2-808E-8E7BD0B39A44}" type="presOf" srcId="{64581EC2-22D6-4837-B409-5618C0C1A26C}" destId="{85002AE6-EC01-49E5-9B96-CDD973218A85}" srcOrd="0" destOrd="0" presId="urn:microsoft.com/office/officeart/2005/8/layout/lProcess3"/>
    <dgm:cxn modelId="{04E7BF82-A1B8-49AC-8FD6-B8DA6C0ABB61}" type="presOf" srcId="{323369F7-935A-486A-848E-39AE4A052E80}" destId="{6E35BC3A-BB78-4FE7-BBB6-333E91347D3D}" srcOrd="0" destOrd="0" presId="urn:microsoft.com/office/officeart/2005/8/layout/lProcess3"/>
    <dgm:cxn modelId="{B86D2389-9A9C-45CB-A9A8-86DBB7C30E3D}" srcId="{49CD11BC-D4B7-4A82-85CD-8E4261276542}" destId="{614385F0-6302-4064-ABC5-47053A81E5CB}" srcOrd="2" destOrd="0" parTransId="{45F07BA1-4EA6-4EE7-8754-37DDDB0854D2}" sibTransId="{BE79C34B-E386-4F0C-B0F9-52D6A0299154}"/>
    <dgm:cxn modelId="{3963B19D-727C-4278-A0F0-DBC6E8508B54}" srcId="{49CD11BC-D4B7-4A82-85CD-8E4261276542}" destId="{8E321BD7-7903-40CC-8386-E4033A6FDBF3}" srcOrd="4" destOrd="0" parTransId="{C0F6F7F0-8405-427B-8633-3B189BD3A1BD}" sibTransId="{3F7874B9-F6D1-44E7-8229-6CB375BF6AA1}"/>
    <dgm:cxn modelId="{AB547EA0-4053-4D82-9556-766022B0E7A5}" srcId="{96DCFDF0-817F-407B-8D16-4575139C3814}" destId="{0656B7C9-1C3C-4CE1-B82C-FFF4B505EBE5}" srcOrd="1" destOrd="0" parTransId="{352CBA88-DE64-4EAA-A5AF-BBC209F72117}" sibTransId="{A2216B3B-402D-4133-ABB2-4D44E82E9804}"/>
    <dgm:cxn modelId="{D0E82FA4-C51B-4D09-8F84-D01974BC8E78}" srcId="{696DB932-FA40-4EAB-9493-F1996C85076A}" destId="{0C6EB44A-8CD2-4B95-9C73-CB827220DF57}" srcOrd="0" destOrd="0" parTransId="{AACB2B85-7511-45DB-84F9-B02BE3DE3894}" sibTransId="{ABE2B5E3-65DA-4BDE-AEC3-966683DA8067}"/>
    <dgm:cxn modelId="{E25E73B3-1B45-424B-97E7-30341FF51D97}" type="presOf" srcId="{54DFC19A-7A1A-4E7E-9A70-B13F95F96BBE}" destId="{3215FD87-38A7-4BDE-8C92-3F25E120DE06}" srcOrd="0" destOrd="0" presId="urn:microsoft.com/office/officeart/2005/8/layout/lProcess3"/>
    <dgm:cxn modelId="{67094EB4-8B34-449B-A4F3-D9E638EE0E24}" type="presOf" srcId="{0C6EB44A-8CD2-4B95-9C73-CB827220DF57}" destId="{0A433351-D2E3-47DA-B595-60381754A36F}" srcOrd="0" destOrd="0" presId="urn:microsoft.com/office/officeart/2005/8/layout/lProcess3"/>
    <dgm:cxn modelId="{2C09FEB6-CC6C-4A39-8189-F1B1A361FB90}" srcId="{696DB932-FA40-4EAB-9493-F1996C85076A}" destId="{59211AED-15C0-4DBA-B7D3-E8154867133C}" srcOrd="1" destOrd="0" parTransId="{D8C83110-D0D3-4D2C-B6EE-FC78B7A0901C}" sibTransId="{8FA3412B-2F9F-4CF6-9412-0041838DB9D6}"/>
    <dgm:cxn modelId="{8A6568BC-2D2B-4DE1-A24E-981D63027A61}" type="presOf" srcId="{638D929C-9D2A-4BF7-8C50-B19DBF5F59B8}" destId="{678EC5BA-3071-4F2E-B067-315868DEC66C}" srcOrd="0" destOrd="0" presId="urn:microsoft.com/office/officeart/2005/8/layout/lProcess3"/>
    <dgm:cxn modelId="{A5DDC7C1-42BA-4795-B934-FE28298DC304}" type="presOf" srcId="{49CD11BC-D4B7-4A82-85CD-8E4261276542}" destId="{23D6FAAE-8730-4EC5-B500-98EA16FF946F}" srcOrd="0" destOrd="0" presId="urn:microsoft.com/office/officeart/2005/8/layout/lProcess3"/>
    <dgm:cxn modelId="{8DBBF5C1-00A4-42E6-9BAF-A51DA1AAD14E}" type="presOf" srcId="{59211AED-15C0-4DBA-B7D3-E8154867133C}" destId="{BBFEC61E-2C31-457E-B7BC-6AC6E59D29B4}" srcOrd="0" destOrd="0" presId="urn:microsoft.com/office/officeart/2005/8/layout/lProcess3"/>
    <dgm:cxn modelId="{197357D4-4209-4340-AB97-E1F3001820C4}" srcId="{8E321BD7-7903-40CC-8386-E4033A6FDBF3}" destId="{9CB3D712-4ADB-4338-90A7-5F4072D861CC}" srcOrd="0" destOrd="0" parTransId="{32DC700B-72E1-47B1-A508-A7C7860030A6}" sibTransId="{850ACC65-DAE5-4832-93E5-5BE07A40D5EC}"/>
    <dgm:cxn modelId="{9F3543DF-F683-422B-87D1-A31BF4FD4B17}" srcId="{2E2AB8D2-549F-4378-AD79-0B5F34AB90EA}" destId="{64581EC2-22D6-4837-B409-5618C0C1A26C}" srcOrd="1" destOrd="0" parTransId="{1AFE766A-E29E-4006-B354-305852E1AB66}" sibTransId="{EF6A5F25-5BA7-4C7A-8C2A-C3F9B1CA4A3A}"/>
    <dgm:cxn modelId="{9B3252ED-C699-4EC7-8009-2E17E4DDAE61}" srcId="{49CD11BC-D4B7-4A82-85CD-8E4261276542}" destId="{96DCFDF0-817F-407B-8D16-4575139C3814}" srcOrd="1" destOrd="0" parTransId="{F7A31DF8-66D5-4888-A2C6-5E1BE2FC72B7}" sibTransId="{D4DA6BA2-043E-40D3-851F-B87ADF748421}"/>
    <dgm:cxn modelId="{14F476F1-6A66-4368-920A-A17DDE4007EC}" srcId="{614385F0-6302-4064-ABC5-47053A81E5CB}" destId="{B868089E-60EE-4620-A3FD-E48F0C78AB5A}" srcOrd="0" destOrd="0" parTransId="{94298DCA-71F4-4A42-94C9-FC79DCBD5F72}" sibTransId="{3D6FE975-2880-48C8-AD5A-249450367067}"/>
    <dgm:cxn modelId="{BAD3EAF1-D56F-4DA8-9919-8362D9704A25}" type="presOf" srcId="{0656B7C9-1C3C-4CE1-B82C-FFF4B505EBE5}" destId="{E792A2EC-9E36-4398-B4FE-F37782D154F9}" srcOrd="0" destOrd="0" presId="urn:microsoft.com/office/officeart/2005/8/layout/lProcess3"/>
    <dgm:cxn modelId="{369DBDFA-7165-4B03-8719-CB3E45206BFA}" srcId="{49CD11BC-D4B7-4A82-85CD-8E4261276542}" destId="{638D929C-9D2A-4BF7-8C50-B19DBF5F59B8}" srcOrd="5" destOrd="0" parTransId="{7E01ADA6-4466-461E-ABA3-8444FBB3A466}" sibTransId="{DAFF55E9-068F-4290-8653-9AEA0551BBF3}"/>
    <dgm:cxn modelId="{B8786015-CB3A-4492-B203-5F25A7CCD394}" type="presParOf" srcId="{23D6FAAE-8730-4EC5-B500-98EA16FF946F}" destId="{0897E192-1E71-48A7-B01E-27360B014B99}" srcOrd="0" destOrd="0" presId="urn:microsoft.com/office/officeart/2005/8/layout/lProcess3"/>
    <dgm:cxn modelId="{B9368C88-4C17-4364-936C-55FCD87249AE}" type="presParOf" srcId="{0897E192-1E71-48A7-B01E-27360B014B99}" destId="{619D8397-3ED9-4CE1-A824-C9CC2E2CA239}" srcOrd="0" destOrd="0" presId="urn:microsoft.com/office/officeart/2005/8/layout/lProcess3"/>
    <dgm:cxn modelId="{766E5B06-A500-42CF-956A-FDFD406990B1}" type="presParOf" srcId="{0897E192-1E71-48A7-B01E-27360B014B99}" destId="{2C399297-6507-4199-8BF0-41E0284D11D9}" srcOrd="1" destOrd="0" presId="urn:microsoft.com/office/officeart/2005/8/layout/lProcess3"/>
    <dgm:cxn modelId="{18821677-8341-4A76-8DF7-24AF4F5E77D9}" type="presParOf" srcId="{0897E192-1E71-48A7-B01E-27360B014B99}" destId="{0A433351-D2E3-47DA-B595-60381754A36F}" srcOrd="2" destOrd="0" presId="urn:microsoft.com/office/officeart/2005/8/layout/lProcess3"/>
    <dgm:cxn modelId="{340DB273-BAA4-41DF-9AD9-32B23C09C1A6}" type="presParOf" srcId="{0897E192-1E71-48A7-B01E-27360B014B99}" destId="{4F3C8A13-87F3-4939-B9BD-D1F023C961DF}" srcOrd="3" destOrd="0" presId="urn:microsoft.com/office/officeart/2005/8/layout/lProcess3"/>
    <dgm:cxn modelId="{5BE32309-3A13-4F48-85E5-BF8D7904FB57}" type="presParOf" srcId="{0897E192-1E71-48A7-B01E-27360B014B99}" destId="{BBFEC61E-2C31-457E-B7BC-6AC6E59D29B4}" srcOrd="4" destOrd="0" presId="urn:microsoft.com/office/officeart/2005/8/layout/lProcess3"/>
    <dgm:cxn modelId="{FD388BF3-2677-43D6-99B2-8B02D71B90CC}" type="presParOf" srcId="{23D6FAAE-8730-4EC5-B500-98EA16FF946F}" destId="{EA55C026-B85A-433C-B561-36FEAABADBE7}" srcOrd="1" destOrd="0" presId="urn:microsoft.com/office/officeart/2005/8/layout/lProcess3"/>
    <dgm:cxn modelId="{2E87EC05-303E-48A2-94C9-A2829E6056C3}" type="presParOf" srcId="{23D6FAAE-8730-4EC5-B500-98EA16FF946F}" destId="{85A98DC9-C32C-49AC-8033-9CFF5EBD05ED}" srcOrd="2" destOrd="0" presId="urn:microsoft.com/office/officeart/2005/8/layout/lProcess3"/>
    <dgm:cxn modelId="{CBD69AE1-788D-4FAA-A35D-0583F8193098}" type="presParOf" srcId="{85A98DC9-C32C-49AC-8033-9CFF5EBD05ED}" destId="{E46F062F-35C2-412B-9C0D-F526E56F7C3B}" srcOrd="0" destOrd="0" presId="urn:microsoft.com/office/officeart/2005/8/layout/lProcess3"/>
    <dgm:cxn modelId="{D029E0AC-0277-4FB3-8571-796F2D7BC148}" type="presParOf" srcId="{85A98DC9-C32C-49AC-8033-9CFF5EBD05ED}" destId="{DF5380B6-3F27-4E7C-A2B0-F5ABA4E17B87}" srcOrd="1" destOrd="0" presId="urn:microsoft.com/office/officeart/2005/8/layout/lProcess3"/>
    <dgm:cxn modelId="{CAC141CA-951D-4685-A076-C631D8FA2817}" type="presParOf" srcId="{85A98DC9-C32C-49AC-8033-9CFF5EBD05ED}" destId="{239D12A1-FAF6-40D4-BC3B-1A6C0B13AA29}" srcOrd="2" destOrd="0" presId="urn:microsoft.com/office/officeart/2005/8/layout/lProcess3"/>
    <dgm:cxn modelId="{C9C205F9-1EEC-4CCE-B14A-296F9B099C0E}" type="presParOf" srcId="{85A98DC9-C32C-49AC-8033-9CFF5EBD05ED}" destId="{5034C37A-51EF-484F-96C8-8A13DB41A703}" srcOrd="3" destOrd="0" presId="urn:microsoft.com/office/officeart/2005/8/layout/lProcess3"/>
    <dgm:cxn modelId="{9DDB8A26-B691-4431-8658-4C24708A0389}" type="presParOf" srcId="{85A98DC9-C32C-49AC-8033-9CFF5EBD05ED}" destId="{E792A2EC-9E36-4398-B4FE-F37782D154F9}" srcOrd="4" destOrd="0" presId="urn:microsoft.com/office/officeart/2005/8/layout/lProcess3"/>
    <dgm:cxn modelId="{85923AE9-2A20-472D-B8B4-A032CE154A99}" type="presParOf" srcId="{23D6FAAE-8730-4EC5-B500-98EA16FF946F}" destId="{D560431A-3B75-4E45-9C2A-DC1A0A683E03}" srcOrd="3" destOrd="0" presId="urn:microsoft.com/office/officeart/2005/8/layout/lProcess3"/>
    <dgm:cxn modelId="{D011AA49-A1A9-4F99-A04E-384A82C650F5}" type="presParOf" srcId="{23D6FAAE-8730-4EC5-B500-98EA16FF946F}" destId="{8754D49E-D0C3-4D5C-9ED9-A0A3B6DFC196}" srcOrd="4" destOrd="0" presId="urn:microsoft.com/office/officeart/2005/8/layout/lProcess3"/>
    <dgm:cxn modelId="{D243B461-6D98-42F5-8BF3-CC9887C18CA6}" type="presParOf" srcId="{8754D49E-D0C3-4D5C-9ED9-A0A3B6DFC196}" destId="{01C82B9F-0A67-400F-B39B-5017F8A6F0B1}" srcOrd="0" destOrd="0" presId="urn:microsoft.com/office/officeart/2005/8/layout/lProcess3"/>
    <dgm:cxn modelId="{30D3264C-D324-4F97-B80F-999EBA18EC72}" type="presParOf" srcId="{8754D49E-D0C3-4D5C-9ED9-A0A3B6DFC196}" destId="{60B803B7-4AF1-44CA-93FF-30F1355655D3}" srcOrd="1" destOrd="0" presId="urn:microsoft.com/office/officeart/2005/8/layout/lProcess3"/>
    <dgm:cxn modelId="{6AC9177A-E305-473C-935C-C1D6B169B3F6}" type="presParOf" srcId="{8754D49E-D0C3-4D5C-9ED9-A0A3B6DFC196}" destId="{C4731E83-BDD7-4D36-8BA1-F2ABCEA502C6}" srcOrd="2" destOrd="0" presId="urn:microsoft.com/office/officeart/2005/8/layout/lProcess3"/>
    <dgm:cxn modelId="{955D80B4-E6BE-4948-BB3A-4F71F59218F1}" type="presParOf" srcId="{8754D49E-D0C3-4D5C-9ED9-A0A3B6DFC196}" destId="{73CDB9C8-008C-4AA1-B762-70E398ED022B}" srcOrd="3" destOrd="0" presId="urn:microsoft.com/office/officeart/2005/8/layout/lProcess3"/>
    <dgm:cxn modelId="{8415A9E5-DBA7-4F64-AD06-E7ECA933323E}" type="presParOf" srcId="{8754D49E-D0C3-4D5C-9ED9-A0A3B6DFC196}" destId="{F97751F0-7B2A-467E-B7B7-C24851B49112}" srcOrd="4" destOrd="0" presId="urn:microsoft.com/office/officeart/2005/8/layout/lProcess3"/>
    <dgm:cxn modelId="{B33F6A94-92A5-4566-912E-E452E3ABEF79}" type="presParOf" srcId="{23D6FAAE-8730-4EC5-B500-98EA16FF946F}" destId="{BFF6DD8E-F0BC-48D9-868C-498BCD45C62B}" srcOrd="5" destOrd="0" presId="urn:microsoft.com/office/officeart/2005/8/layout/lProcess3"/>
    <dgm:cxn modelId="{CE80B545-7E3D-4978-9176-FF223784A0FE}" type="presParOf" srcId="{23D6FAAE-8730-4EC5-B500-98EA16FF946F}" destId="{91B47279-84F5-45B5-9E07-D7179D73A223}" srcOrd="6" destOrd="0" presId="urn:microsoft.com/office/officeart/2005/8/layout/lProcess3"/>
    <dgm:cxn modelId="{28C6DE12-9084-4FE3-A1AD-413F148CC463}" type="presParOf" srcId="{91B47279-84F5-45B5-9E07-D7179D73A223}" destId="{F19709EA-E276-4A9B-8F2F-FDC7D23BBF4B}" srcOrd="0" destOrd="0" presId="urn:microsoft.com/office/officeart/2005/8/layout/lProcess3"/>
    <dgm:cxn modelId="{3C69B3D2-9C13-4009-ADD2-17BEBFBF3C2B}" type="presParOf" srcId="{91B47279-84F5-45B5-9E07-D7179D73A223}" destId="{CAD3BFF0-3D72-4D60-B5B4-F1F080FF27BB}" srcOrd="1" destOrd="0" presId="urn:microsoft.com/office/officeart/2005/8/layout/lProcess3"/>
    <dgm:cxn modelId="{4465E9BF-CCB8-484F-90BF-DDC547EEA75C}" type="presParOf" srcId="{91B47279-84F5-45B5-9E07-D7179D73A223}" destId="{447B8703-F661-4B85-B9C2-83A21902291A}" srcOrd="2" destOrd="0" presId="urn:microsoft.com/office/officeart/2005/8/layout/lProcess3"/>
    <dgm:cxn modelId="{728FB84C-BEC2-4205-B001-4D4AB77AC96B}" type="presParOf" srcId="{91B47279-84F5-45B5-9E07-D7179D73A223}" destId="{78CB3BDA-4ACD-438D-A977-2D0D90BB0F21}" srcOrd="3" destOrd="0" presId="urn:microsoft.com/office/officeart/2005/8/layout/lProcess3"/>
    <dgm:cxn modelId="{9A15C162-3486-4BF0-A1A9-C4C83FB110D8}" type="presParOf" srcId="{91B47279-84F5-45B5-9E07-D7179D73A223}" destId="{85002AE6-EC01-49E5-9B96-CDD973218A85}" srcOrd="4" destOrd="0" presId="urn:microsoft.com/office/officeart/2005/8/layout/lProcess3"/>
    <dgm:cxn modelId="{68C05215-C06A-4F30-8191-E9FD54AF1FCE}" type="presParOf" srcId="{23D6FAAE-8730-4EC5-B500-98EA16FF946F}" destId="{D80ED2E9-AF43-4162-94E2-0A179A63AFBB}" srcOrd="7" destOrd="0" presId="urn:microsoft.com/office/officeart/2005/8/layout/lProcess3"/>
    <dgm:cxn modelId="{06C431E9-B4D7-463C-B609-3A4D4ED510DE}" type="presParOf" srcId="{23D6FAAE-8730-4EC5-B500-98EA16FF946F}" destId="{671C0B76-1D5D-4C92-8754-51E4CBC17CB9}" srcOrd="8" destOrd="0" presId="urn:microsoft.com/office/officeart/2005/8/layout/lProcess3"/>
    <dgm:cxn modelId="{E3C30D15-81D6-4263-B929-F8EB3C526C54}" type="presParOf" srcId="{671C0B76-1D5D-4C92-8754-51E4CBC17CB9}" destId="{3AA19B2A-1E70-4A40-9AD3-F62D668C3C54}" srcOrd="0" destOrd="0" presId="urn:microsoft.com/office/officeart/2005/8/layout/lProcess3"/>
    <dgm:cxn modelId="{49249807-2729-4414-BADE-C39B708E9371}" type="presParOf" srcId="{671C0B76-1D5D-4C92-8754-51E4CBC17CB9}" destId="{0F9C4D22-80C6-4ABE-8FE5-D6EF4B37C93D}" srcOrd="1" destOrd="0" presId="urn:microsoft.com/office/officeart/2005/8/layout/lProcess3"/>
    <dgm:cxn modelId="{C913EE7D-229E-4F0D-974C-9AB61DFA4D7B}" type="presParOf" srcId="{671C0B76-1D5D-4C92-8754-51E4CBC17CB9}" destId="{5FF2235D-4C02-4AD6-A7CE-99DBED549D4A}" srcOrd="2" destOrd="0" presId="urn:microsoft.com/office/officeart/2005/8/layout/lProcess3"/>
    <dgm:cxn modelId="{FE7A9497-D0F3-4D15-99BE-2E23AFE4F869}" type="presParOf" srcId="{671C0B76-1D5D-4C92-8754-51E4CBC17CB9}" destId="{9FC80852-18F1-402F-AB84-A569840884A6}" srcOrd="3" destOrd="0" presId="urn:microsoft.com/office/officeart/2005/8/layout/lProcess3"/>
    <dgm:cxn modelId="{436D5246-A74A-4B23-AF39-305527EA8855}" type="presParOf" srcId="{671C0B76-1D5D-4C92-8754-51E4CBC17CB9}" destId="{3215FD87-38A7-4BDE-8C92-3F25E120DE06}" srcOrd="4" destOrd="0" presId="urn:microsoft.com/office/officeart/2005/8/layout/lProcess3"/>
    <dgm:cxn modelId="{5C506FB4-607E-4A51-B30B-039E91CB8252}" type="presParOf" srcId="{23D6FAAE-8730-4EC5-B500-98EA16FF946F}" destId="{D49C1BC5-0BED-4D03-AF09-68D409BFFD3E}" srcOrd="9" destOrd="0" presId="urn:microsoft.com/office/officeart/2005/8/layout/lProcess3"/>
    <dgm:cxn modelId="{52E541FE-A9F8-41D1-85E7-016A50EEF8CF}" type="presParOf" srcId="{23D6FAAE-8730-4EC5-B500-98EA16FF946F}" destId="{587BA33D-EA27-450F-BE4F-02E37E3B6D72}" srcOrd="10" destOrd="0" presId="urn:microsoft.com/office/officeart/2005/8/layout/lProcess3"/>
    <dgm:cxn modelId="{C14EC90A-957F-4EA3-BAE2-A65790C0AC33}" type="presParOf" srcId="{587BA33D-EA27-450F-BE4F-02E37E3B6D72}" destId="{678EC5BA-3071-4F2E-B067-315868DEC66C}" srcOrd="0" destOrd="0" presId="urn:microsoft.com/office/officeart/2005/8/layout/lProcess3"/>
    <dgm:cxn modelId="{238E3B49-5B1B-4E6C-B42B-2B828A82092E}" type="presParOf" srcId="{587BA33D-EA27-450F-BE4F-02E37E3B6D72}" destId="{07E0A3C5-9C2B-4478-98D2-900C4CD07C03}" srcOrd="1" destOrd="0" presId="urn:microsoft.com/office/officeart/2005/8/layout/lProcess3"/>
    <dgm:cxn modelId="{49FCE29F-0E39-4DA4-B377-92DDA42BF1D0}" type="presParOf" srcId="{587BA33D-EA27-450F-BE4F-02E37E3B6D72}" destId="{6E35BC3A-BB78-4FE7-BBB6-333E91347D3D}" srcOrd="2" destOrd="0" presId="urn:microsoft.com/office/officeart/2005/8/layout/lProcess3"/>
    <dgm:cxn modelId="{6E035A81-13A3-4C7F-88B8-3B3921348779}" type="presParOf" srcId="{587BA33D-EA27-450F-BE4F-02E37E3B6D72}" destId="{C2234FD3-6958-484A-B474-DF3693C6B2B9}" srcOrd="3" destOrd="0" presId="urn:microsoft.com/office/officeart/2005/8/layout/lProcess3"/>
    <dgm:cxn modelId="{B6D02E08-A9F1-4B8C-A5FF-9E19FB27FA0B}" type="presParOf" srcId="{587BA33D-EA27-450F-BE4F-02E37E3B6D72}" destId="{C82513E9-59EE-497E-A7AB-831CD25F0FE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3269" y="2195"/>
          <a:ext cx="8850445" cy="73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300" kern="1200" dirty="0" err="1"/>
            <a:t>هداية</a:t>
          </a:r>
          <a:r>
            <a:rPr lang="ur-PK" sz="2300" kern="1200" dirty="0"/>
            <a:t> </a:t>
          </a:r>
          <a:r>
            <a:rPr lang="ur-PK" sz="2300" kern="1200" dirty="0" err="1"/>
            <a:t>النحو</a:t>
          </a:r>
          <a:endParaRPr lang="en-GB" sz="2300" kern="1200" dirty="0"/>
        </a:p>
      </dsp:txBody>
      <dsp:txXfrm>
        <a:off x="24751" y="23677"/>
        <a:ext cx="8807481" cy="690476"/>
      </dsp:txXfrm>
    </dsp:sp>
    <dsp:sp modelId="{E2D2F36E-2862-42C3-AE6A-1B65EBC1C9F6}">
      <dsp:nvSpPr>
        <dsp:cNvPr id="0" name=""/>
        <dsp:cNvSpPr/>
      </dsp:nvSpPr>
      <dsp:spPr>
        <a:xfrm>
          <a:off x="7792000" y="825849"/>
          <a:ext cx="1061713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مقدمة</a:t>
          </a:r>
          <a:endParaRPr lang="en-GB" sz="1800" kern="1200" dirty="0"/>
        </a:p>
      </dsp:txBody>
      <dsp:txXfrm>
        <a:off x="7813482" y="847331"/>
        <a:ext cx="1018749" cy="690476"/>
      </dsp:txXfrm>
    </dsp:sp>
    <dsp:sp modelId="{1D8B3386-1CC0-4010-9EAA-35B1511202B8}">
      <dsp:nvSpPr>
        <dsp:cNvPr id="0" name=""/>
        <dsp:cNvSpPr/>
      </dsp:nvSpPr>
      <dsp:spPr>
        <a:xfrm>
          <a:off x="2305064" y="825849"/>
          <a:ext cx="5397752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القسم</a:t>
          </a:r>
          <a:r>
            <a:rPr lang="ur-PK" sz="1800" kern="1200" dirty="0"/>
            <a:t> </a:t>
          </a:r>
          <a:r>
            <a:rPr lang="ur-PK" sz="1800" kern="1200" dirty="0" err="1"/>
            <a:t>الأول</a:t>
          </a:r>
          <a:r>
            <a:rPr lang="ur-PK" sz="1800" kern="1200" dirty="0"/>
            <a:t> </a:t>
          </a:r>
          <a:endParaRPr lang="en-GB" sz="1800" kern="1200" dirty="0"/>
        </a:p>
      </dsp:txBody>
      <dsp:txXfrm>
        <a:off x="2326546" y="847331"/>
        <a:ext cx="5354788" cy="690476"/>
      </dsp:txXfrm>
    </dsp:sp>
    <dsp:sp modelId="{5A713560-5DFC-473C-907F-0C868BE5A94A}">
      <dsp:nvSpPr>
        <dsp:cNvPr id="0" name=""/>
        <dsp:cNvSpPr/>
      </dsp:nvSpPr>
      <dsp:spPr>
        <a:xfrm>
          <a:off x="2305064" y="1649503"/>
          <a:ext cx="5397752" cy="73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الاسم</a:t>
          </a:r>
          <a:endParaRPr lang="en-GB" sz="1800" kern="1200" dirty="0"/>
        </a:p>
      </dsp:txBody>
      <dsp:txXfrm>
        <a:off x="2326546" y="1670985"/>
        <a:ext cx="5354788" cy="690476"/>
      </dsp:txXfrm>
    </dsp:sp>
    <dsp:sp modelId="{739DFAED-7339-4A46-849F-0F0168910BAB}">
      <dsp:nvSpPr>
        <dsp:cNvPr id="0" name=""/>
        <dsp:cNvSpPr/>
      </dsp:nvSpPr>
      <dsp:spPr>
        <a:xfrm>
          <a:off x="3389074" y="2473157"/>
          <a:ext cx="4313742" cy="733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الاسم</a:t>
          </a:r>
          <a:r>
            <a:rPr lang="ur-PK" sz="1800" kern="1200" dirty="0"/>
            <a:t> </a:t>
          </a:r>
          <a:r>
            <a:rPr lang="ur-PK" sz="1800" kern="1200" dirty="0" err="1"/>
            <a:t>المعرب</a:t>
          </a:r>
          <a:endParaRPr lang="en-GB" sz="1800" kern="1200" dirty="0"/>
        </a:p>
      </dsp:txBody>
      <dsp:txXfrm>
        <a:off x="3410556" y="2494639"/>
        <a:ext cx="4270778" cy="690476"/>
      </dsp:txXfrm>
    </dsp:sp>
    <dsp:sp modelId="{ED6508E8-9340-4C21-805B-FC86F6257B17}">
      <dsp:nvSpPr>
        <dsp:cNvPr id="0" name=""/>
        <dsp:cNvSpPr/>
      </dsp:nvSpPr>
      <dsp:spPr>
        <a:xfrm>
          <a:off x="6641103" y="3296811"/>
          <a:ext cx="1061713" cy="733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مرفوعات</a:t>
          </a:r>
          <a:endParaRPr lang="en-GB" sz="1800" kern="1200" dirty="0"/>
        </a:p>
      </dsp:txBody>
      <dsp:txXfrm>
        <a:off x="6662585" y="3318293"/>
        <a:ext cx="1018749" cy="690476"/>
      </dsp:txXfrm>
    </dsp:sp>
    <dsp:sp modelId="{3A118DB2-0BFB-468C-9B14-2DEDEF5A03E8}">
      <dsp:nvSpPr>
        <dsp:cNvPr id="0" name=""/>
        <dsp:cNvSpPr/>
      </dsp:nvSpPr>
      <dsp:spPr>
        <a:xfrm>
          <a:off x="5557093" y="3296811"/>
          <a:ext cx="1061713" cy="733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منصوبات</a:t>
          </a:r>
          <a:endParaRPr lang="en-GB" sz="1800" kern="1200" dirty="0"/>
        </a:p>
      </dsp:txBody>
      <dsp:txXfrm>
        <a:off x="5578575" y="3318293"/>
        <a:ext cx="1018749" cy="690476"/>
      </dsp:txXfrm>
    </dsp:sp>
    <dsp:sp modelId="{BC3C0557-A374-4092-A9C8-D3D0549AC78A}">
      <dsp:nvSpPr>
        <dsp:cNvPr id="0" name=""/>
        <dsp:cNvSpPr/>
      </dsp:nvSpPr>
      <dsp:spPr>
        <a:xfrm>
          <a:off x="4473083" y="3296811"/>
          <a:ext cx="1061713" cy="733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مجرورات</a:t>
          </a:r>
          <a:endParaRPr lang="en-GB" sz="1800" kern="1200" dirty="0"/>
        </a:p>
      </dsp:txBody>
      <dsp:txXfrm>
        <a:off x="4494565" y="3318293"/>
        <a:ext cx="1018749" cy="690476"/>
      </dsp:txXfrm>
    </dsp:sp>
    <dsp:sp modelId="{C645BD10-C63C-434F-AEBF-7C8A4AD31423}">
      <dsp:nvSpPr>
        <dsp:cNvPr id="0" name=""/>
        <dsp:cNvSpPr/>
      </dsp:nvSpPr>
      <dsp:spPr>
        <a:xfrm>
          <a:off x="3389074" y="3296811"/>
          <a:ext cx="1061713" cy="733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توابع</a:t>
          </a:r>
          <a:endParaRPr lang="en-GB" sz="1800" kern="1200" dirty="0"/>
        </a:p>
      </dsp:txBody>
      <dsp:txXfrm>
        <a:off x="3410556" y="3318293"/>
        <a:ext cx="1018749" cy="690476"/>
      </dsp:txXfrm>
    </dsp:sp>
    <dsp:sp modelId="{5F555E72-C2FB-482E-822E-61CC9FD85D3C}">
      <dsp:nvSpPr>
        <dsp:cNvPr id="0" name=""/>
        <dsp:cNvSpPr/>
      </dsp:nvSpPr>
      <dsp:spPr>
        <a:xfrm>
          <a:off x="2305064" y="2473157"/>
          <a:ext cx="1061713" cy="733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الاسم</a:t>
          </a:r>
          <a:r>
            <a:rPr lang="ur-PK" sz="1800" kern="1200" dirty="0"/>
            <a:t> </a:t>
          </a:r>
          <a:r>
            <a:rPr lang="ur-PK" sz="1800" kern="1200" dirty="0" err="1"/>
            <a:t>المبني</a:t>
          </a:r>
          <a:endParaRPr lang="en-GB" sz="1800" kern="1200" dirty="0"/>
        </a:p>
      </dsp:txBody>
      <dsp:txXfrm>
        <a:off x="2326546" y="2494639"/>
        <a:ext cx="1018749" cy="690476"/>
      </dsp:txXfrm>
    </dsp:sp>
    <dsp:sp modelId="{41A61462-DF70-4D61-BD29-87F040FAB2B1}">
      <dsp:nvSpPr>
        <dsp:cNvPr id="0" name=""/>
        <dsp:cNvSpPr/>
      </dsp:nvSpPr>
      <dsp:spPr>
        <a:xfrm>
          <a:off x="1154167" y="825849"/>
          <a:ext cx="1061713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القسم</a:t>
          </a:r>
          <a:r>
            <a:rPr lang="ur-PK" sz="1800" kern="1200" dirty="0"/>
            <a:t> </a:t>
          </a:r>
          <a:r>
            <a:rPr lang="ur-PK" sz="1800" kern="1200" dirty="0" err="1"/>
            <a:t>الثاني</a:t>
          </a:r>
          <a:endParaRPr lang="en-GB" sz="1800" kern="1200" dirty="0"/>
        </a:p>
      </dsp:txBody>
      <dsp:txXfrm>
        <a:off x="1175649" y="847331"/>
        <a:ext cx="1018749" cy="690476"/>
      </dsp:txXfrm>
    </dsp:sp>
    <dsp:sp modelId="{E57D91D7-126F-4222-A5BF-B30DC581997D}">
      <dsp:nvSpPr>
        <dsp:cNvPr id="0" name=""/>
        <dsp:cNvSpPr/>
      </dsp:nvSpPr>
      <dsp:spPr>
        <a:xfrm>
          <a:off x="1154167" y="1649503"/>
          <a:ext cx="1061713" cy="73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الفعل</a:t>
          </a:r>
          <a:endParaRPr lang="en-GB" sz="1800" kern="1200" dirty="0"/>
        </a:p>
      </dsp:txBody>
      <dsp:txXfrm>
        <a:off x="1175649" y="1670985"/>
        <a:ext cx="1018749" cy="690476"/>
      </dsp:txXfrm>
    </dsp:sp>
    <dsp:sp modelId="{68B9E2A3-04D7-4B42-8107-4CF33943BA82}">
      <dsp:nvSpPr>
        <dsp:cNvPr id="0" name=""/>
        <dsp:cNvSpPr/>
      </dsp:nvSpPr>
      <dsp:spPr>
        <a:xfrm>
          <a:off x="3269" y="825849"/>
          <a:ext cx="1061713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القسم</a:t>
          </a:r>
          <a:r>
            <a:rPr lang="ur-PK" sz="1800" kern="1200" dirty="0"/>
            <a:t> </a:t>
          </a:r>
          <a:r>
            <a:rPr lang="ur-PK" sz="1800" kern="1200" dirty="0" err="1"/>
            <a:t>الثالث</a:t>
          </a:r>
          <a:endParaRPr lang="en-GB" sz="1800" kern="1200" dirty="0"/>
        </a:p>
      </dsp:txBody>
      <dsp:txXfrm>
        <a:off x="24751" y="847331"/>
        <a:ext cx="1018749" cy="690476"/>
      </dsp:txXfrm>
    </dsp:sp>
    <dsp:sp modelId="{BA5177C7-FCF8-4A78-8E6F-10D161C211B1}">
      <dsp:nvSpPr>
        <dsp:cNvPr id="0" name=""/>
        <dsp:cNvSpPr/>
      </dsp:nvSpPr>
      <dsp:spPr>
        <a:xfrm>
          <a:off x="3269" y="1649503"/>
          <a:ext cx="1061713" cy="73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 err="1"/>
            <a:t>الحرف</a:t>
          </a:r>
          <a:endParaRPr lang="en-GB" sz="1800" kern="1200" dirty="0"/>
        </a:p>
      </dsp:txBody>
      <dsp:txXfrm>
        <a:off x="24751" y="1670985"/>
        <a:ext cx="1018749" cy="690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8397-3ED9-4CE1-A824-C9CC2E2CA239}">
      <dsp:nvSpPr>
        <dsp:cNvPr id="0" name=""/>
        <dsp:cNvSpPr/>
      </dsp:nvSpPr>
      <dsp:spPr>
        <a:xfrm rot="10800000">
          <a:off x="2994210" y="3383"/>
          <a:ext cx="1824543" cy="729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900" b="1" kern="1200" dirty="0" err="1"/>
            <a:t>جُمْلَةٌ</a:t>
          </a:r>
          <a:r>
            <a:rPr lang="ur-PK" sz="1900" b="1" kern="1200" dirty="0"/>
            <a:t> </a:t>
          </a:r>
          <a:r>
            <a:rPr lang="ur-PK" sz="1900" b="1" kern="1200" dirty="0" err="1"/>
            <a:t>فِعْلِيَّةٌ</a:t>
          </a:r>
          <a:endParaRPr lang="en-GB" sz="1900" b="1" kern="1200" dirty="0"/>
        </a:p>
      </dsp:txBody>
      <dsp:txXfrm rot="10800000">
        <a:off x="3359118" y="3383"/>
        <a:ext cx="1094726" cy="729817"/>
      </dsp:txXfrm>
    </dsp:sp>
    <dsp:sp modelId="{0A433351-D2E3-47DA-B595-60381754A36F}">
      <dsp:nvSpPr>
        <dsp:cNvPr id="0" name=""/>
        <dsp:cNvSpPr/>
      </dsp:nvSpPr>
      <dsp:spPr>
        <a:xfrm rot="10800000">
          <a:off x="1717030" y="65417"/>
          <a:ext cx="1514371" cy="60574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 err="1"/>
            <a:t>فَاعِلٌ</a:t>
          </a:r>
          <a:endParaRPr lang="en-GB" sz="1300" b="1" kern="1200" dirty="0"/>
        </a:p>
      </dsp:txBody>
      <dsp:txXfrm rot="10800000">
        <a:off x="2019904" y="65417"/>
        <a:ext cx="908623" cy="605748"/>
      </dsp:txXfrm>
    </dsp:sp>
    <dsp:sp modelId="{BBFEC61E-2C31-457E-B7BC-6AC6E59D29B4}">
      <dsp:nvSpPr>
        <dsp:cNvPr id="0" name=""/>
        <dsp:cNvSpPr/>
      </dsp:nvSpPr>
      <dsp:spPr>
        <a:xfrm rot="10800000">
          <a:off x="414670" y="65417"/>
          <a:ext cx="1514371" cy="60574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 err="1"/>
            <a:t>مَفُعُوْلُ</a:t>
          </a:r>
          <a:r>
            <a:rPr lang="ur-PK" sz="1300" b="1" kern="1200" dirty="0"/>
            <a:t> </a:t>
          </a:r>
          <a:r>
            <a:rPr lang="ur-PK" sz="1300" b="1" kern="1200" dirty="0" err="1"/>
            <a:t>مَا</a:t>
          </a:r>
          <a:r>
            <a:rPr lang="ur-PK" sz="1300" b="1" kern="1200" dirty="0"/>
            <a:t> </a:t>
          </a:r>
          <a:r>
            <a:rPr lang="ur-PK" sz="1300" b="1" kern="1200" dirty="0" err="1"/>
            <a:t>لَمْ</a:t>
          </a:r>
          <a:r>
            <a:rPr lang="ur-PK" sz="1300" b="1" kern="1200" dirty="0"/>
            <a:t> </a:t>
          </a:r>
          <a:r>
            <a:rPr lang="ur-PK" sz="1300" b="1" kern="1200" dirty="0" err="1"/>
            <a:t>يُسَمَّ</a:t>
          </a:r>
          <a:r>
            <a:rPr lang="ur-PK" sz="1300" b="1" kern="1200" dirty="0"/>
            <a:t> </a:t>
          </a:r>
          <a:r>
            <a:rPr lang="ur-PK" sz="1300" b="1" kern="1200" dirty="0" err="1"/>
            <a:t>فَاعِلُهُ</a:t>
          </a:r>
          <a:endParaRPr lang="en-GB" sz="1300" b="1" kern="1200" dirty="0"/>
        </a:p>
      </dsp:txBody>
      <dsp:txXfrm rot="10800000">
        <a:off x="717544" y="65417"/>
        <a:ext cx="908623" cy="605748"/>
      </dsp:txXfrm>
    </dsp:sp>
    <dsp:sp modelId="{E46F062F-35C2-412B-9C0D-F526E56F7C3B}">
      <dsp:nvSpPr>
        <dsp:cNvPr id="0" name=""/>
        <dsp:cNvSpPr/>
      </dsp:nvSpPr>
      <dsp:spPr>
        <a:xfrm rot="10800000">
          <a:off x="2994210" y="835375"/>
          <a:ext cx="1824543" cy="72981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900" b="1" kern="1200" dirty="0" err="1"/>
            <a:t>جُمْلَةٌ</a:t>
          </a:r>
          <a:r>
            <a:rPr lang="ur-PK" sz="1900" b="1" kern="1200" dirty="0"/>
            <a:t> </a:t>
          </a:r>
          <a:r>
            <a:rPr lang="ur-PK" sz="1900" b="1" kern="1200" dirty="0" err="1"/>
            <a:t>اسِمِيَّةٌ</a:t>
          </a:r>
          <a:endParaRPr lang="en-GB" sz="1900" b="1" kern="1200" dirty="0"/>
        </a:p>
      </dsp:txBody>
      <dsp:txXfrm rot="10800000">
        <a:off x="3359118" y="835375"/>
        <a:ext cx="1094726" cy="729817"/>
      </dsp:txXfrm>
    </dsp:sp>
    <dsp:sp modelId="{239D12A1-FAF6-40D4-BC3B-1A6C0B13AA29}">
      <dsp:nvSpPr>
        <dsp:cNvPr id="0" name=""/>
        <dsp:cNvSpPr/>
      </dsp:nvSpPr>
      <dsp:spPr>
        <a:xfrm rot="10800000">
          <a:off x="1717030" y="897409"/>
          <a:ext cx="1514371" cy="605748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 err="1"/>
            <a:t>مُبْتَدَأٌ</a:t>
          </a:r>
          <a:endParaRPr lang="en-GB" sz="1300" b="1" kern="1200" dirty="0"/>
        </a:p>
      </dsp:txBody>
      <dsp:txXfrm rot="10800000">
        <a:off x="2019904" y="897409"/>
        <a:ext cx="908623" cy="605748"/>
      </dsp:txXfrm>
    </dsp:sp>
    <dsp:sp modelId="{E792A2EC-9E36-4398-B4FE-F37782D154F9}">
      <dsp:nvSpPr>
        <dsp:cNvPr id="0" name=""/>
        <dsp:cNvSpPr/>
      </dsp:nvSpPr>
      <dsp:spPr>
        <a:xfrm rot="10800000">
          <a:off x="414670" y="897409"/>
          <a:ext cx="1514371" cy="60574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 err="1"/>
            <a:t>خَبَرٌ</a:t>
          </a:r>
          <a:endParaRPr lang="en-GB" sz="1300" b="1" kern="1200" dirty="0"/>
        </a:p>
      </dsp:txBody>
      <dsp:txXfrm rot="10800000">
        <a:off x="717544" y="897409"/>
        <a:ext cx="908623" cy="605748"/>
      </dsp:txXfrm>
    </dsp:sp>
    <dsp:sp modelId="{01C82B9F-0A67-400F-B39B-5017F8A6F0B1}">
      <dsp:nvSpPr>
        <dsp:cNvPr id="0" name=""/>
        <dsp:cNvSpPr/>
      </dsp:nvSpPr>
      <dsp:spPr>
        <a:xfrm rot="10800000">
          <a:off x="2994210" y="1667367"/>
          <a:ext cx="1824543" cy="72981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900" b="1" kern="1200" dirty="0" err="1"/>
            <a:t>كَان</a:t>
          </a:r>
          <a:endParaRPr lang="en-GB" sz="1900" b="1" kern="1200" dirty="0"/>
        </a:p>
      </dsp:txBody>
      <dsp:txXfrm rot="10800000">
        <a:off x="3359118" y="1667367"/>
        <a:ext cx="1094726" cy="729817"/>
      </dsp:txXfrm>
    </dsp:sp>
    <dsp:sp modelId="{C4731E83-BDD7-4D36-8BA1-F2ABCEA502C6}">
      <dsp:nvSpPr>
        <dsp:cNvPr id="0" name=""/>
        <dsp:cNvSpPr/>
      </dsp:nvSpPr>
      <dsp:spPr>
        <a:xfrm rot="10800000">
          <a:off x="1717030" y="1729401"/>
          <a:ext cx="1514371" cy="605748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 err="1"/>
            <a:t>اسْمُ</a:t>
          </a:r>
          <a:r>
            <a:rPr lang="ur-PK" sz="1300" b="1" kern="1200" dirty="0"/>
            <a:t> </a:t>
          </a:r>
          <a:r>
            <a:rPr lang="ur-PK" sz="1300" b="1" kern="1200" dirty="0" err="1"/>
            <a:t>كَانَ</a:t>
          </a:r>
          <a:endParaRPr lang="en-GB" sz="1300" b="1" kern="1200" dirty="0"/>
        </a:p>
      </dsp:txBody>
      <dsp:txXfrm rot="10800000">
        <a:off x="2019904" y="1729401"/>
        <a:ext cx="908623" cy="605748"/>
      </dsp:txXfrm>
    </dsp:sp>
    <dsp:sp modelId="{F97751F0-7B2A-467E-B7B7-C24851B49112}">
      <dsp:nvSpPr>
        <dsp:cNvPr id="0" name=""/>
        <dsp:cNvSpPr/>
      </dsp:nvSpPr>
      <dsp:spPr>
        <a:xfrm rot="10800000">
          <a:off x="414670" y="1729401"/>
          <a:ext cx="1514371" cy="60574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خَبَرُ</a:t>
          </a:r>
          <a:r>
            <a:rPr lang="ur-PK" sz="1300" b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ur-PK" sz="1300" b="1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كَانَ</a:t>
          </a:r>
          <a:endParaRPr lang="en-GB" sz="1300" b="1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 rot="10800000">
        <a:off x="717544" y="1729401"/>
        <a:ext cx="908623" cy="605748"/>
      </dsp:txXfrm>
    </dsp:sp>
    <dsp:sp modelId="{F19709EA-E276-4A9B-8F2F-FDC7D23BBF4B}">
      <dsp:nvSpPr>
        <dsp:cNvPr id="0" name=""/>
        <dsp:cNvSpPr/>
      </dsp:nvSpPr>
      <dsp:spPr>
        <a:xfrm rot="10800000">
          <a:off x="2994210" y="2499359"/>
          <a:ext cx="1824543" cy="72981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900" b="1" kern="1200" dirty="0" err="1"/>
            <a:t>إِنَّ</a:t>
          </a:r>
          <a:endParaRPr lang="en-GB" sz="1900" b="1" kern="1200" dirty="0"/>
        </a:p>
      </dsp:txBody>
      <dsp:txXfrm rot="10800000">
        <a:off x="3359118" y="2499359"/>
        <a:ext cx="1094726" cy="729817"/>
      </dsp:txXfrm>
    </dsp:sp>
    <dsp:sp modelId="{447B8703-F661-4B85-B9C2-83A21902291A}">
      <dsp:nvSpPr>
        <dsp:cNvPr id="0" name=""/>
        <dsp:cNvSpPr/>
      </dsp:nvSpPr>
      <dsp:spPr>
        <a:xfrm rot="10800000">
          <a:off x="1717030" y="2561393"/>
          <a:ext cx="1514371" cy="60574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 err="1">
              <a:solidFill>
                <a:schemeClr val="accent6">
                  <a:lumMod val="20000"/>
                  <a:lumOff val="80000"/>
                </a:schemeClr>
              </a:solidFill>
            </a:rPr>
            <a:t>اسْمُ</a:t>
          </a:r>
          <a:r>
            <a:rPr lang="ur-PK" sz="1300" b="1" kern="1200" dirty="0">
              <a:solidFill>
                <a:schemeClr val="accent6">
                  <a:lumMod val="20000"/>
                  <a:lumOff val="80000"/>
                </a:schemeClr>
              </a:solidFill>
            </a:rPr>
            <a:t> </a:t>
          </a:r>
          <a:r>
            <a:rPr lang="ur-PK" sz="1300" b="1" kern="1200" dirty="0" err="1">
              <a:solidFill>
                <a:schemeClr val="accent6">
                  <a:lumMod val="20000"/>
                  <a:lumOff val="80000"/>
                </a:schemeClr>
              </a:solidFill>
            </a:rPr>
            <a:t>إِنَّ</a:t>
          </a:r>
          <a:endParaRPr lang="en-GB" sz="1300" b="1" kern="1200" dirty="0">
            <a:solidFill>
              <a:schemeClr val="accent6">
                <a:lumMod val="20000"/>
                <a:lumOff val="80000"/>
              </a:schemeClr>
            </a:solidFill>
          </a:endParaRPr>
        </a:p>
      </dsp:txBody>
      <dsp:txXfrm rot="10800000">
        <a:off x="2019904" y="2561393"/>
        <a:ext cx="908623" cy="605748"/>
      </dsp:txXfrm>
    </dsp:sp>
    <dsp:sp modelId="{85002AE6-EC01-49E5-9B96-CDD973218A85}">
      <dsp:nvSpPr>
        <dsp:cNvPr id="0" name=""/>
        <dsp:cNvSpPr/>
      </dsp:nvSpPr>
      <dsp:spPr>
        <a:xfrm rot="10800000">
          <a:off x="414670" y="2561393"/>
          <a:ext cx="1514371" cy="605748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 err="1"/>
            <a:t>خَبَرُ</a:t>
          </a:r>
          <a:r>
            <a:rPr lang="ur-PK" sz="1300" b="1" kern="1200" dirty="0"/>
            <a:t> </a:t>
          </a:r>
          <a:r>
            <a:rPr lang="ur-PK" sz="1300" b="1" kern="1200" dirty="0" err="1"/>
            <a:t>إِنَّ</a:t>
          </a:r>
          <a:endParaRPr lang="en-GB" sz="1300" b="1" kern="1200" dirty="0"/>
        </a:p>
      </dsp:txBody>
      <dsp:txXfrm rot="10800000">
        <a:off x="717544" y="2561393"/>
        <a:ext cx="908623" cy="605748"/>
      </dsp:txXfrm>
    </dsp:sp>
    <dsp:sp modelId="{3AA19B2A-1E70-4A40-9AD3-F62D668C3C54}">
      <dsp:nvSpPr>
        <dsp:cNvPr id="0" name=""/>
        <dsp:cNvSpPr/>
      </dsp:nvSpPr>
      <dsp:spPr>
        <a:xfrm rot="10800000">
          <a:off x="2994210" y="3331351"/>
          <a:ext cx="1824543" cy="72981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900" b="1" kern="1200" dirty="0" err="1"/>
            <a:t>مَا</a:t>
          </a:r>
          <a:r>
            <a:rPr lang="ur-PK" sz="1900" b="1" kern="1200" dirty="0"/>
            <a:t>، </a:t>
          </a:r>
          <a:r>
            <a:rPr lang="ur-PK" sz="1900" b="1" kern="1200" dirty="0" err="1"/>
            <a:t>لَا</a:t>
          </a:r>
          <a:r>
            <a:rPr lang="ur-PK" sz="1900" b="1" kern="1200" dirty="0"/>
            <a:t>، </a:t>
          </a:r>
          <a:r>
            <a:rPr lang="ur-PK" sz="1900" b="1" kern="1200" dirty="0" err="1"/>
            <a:t>لَات</a:t>
          </a:r>
          <a:endParaRPr lang="en-GB" sz="1900" b="1" kern="1200" dirty="0"/>
        </a:p>
      </dsp:txBody>
      <dsp:txXfrm rot="10800000">
        <a:off x="3359118" y="3331351"/>
        <a:ext cx="1094726" cy="729817"/>
      </dsp:txXfrm>
    </dsp:sp>
    <dsp:sp modelId="{5FF2235D-4C02-4AD6-A7CE-99DBED549D4A}">
      <dsp:nvSpPr>
        <dsp:cNvPr id="0" name=""/>
        <dsp:cNvSpPr/>
      </dsp:nvSpPr>
      <dsp:spPr>
        <a:xfrm rot="10800000">
          <a:off x="1717030" y="3393385"/>
          <a:ext cx="1514371" cy="60574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/>
            <a:t>اسم </a:t>
          </a:r>
          <a:endParaRPr lang="en-GB" sz="1300" b="1" kern="1200" dirty="0"/>
        </a:p>
      </dsp:txBody>
      <dsp:txXfrm rot="10800000">
        <a:off x="2019904" y="3393385"/>
        <a:ext cx="908623" cy="605748"/>
      </dsp:txXfrm>
    </dsp:sp>
    <dsp:sp modelId="{3215FD87-38A7-4BDE-8C92-3F25E120DE06}">
      <dsp:nvSpPr>
        <dsp:cNvPr id="0" name=""/>
        <dsp:cNvSpPr/>
      </dsp:nvSpPr>
      <dsp:spPr>
        <a:xfrm rot="10800000">
          <a:off x="414670" y="3393385"/>
          <a:ext cx="1514371" cy="605748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>
              <a:solidFill>
                <a:schemeClr val="accent6">
                  <a:lumMod val="20000"/>
                  <a:lumOff val="80000"/>
                </a:schemeClr>
              </a:solidFill>
            </a:rPr>
            <a:t>خبر</a:t>
          </a:r>
          <a:endParaRPr lang="en-GB" sz="1300" b="1" kern="1200" dirty="0">
            <a:solidFill>
              <a:schemeClr val="accent6">
                <a:lumMod val="20000"/>
                <a:lumOff val="80000"/>
              </a:schemeClr>
            </a:solidFill>
          </a:endParaRPr>
        </a:p>
      </dsp:txBody>
      <dsp:txXfrm rot="10800000">
        <a:off x="717544" y="3393385"/>
        <a:ext cx="908623" cy="605748"/>
      </dsp:txXfrm>
    </dsp:sp>
    <dsp:sp modelId="{678EC5BA-3071-4F2E-B067-315868DEC66C}">
      <dsp:nvSpPr>
        <dsp:cNvPr id="0" name=""/>
        <dsp:cNvSpPr/>
      </dsp:nvSpPr>
      <dsp:spPr>
        <a:xfrm rot="10800000">
          <a:off x="2994210" y="4163343"/>
          <a:ext cx="1824543" cy="729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900" b="1" kern="1200" dirty="0" err="1"/>
            <a:t>لَا</a:t>
          </a:r>
          <a:r>
            <a:rPr lang="ur-PK" sz="1900" b="1" kern="1200" dirty="0"/>
            <a:t> </a:t>
          </a:r>
          <a:r>
            <a:rPr lang="ur-PK" sz="1900" b="1" kern="1200" dirty="0" err="1"/>
            <a:t>لِنَفْيِ</a:t>
          </a:r>
          <a:r>
            <a:rPr lang="ur-PK" sz="1900" b="1" kern="1200" dirty="0"/>
            <a:t> </a:t>
          </a:r>
          <a:r>
            <a:rPr lang="ur-PK" sz="1900" b="1" kern="1200" dirty="0" err="1"/>
            <a:t>الجْنِسِ</a:t>
          </a:r>
          <a:endParaRPr lang="en-GB" sz="1900" b="1" kern="1200" dirty="0"/>
        </a:p>
      </dsp:txBody>
      <dsp:txXfrm rot="10800000">
        <a:off x="3359118" y="4163343"/>
        <a:ext cx="1094726" cy="729817"/>
      </dsp:txXfrm>
    </dsp:sp>
    <dsp:sp modelId="{6E35BC3A-BB78-4FE7-BBB6-333E91347D3D}">
      <dsp:nvSpPr>
        <dsp:cNvPr id="0" name=""/>
        <dsp:cNvSpPr/>
      </dsp:nvSpPr>
      <dsp:spPr>
        <a:xfrm rot="10800000">
          <a:off x="1717030" y="4225377"/>
          <a:ext cx="1514371" cy="60574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اسم </a:t>
          </a:r>
          <a:r>
            <a:rPr lang="ur-PK" sz="1300" b="1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لَا</a:t>
          </a:r>
          <a:endParaRPr lang="en-GB" sz="1300" b="1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 rot="10800000">
        <a:off x="2019904" y="4225377"/>
        <a:ext cx="908623" cy="605748"/>
      </dsp:txXfrm>
    </dsp:sp>
    <dsp:sp modelId="{C82513E9-59EE-497E-A7AB-831CD25F0FEE}">
      <dsp:nvSpPr>
        <dsp:cNvPr id="0" name=""/>
        <dsp:cNvSpPr/>
      </dsp:nvSpPr>
      <dsp:spPr>
        <a:xfrm rot="10800000">
          <a:off x="414670" y="4225377"/>
          <a:ext cx="1514371" cy="60574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300" b="1" kern="1200" dirty="0" err="1"/>
            <a:t>خَبَرُ</a:t>
          </a:r>
          <a:r>
            <a:rPr lang="ur-PK" sz="1300" b="1" kern="1200" dirty="0"/>
            <a:t> </a:t>
          </a:r>
          <a:r>
            <a:rPr lang="ur-PK" sz="1300" b="1" kern="1200" dirty="0" err="1"/>
            <a:t>لَا</a:t>
          </a:r>
          <a:endParaRPr lang="en-GB" sz="1300" b="1" kern="1200" dirty="0"/>
        </a:p>
      </dsp:txBody>
      <dsp:txXfrm rot="10800000">
        <a:off x="717544" y="4225377"/>
        <a:ext cx="908623" cy="605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٢٢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الْمَنْصُوْبَاتِ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الْأَوَّلُ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الْمَفْعُوْلِ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الْمُطْلَقِ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8F6A92-3B58-4DB8-9A07-45E60B760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55288" y="123478"/>
          <a:ext cx="5233425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5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95536" y="-4"/>
            <a:ext cx="28803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السَّـادِسُ</a:t>
            </a:r>
            <a:r>
              <a:rPr lang="ur-PK" b="1" dirty="0"/>
              <a:t> </a:t>
            </a:r>
            <a:r>
              <a:rPr lang="ur-PK" b="1" dirty="0" err="1"/>
              <a:t>خَبَرُ</a:t>
            </a:r>
            <a:r>
              <a:rPr lang="ur-PK" b="1" dirty="0"/>
              <a:t> </a:t>
            </a:r>
            <a:r>
              <a:rPr lang="ur-PK" b="1" dirty="0" err="1"/>
              <a:t>كَانَ</a:t>
            </a:r>
            <a:r>
              <a:rPr lang="ur-PK" b="1" dirty="0"/>
              <a:t> </a:t>
            </a:r>
            <a:r>
              <a:rPr lang="ur-PK" b="1" dirty="0" err="1"/>
              <a:t>وَأخَواتِهَا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وَيَجُوزُ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الكُلِّ</a:t>
            </a:r>
            <a:r>
              <a:rPr lang="ur-PK" dirty="0"/>
              <a:t> </a:t>
            </a:r>
            <a:r>
              <a:rPr lang="ur-PK" dirty="0" err="1"/>
              <a:t>تَقْدِيمُ</a:t>
            </a:r>
            <a:r>
              <a:rPr lang="ur-PK" dirty="0"/>
              <a:t> </a:t>
            </a:r>
            <a:r>
              <a:rPr lang="ur-PK" dirty="0" err="1"/>
              <a:t>أخْبَارهَا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أَسْمائِهَا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قَائِمًا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endParaRPr lang="ar-SA" dirty="0"/>
          </a:p>
          <a:p>
            <a:pPr rtl="1"/>
            <a:r>
              <a:rPr lang="ur-PK" dirty="0" err="1"/>
              <a:t>وَعَلَی</a:t>
            </a:r>
            <a:r>
              <a:rPr lang="ur-PK" dirty="0"/>
              <a:t> </a:t>
            </a:r>
            <a:r>
              <a:rPr lang="ur-PK" dirty="0" err="1"/>
              <a:t>نَفْسِ</a:t>
            </a:r>
            <a:r>
              <a:rPr lang="ur-PK" dirty="0"/>
              <a:t> </a:t>
            </a:r>
            <a:r>
              <a:rPr lang="ur-PK" dirty="0" err="1"/>
              <a:t>الأفْعَالِ</a:t>
            </a:r>
            <a:r>
              <a:rPr lang="ur-PK" dirty="0"/>
              <a:t> </a:t>
            </a:r>
            <a:r>
              <a:rPr lang="ur-PK" dirty="0" err="1"/>
              <a:t>أَيْضًا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التِّسْعَةِ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الْأُوَلِ</a:t>
            </a:r>
            <a:r>
              <a:rPr lang="ur-PK" dirty="0">
                <a:solidFill>
                  <a:schemeClr val="accent3"/>
                </a:solidFill>
              </a:rPr>
              <a:t> 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قَائِمًا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،. </a:t>
            </a:r>
            <a:endParaRPr lang="en-GB" dirty="0"/>
          </a:p>
          <a:p>
            <a:pPr rtl="1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23DA9-4D26-4AF1-88DA-3056FFA2B5FE}"/>
              </a:ext>
            </a:extLst>
          </p:cNvPr>
          <p:cNvSpPr/>
          <p:nvPr/>
        </p:nvSpPr>
        <p:spPr>
          <a:xfrm>
            <a:off x="683568" y="3219822"/>
            <a:ext cx="248376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﴿أَهَؤُلَاءِ إِيَّاكُمْ كَانُوا يَعْبُدُونَ﴾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CD88A-1C73-4A67-8B5D-059B86CEE76A}"/>
              </a:ext>
            </a:extLst>
          </p:cNvPr>
          <p:cNvSpPr/>
          <p:nvPr/>
        </p:nvSpPr>
        <p:spPr>
          <a:xfrm>
            <a:off x="148454" y="4171685"/>
            <a:ext cx="878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dirty="0"/>
              <a:t>صَارَ، وأَصْبَحَ، وأَمْسَى، وَأَضْحَى، وظَلَّ، وبَاتَ، ورَاحَ، وآضَ، وعَادَ، وغَدا، ومَا زالَ، وِمَا بَرِحَ، ومَا فتئَ ومَا انفَكَّ، ومَا دَامَ، وَلَيْسَ.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7DA25-20AF-49C9-962D-6ED1A0324273}"/>
              </a:ext>
            </a:extLst>
          </p:cNvPr>
          <p:cNvSpPr/>
          <p:nvPr/>
        </p:nvSpPr>
        <p:spPr>
          <a:xfrm>
            <a:off x="2987824" y="2251879"/>
            <a:ext cx="3336170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والصّواب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أنّه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يَجُوْزُ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التَّقْدِيْمُ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إِلَّا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فِي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مَا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دام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ولَيْسَ</a:t>
            </a:r>
            <a:endParaRPr lang="en-GB" dirty="0">
              <a:solidFill>
                <a:schemeClr val="accent3"/>
              </a:solidFill>
              <a:latin typeface="Calibri" panose="020F0502020204030204" pitchFamily="34" charset="0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27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9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513698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21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539FE-A247-4459-AD76-FCADA53D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36000" r="13775" b="8000"/>
          <a:stretch/>
        </p:blipFill>
        <p:spPr>
          <a:xfrm>
            <a:off x="683568" y="1419622"/>
            <a:ext cx="78488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539552" y="-4"/>
            <a:ext cx="273630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الْأَوَّلُ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الْمُطْلَقِ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b="1" dirty="0" err="1"/>
              <a:t>اَلْمَقْصِدُ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  <a:p>
            <a:pPr rtl="1"/>
            <a:r>
              <a:rPr lang="ur-PK" dirty="0" err="1"/>
              <a:t>اَلأَسْمَاءُ</a:t>
            </a:r>
            <a:r>
              <a:rPr lang="ur-PK" dirty="0"/>
              <a:t> </a:t>
            </a:r>
            <a:r>
              <a:rPr lang="ur-PK" dirty="0" err="1"/>
              <a:t>المَنْصُـوْبَةُ</a:t>
            </a:r>
            <a:r>
              <a:rPr lang="ur-PK" dirty="0"/>
              <a:t>  </a:t>
            </a:r>
            <a:r>
              <a:rPr lang="ur-PK" dirty="0" err="1"/>
              <a:t>اثْنَا</a:t>
            </a:r>
            <a:r>
              <a:rPr lang="ur-PK" dirty="0"/>
              <a:t> </a:t>
            </a:r>
            <a:r>
              <a:rPr lang="ur-PK" dirty="0" err="1"/>
              <a:t>عَشَرَ</a:t>
            </a:r>
            <a:r>
              <a:rPr lang="ur-PK" dirty="0"/>
              <a:t> </a:t>
            </a:r>
            <a:r>
              <a:rPr lang="ur-PK" dirty="0" err="1"/>
              <a:t>قِسْمًا</a:t>
            </a:r>
            <a:r>
              <a:rPr lang="ur-PK" dirty="0"/>
              <a:t>:  </a:t>
            </a:r>
            <a:r>
              <a:rPr lang="ur-PK" dirty="0" err="1"/>
              <a:t>المَفْعُولُ</a:t>
            </a:r>
            <a:r>
              <a:rPr lang="ur-PK" dirty="0"/>
              <a:t> </a:t>
            </a:r>
            <a:r>
              <a:rPr lang="ur-PK" dirty="0" err="1"/>
              <a:t>المُطْلَقُ</a:t>
            </a:r>
            <a:r>
              <a:rPr lang="ur-PK" dirty="0"/>
              <a:t>، </a:t>
            </a:r>
            <a:r>
              <a:rPr lang="ur-PK" dirty="0" err="1"/>
              <a:t>وَالمَفْعُولُ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، </a:t>
            </a:r>
            <a:r>
              <a:rPr lang="ur-PK" dirty="0" err="1"/>
              <a:t>وَالْمَفْعُولُ</a:t>
            </a:r>
            <a:r>
              <a:rPr lang="ur-PK" dirty="0"/>
              <a:t> </a:t>
            </a:r>
            <a:r>
              <a:rPr lang="ur-PK" dirty="0" err="1"/>
              <a:t>فيِهِ</a:t>
            </a:r>
            <a:r>
              <a:rPr lang="ur-PK" dirty="0"/>
              <a:t>، </a:t>
            </a:r>
            <a:r>
              <a:rPr lang="ur-PK" dirty="0" err="1"/>
              <a:t>وَالمَفْعُولُ</a:t>
            </a:r>
            <a:r>
              <a:rPr lang="ur-PK" dirty="0"/>
              <a:t> </a:t>
            </a:r>
            <a:r>
              <a:rPr lang="ur-PK" dirty="0" err="1"/>
              <a:t>لَهُ</a:t>
            </a:r>
            <a:r>
              <a:rPr lang="ur-PK" dirty="0"/>
              <a:t>، </a:t>
            </a:r>
            <a:r>
              <a:rPr lang="ur-PK" dirty="0" err="1"/>
              <a:t>وَالْمَفْعُولُ</a:t>
            </a:r>
            <a:r>
              <a:rPr lang="ur-PK" dirty="0"/>
              <a:t> </a:t>
            </a:r>
            <a:r>
              <a:rPr lang="ur-PK" dirty="0" err="1"/>
              <a:t>مَعَهُ</a:t>
            </a:r>
            <a:r>
              <a:rPr lang="ur-PK" dirty="0"/>
              <a:t>، </a:t>
            </a:r>
            <a:r>
              <a:rPr lang="ur-PK" dirty="0" err="1"/>
              <a:t>والْحَـالُ</a:t>
            </a:r>
            <a:r>
              <a:rPr lang="ur-PK" dirty="0"/>
              <a:t>، </a:t>
            </a:r>
            <a:r>
              <a:rPr lang="ur-PK" dirty="0" err="1"/>
              <a:t>وَالتَّـمْيِيزُ</a:t>
            </a:r>
            <a:r>
              <a:rPr lang="ur-PK" dirty="0"/>
              <a:t>، </a:t>
            </a:r>
            <a:r>
              <a:rPr lang="ur-PK" dirty="0" err="1"/>
              <a:t>وَالْمُسْتَثْنَى</a:t>
            </a:r>
            <a:r>
              <a:rPr lang="ur-PK" dirty="0"/>
              <a:t>، </a:t>
            </a:r>
            <a:r>
              <a:rPr lang="ur-PK" dirty="0" err="1"/>
              <a:t>وَخَبَرُ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/>
              <a:t> </a:t>
            </a:r>
            <a:r>
              <a:rPr lang="ur-PK" dirty="0" err="1"/>
              <a:t>أخَوَاتِهَا</a:t>
            </a:r>
            <a:r>
              <a:rPr lang="ur-PK" dirty="0"/>
              <a:t>، </a:t>
            </a:r>
            <a:r>
              <a:rPr lang="ur-PK" dirty="0" err="1"/>
              <a:t>وَاسْمُ</a:t>
            </a:r>
            <a:r>
              <a:rPr lang="ur-PK" dirty="0"/>
              <a:t> </a:t>
            </a:r>
            <a:r>
              <a:rPr lang="ur-PK" dirty="0" err="1"/>
              <a:t>إنَّ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/>
              <a:t> </a:t>
            </a:r>
            <a:r>
              <a:rPr lang="ur-PK" dirty="0" err="1"/>
              <a:t>أَخَوَاتِهَا</a:t>
            </a:r>
            <a:r>
              <a:rPr lang="ur-PK" dirty="0"/>
              <a:t>، </a:t>
            </a:r>
            <a:r>
              <a:rPr lang="ur-PK" dirty="0" err="1"/>
              <a:t>والْمَنْصُوبُ</a:t>
            </a:r>
            <a:r>
              <a:rPr lang="ur-PK" dirty="0"/>
              <a:t> </a:t>
            </a:r>
            <a:r>
              <a:rPr lang="ur-PK" dirty="0" err="1"/>
              <a:t>بِـلَا</a:t>
            </a:r>
            <a:r>
              <a:rPr lang="ur-PK" dirty="0"/>
              <a:t> </a:t>
            </a:r>
            <a:r>
              <a:rPr lang="ur-PK" dirty="0" err="1"/>
              <a:t>الَّتي</a:t>
            </a:r>
            <a:r>
              <a:rPr lang="ur-PK" dirty="0"/>
              <a:t> </a:t>
            </a:r>
            <a:r>
              <a:rPr lang="ur-PK" dirty="0" err="1"/>
              <a:t>لِنفىِ</a:t>
            </a:r>
            <a:r>
              <a:rPr lang="ur-PK" dirty="0"/>
              <a:t> </a:t>
            </a:r>
            <a:r>
              <a:rPr lang="ur-PK" dirty="0" err="1"/>
              <a:t>الجِنْسِ</a:t>
            </a:r>
            <a:r>
              <a:rPr lang="ur-PK" dirty="0"/>
              <a:t>، </a:t>
            </a:r>
            <a:r>
              <a:rPr lang="ur-PK" dirty="0" err="1"/>
              <a:t>وَخَبَرُ</a:t>
            </a:r>
            <a:r>
              <a:rPr lang="ur-PK" dirty="0"/>
              <a:t> ما </a:t>
            </a:r>
            <a:r>
              <a:rPr lang="ur-PK" dirty="0" err="1"/>
              <a:t>وَ</a:t>
            </a:r>
            <a:r>
              <a:rPr lang="ur-PK" dirty="0"/>
              <a:t> لا </a:t>
            </a:r>
            <a:r>
              <a:rPr lang="ur-PK" dirty="0" err="1"/>
              <a:t>المشَبَّهَتَيْنِ</a:t>
            </a:r>
            <a:r>
              <a:rPr lang="ur-PK" dirty="0"/>
              <a:t> </a:t>
            </a:r>
            <a:r>
              <a:rPr lang="ur-PK" dirty="0" err="1"/>
              <a:t>بِـلَيْسَ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9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539552" y="-4"/>
            <a:ext cx="273630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الْأَوَّلُ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الْمُطْلَقِ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الْمَفْعُولِ</a:t>
            </a:r>
            <a:r>
              <a:rPr lang="ur-PK" b="1" dirty="0"/>
              <a:t> </a:t>
            </a:r>
            <a:r>
              <a:rPr lang="ur-PK" b="1" dirty="0" err="1"/>
              <a:t>الْمُطْلَقِ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ar-SA" dirty="0"/>
              <a:t>فَصْلٌ المَفْعُولُ المُطْـلَقُ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مَصْدَرٌ</a:t>
            </a:r>
            <a:r>
              <a:rPr lang="ur-PK" dirty="0"/>
              <a:t> </a:t>
            </a:r>
            <a:r>
              <a:rPr lang="ur-PK" dirty="0" err="1"/>
              <a:t>بِمَعْنى</a:t>
            </a:r>
            <a:r>
              <a:rPr lang="ur-PK" dirty="0"/>
              <a:t> </a:t>
            </a:r>
            <a:r>
              <a:rPr lang="ur-PK" dirty="0" err="1"/>
              <a:t>فِعْلٍ</a:t>
            </a:r>
            <a:r>
              <a:rPr lang="ur-PK" dirty="0"/>
              <a:t> </a:t>
            </a:r>
            <a:r>
              <a:rPr lang="ur-PK" dirty="0" err="1"/>
              <a:t>مَذْكُورٍ</a:t>
            </a:r>
            <a:r>
              <a:rPr lang="ur-PK" dirty="0"/>
              <a:t> </a:t>
            </a:r>
            <a:r>
              <a:rPr lang="ur-PK" dirty="0" err="1"/>
              <a:t>قَبْلَهُ</a:t>
            </a:r>
            <a:r>
              <a:rPr lang="ur-PK" dirty="0"/>
              <a:t>، 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D1AD5E-1784-431B-A3F1-97BF651F60B5}"/>
              </a:ext>
            </a:extLst>
          </p:cNvPr>
          <p:cNvSpPr/>
          <p:nvPr/>
        </p:nvSpPr>
        <p:spPr>
          <a:xfrm>
            <a:off x="823913" y="3867894"/>
            <a:ext cx="216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وَكَلَّمَ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اللَّهُ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مُوسَى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تَكْلِيمًا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539552" y="-4"/>
            <a:ext cx="273630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الْأَوَّلُ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الْمُطْلَقِ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وَيُذْكَرُ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لِلتَّأْكِيدِ</a:t>
            </a:r>
            <a:r>
              <a:rPr lang="ur-PK" dirty="0"/>
              <a:t>، </a:t>
            </a:r>
            <a:r>
              <a:rPr lang="ur-PK" dirty="0" err="1"/>
              <a:t>كَضَرَبْتُ</a:t>
            </a:r>
            <a:r>
              <a:rPr lang="ur-PK" dirty="0"/>
              <a:t> </a:t>
            </a:r>
            <a:r>
              <a:rPr lang="ur-PK" dirty="0" err="1"/>
              <a:t>ضَرْبًا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لِبَيَانِ</a:t>
            </a:r>
            <a:r>
              <a:rPr lang="ur-PK" dirty="0"/>
              <a:t> </a:t>
            </a:r>
            <a:r>
              <a:rPr lang="ur-PK" dirty="0" err="1"/>
              <a:t>النَّوعِ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جَلَسْتُ</a:t>
            </a:r>
            <a:r>
              <a:rPr lang="ur-PK" dirty="0"/>
              <a:t> </a:t>
            </a:r>
            <a:r>
              <a:rPr lang="ur-PK" dirty="0" err="1"/>
              <a:t>جِلْسَةَ</a:t>
            </a:r>
            <a:r>
              <a:rPr lang="ur-PK" dirty="0"/>
              <a:t> </a:t>
            </a:r>
            <a:r>
              <a:rPr lang="ur-PK" dirty="0" err="1"/>
              <a:t>الْقَارِي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لِبَيَانِ</a:t>
            </a:r>
            <a:r>
              <a:rPr lang="ur-PK" dirty="0"/>
              <a:t> </a:t>
            </a:r>
            <a:r>
              <a:rPr lang="ur-PK" dirty="0" err="1"/>
              <a:t>العَدَدِ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جَلَسْتُ</a:t>
            </a:r>
            <a:r>
              <a:rPr lang="ur-PK" dirty="0"/>
              <a:t> </a:t>
            </a:r>
            <a:r>
              <a:rPr lang="ur-PK" dirty="0" err="1"/>
              <a:t>جَلْسَةً</a:t>
            </a:r>
            <a:r>
              <a:rPr lang="ur-PK" dirty="0"/>
              <a:t> 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جَلْسَتَيْنِ</a:t>
            </a:r>
            <a:r>
              <a:rPr lang="ur-PK" dirty="0"/>
              <a:t> 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جَلَسَاتٍ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CCB42-BFD7-4DAC-A1DC-53FBB920F7EB}"/>
              </a:ext>
            </a:extLst>
          </p:cNvPr>
          <p:cNvSpPr/>
          <p:nvPr/>
        </p:nvSpPr>
        <p:spPr>
          <a:xfrm>
            <a:off x="3451089" y="2283718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فَدَمَّرْنَاهَا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تَدْمِيرًا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B985F-3084-4237-B9E6-29BB5DF7BE7C}"/>
              </a:ext>
            </a:extLst>
          </p:cNvPr>
          <p:cNvSpPr/>
          <p:nvPr/>
        </p:nvSpPr>
        <p:spPr>
          <a:xfrm>
            <a:off x="1021712" y="3075806"/>
            <a:ext cx="2125903" cy="823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وَظَنَنْتُمْ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ظَنَّ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السَّوْءِ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</a:t>
            </a:r>
            <a:endParaRPr lang="ar-SA" sz="2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إِنَّا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فَتَحْنَا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لَكَ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فَتْحًا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مُبِينًا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22DE34-D4F5-4AB0-B62B-005579E09C01}"/>
              </a:ext>
            </a:extLst>
          </p:cNvPr>
          <p:cNvSpPr/>
          <p:nvPr/>
        </p:nvSpPr>
        <p:spPr>
          <a:xfrm>
            <a:off x="801299" y="4059281"/>
            <a:ext cx="2566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﴿يُضَاعَفْ لَهَا الْعَذَابُ ضِعْفَيْنِ﴾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61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7" grpId="0"/>
      <p:bldP spid="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539552" y="-4"/>
            <a:ext cx="273630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الْأَوَّلُ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الْمُطْلَقِ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وَيَكُونُ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لَفْظِ</a:t>
            </a:r>
            <a:r>
              <a:rPr lang="ur-PK" dirty="0"/>
              <a:t> </a:t>
            </a:r>
            <a:r>
              <a:rPr lang="ur-PK" dirty="0" err="1"/>
              <a:t>الفِعْلِ</a:t>
            </a:r>
            <a:r>
              <a:rPr lang="ur-PK" dirty="0"/>
              <a:t> </a:t>
            </a:r>
            <a:r>
              <a:rPr lang="ur-PK" dirty="0" err="1"/>
              <a:t>الْمَذْكُوْرُ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قَعَدْتُ</a:t>
            </a:r>
            <a:r>
              <a:rPr lang="ur-PK" dirty="0"/>
              <a:t> </a:t>
            </a:r>
            <a:r>
              <a:rPr lang="ur-PK" dirty="0" err="1"/>
              <a:t>جُلُوسًا</a:t>
            </a:r>
            <a:r>
              <a:rPr lang="ur-PK" dirty="0"/>
              <a:t>، </a:t>
            </a:r>
            <a:r>
              <a:rPr lang="ur-PK" dirty="0" err="1"/>
              <a:t>وَأَنْبَتَ</a:t>
            </a:r>
            <a:r>
              <a:rPr lang="ur-PK" dirty="0"/>
              <a:t> </a:t>
            </a:r>
            <a:r>
              <a:rPr lang="ur-PK" dirty="0" err="1"/>
              <a:t>نَبَاتًا</a:t>
            </a:r>
            <a:r>
              <a:rPr lang="ur-PK" dirty="0"/>
              <a:t>.</a:t>
            </a:r>
            <a:endParaRPr lang="en-GB" dirty="0"/>
          </a:p>
          <a:p>
            <a:pPr rt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A4DE1-9A03-401E-AC62-D5738E02603B}"/>
              </a:ext>
            </a:extLst>
          </p:cNvPr>
          <p:cNvSpPr/>
          <p:nvPr/>
        </p:nvSpPr>
        <p:spPr>
          <a:xfrm>
            <a:off x="611560" y="915566"/>
            <a:ext cx="1737976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ar-SA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﴿وَتَبَتَّلْ إِلَيْهِ تَبْتِيلًا﴾</a:t>
            </a:r>
          </a:p>
          <a:p>
            <a:pPr algn="r" rtl="1">
              <a:lnSpc>
                <a:spcPct val="200000"/>
              </a:lnSpc>
            </a:pP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ar-SA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وَأَنْبَتَهَا نَبَاتًا حَسَنًا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﴾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051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539552" y="-4"/>
            <a:ext cx="273630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الْأَوَّلُ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الْمُطْلَقِ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يُحْذَفُ</a:t>
            </a:r>
            <a:r>
              <a:rPr lang="ur-PK" dirty="0"/>
              <a:t> </a:t>
            </a:r>
            <a:r>
              <a:rPr lang="ur-PK" dirty="0" err="1"/>
              <a:t>فِعْلُهُ</a:t>
            </a:r>
            <a:r>
              <a:rPr lang="ur-PK" dirty="0"/>
              <a:t> </a:t>
            </a:r>
            <a:r>
              <a:rPr lang="ur-PK" dirty="0" err="1"/>
              <a:t>لِقِيَامِ</a:t>
            </a:r>
            <a:r>
              <a:rPr lang="ur-PK" dirty="0"/>
              <a:t> </a:t>
            </a:r>
            <a:r>
              <a:rPr lang="ur-PK" dirty="0" err="1"/>
              <a:t>قَرِيْنَةٍ</a:t>
            </a:r>
            <a:r>
              <a:rPr lang="ur-PK" dirty="0"/>
              <a:t> </a:t>
            </a:r>
            <a:r>
              <a:rPr lang="ur-PK" dirty="0" err="1"/>
              <a:t>جَوازًا</a:t>
            </a:r>
            <a:r>
              <a:rPr lang="ur-PK" dirty="0"/>
              <a:t>، </a:t>
            </a:r>
            <a:r>
              <a:rPr lang="ur-PK" dirty="0" err="1"/>
              <a:t>كَقَوْلِكَ</a:t>
            </a:r>
            <a:r>
              <a:rPr lang="ur-PK" dirty="0"/>
              <a:t> </a:t>
            </a:r>
            <a:r>
              <a:rPr lang="ur-PK" dirty="0" err="1"/>
              <a:t>لِلقَادِمِ</a:t>
            </a:r>
            <a:r>
              <a:rPr lang="ur-PK" dirty="0"/>
              <a:t>: </a:t>
            </a:r>
            <a:r>
              <a:rPr lang="ur-PK" dirty="0" err="1"/>
              <a:t>خَيْرَ</a:t>
            </a:r>
            <a:r>
              <a:rPr lang="ur-PK" dirty="0"/>
              <a:t> </a:t>
            </a:r>
            <a:r>
              <a:rPr lang="ur-PK" dirty="0" err="1"/>
              <a:t>مَقْدَمٍ</a:t>
            </a:r>
            <a:r>
              <a:rPr lang="ur-PK" dirty="0"/>
              <a:t>، </a:t>
            </a:r>
            <a:r>
              <a:rPr lang="ur-PK" dirty="0" err="1"/>
              <a:t>أَى</a:t>
            </a:r>
            <a:r>
              <a:rPr lang="ur-PK" dirty="0"/>
              <a:t> </a:t>
            </a:r>
            <a:r>
              <a:rPr lang="ur-PK" dirty="0" err="1"/>
              <a:t>قَدِمْتَ</a:t>
            </a:r>
            <a:r>
              <a:rPr lang="ur-PK" dirty="0"/>
              <a:t> </a:t>
            </a:r>
            <a:r>
              <a:rPr lang="ur-PK" dirty="0" err="1"/>
              <a:t>قُدُومًا</a:t>
            </a:r>
            <a:r>
              <a:rPr lang="ur-PK" dirty="0"/>
              <a:t> </a:t>
            </a:r>
            <a:r>
              <a:rPr lang="ur-PK" dirty="0" err="1"/>
              <a:t>خَيْرَ</a:t>
            </a:r>
            <a:r>
              <a:rPr lang="ur-PK" dirty="0"/>
              <a:t> </a:t>
            </a:r>
            <a:r>
              <a:rPr lang="ur-PK" dirty="0" err="1"/>
              <a:t>مَقْدَمٍ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CB7-36A1-4CC5-ADD7-EABFADD14B67}"/>
              </a:ext>
            </a:extLst>
          </p:cNvPr>
          <p:cNvSpPr/>
          <p:nvPr/>
        </p:nvSpPr>
        <p:spPr>
          <a:xfrm>
            <a:off x="3851920" y="3075806"/>
            <a:ext cx="192232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أَمَا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جَلَسَ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؟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بَلَی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جَلْسَتَيْنِ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240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539552" y="-4"/>
            <a:ext cx="273630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الْأَوَّلُ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الْمُطْلَقِ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وَقَدْ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يُحْذَفُ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فِعْلُهُ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لِقِيَامِ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قَرِيْنَةٍ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ur-PK" dirty="0" err="1"/>
              <a:t>وَوُجُوْبًا</a:t>
            </a:r>
            <a:r>
              <a:rPr lang="ur-PK" dirty="0"/>
              <a:t>،</a:t>
            </a:r>
          </a:p>
          <a:p>
            <a:pPr rtl="1"/>
            <a:r>
              <a:rPr lang="ur-PK" dirty="0"/>
              <a:t>	 </a:t>
            </a:r>
            <a:r>
              <a:rPr lang="ur-PK" dirty="0" err="1"/>
              <a:t>سَمَاعًا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سَقْيًا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/>
              <a:t> </a:t>
            </a:r>
            <a:r>
              <a:rPr lang="ur-PK" dirty="0" err="1"/>
              <a:t>شُكْرًا</a:t>
            </a:r>
            <a:r>
              <a:rPr lang="ur-PK" dirty="0"/>
              <a:t> </a:t>
            </a:r>
            <a:r>
              <a:rPr lang="ur-PK" dirty="0" err="1"/>
              <a:t>وَحَمْدًا</a:t>
            </a:r>
            <a:r>
              <a:rPr lang="ur-PK" dirty="0"/>
              <a:t> </a:t>
            </a:r>
            <a:r>
              <a:rPr lang="ur-PK" dirty="0" err="1"/>
              <a:t>وَرَعْيًا</a:t>
            </a:r>
            <a:r>
              <a:rPr lang="ur-PK" dirty="0"/>
              <a:t> </a:t>
            </a:r>
            <a:r>
              <a:rPr lang="ur-PK" dirty="0" err="1"/>
              <a:t>أيْ</a:t>
            </a:r>
            <a:r>
              <a:rPr lang="ur-PK" dirty="0"/>
              <a:t> </a:t>
            </a:r>
            <a:r>
              <a:rPr lang="ur-PK" dirty="0" err="1"/>
              <a:t>سَقَاكَ</a:t>
            </a:r>
            <a:r>
              <a:rPr lang="ur-PK" dirty="0"/>
              <a:t> </a:t>
            </a:r>
            <a:r>
              <a:rPr lang="ur-PK" dirty="0" err="1"/>
              <a:t>اللهُ</a:t>
            </a:r>
            <a:r>
              <a:rPr lang="ur-PK" dirty="0"/>
              <a:t> </a:t>
            </a:r>
            <a:r>
              <a:rPr lang="ur-PK" dirty="0" err="1"/>
              <a:t>سَقْيًا</a:t>
            </a:r>
            <a:r>
              <a:rPr lang="ur-PK" dirty="0"/>
              <a:t>، 	</a:t>
            </a:r>
            <a:r>
              <a:rPr lang="ur-PK" dirty="0" err="1"/>
              <a:t>وَشَكَرْتُكَ</a:t>
            </a:r>
            <a:r>
              <a:rPr lang="ur-PK" dirty="0"/>
              <a:t> </a:t>
            </a:r>
            <a:r>
              <a:rPr lang="ur-PK" dirty="0" err="1"/>
              <a:t>شُكْرًا</a:t>
            </a:r>
            <a:r>
              <a:rPr lang="ur-PK" dirty="0"/>
              <a:t>، </a:t>
            </a:r>
            <a:r>
              <a:rPr lang="ur-PK" dirty="0" err="1"/>
              <a:t>وَحَمِدتُّكَ</a:t>
            </a:r>
            <a:r>
              <a:rPr lang="ur-PK" dirty="0"/>
              <a:t> </a:t>
            </a:r>
            <a:r>
              <a:rPr lang="ur-PK" dirty="0" err="1"/>
              <a:t>حَمْدًا</a:t>
            </a:r>
            <a:r>
              <a:rPr lang="ur-PK" dirty="0"/>
              <a:t>، </a:t>
            </a:r>
            <a:r>
              <a:rPr lang="ur-PK" dirty="0" err="1"/>
              <a:t>وَرَعَاكَ</a:t>
            </a:r>
            <a:r>
              <a:rPr lang="ur-PK" dirty="0"/>
              <a:t> </a:t>
            </a:r>
            <a:r>
              <a:rPr lang="ur-PK" dirty="0" err="1"/>
              <a:t>اللهُ</a:t>
            </a:r>
            <a:r>
              <a:rPr lang="ur-PK" dirty="0"/>
              <a:t> 	</a:t>
            </a:r>
            <a:r>
              <a:rPr lang="ur-PK" dirty="0" err="1"/>
              <a:t>رَعْيًا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76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10869</TotalTime>
  <Words>524</Words>
  <Application>Microsoft Office PowerPoint</Application>
  <PresentationFormat>On-screen Show (16:9)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1452</cp:revision>
  <cp:lastPrinted>2018-11-30T18:58:39Z</cp:lastPrinted>
  <dcterms:created xsi:type="dcterms:W3CDTF">2017-07-04T20:08:42Z</dcterms:created>
  <dcterms:modified xsi:type="dcterms:W3CDTF">2020-02-03T16:30:07Z</dcterms:modified>
</cp:coreProperties>
</file>