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357" r:id="rId2"/>
    <p:sldId id="404" r:id="rId3"/>
    <p:sldId id="493" r:id="rId4"/>
    <p:sldId id="494" r:id="rId5"/>
    <p:sldId id="495" r:id="rId6"/>
    <p:sldId id="496" r:id="rId7"/>
    <p:sldId id="497" r:id="rId8"/>
    <p:sldId id="499" r:id="rId9"/>
    <p:sldId id="500" r:id="rId10"/>
    <p:sldId id="501" r:id="rId11"/>
    <p:sldId id="504" r:id="rId12"/>
    <p:sldId id="505" r:id="rId13"/>
    <p:sldId id="506" r:id="rId14"/>
    <p:sldId id="498" r:id="rId15"/>
    <p:sldId id="507" r:id="rId16"/>
    <p:sldId id="509" r:id="rId17"/>
    <p:sldId id="510" r:id="rId18"/>
    <p:sldId id="511" r:id="rId19"/>
    <p:sldId id="512" r:id="rId20"/>
    <p:sldId id="513" r:id="rId21"/>
    <p:sldId id="516" r:id="rId22"/>
    <p:sldId id="514" r:id="rId23"/>
    <p:sldId id="520" r:id="rId24"/>
    <p:sldId id="519" r:id="rId25"/>
    <p:sldId id="517" r:id="rId26"/>
    <p:sldId id="515" r:id="rId27"/>
    <p:sldId id="521" r:id="rId28"/>
    <p:sldId id="523" r:id="rId29"/>
    <p:sldId id="522" r:id="rId30"/>
    <p:sldId id="524" r:id="rId31"/>
    <p:sldId id="525" r:id="rId32"/>
    <p:sldId id="529" r:id="rId33"/>
    <p:sldId id="530" r:id="rId34"/>
    <p:sldId id="526" r:id="rId35"/>
    <p:sldId id="527" r:id="rId36"/>
    <p:sldId id="528" r:id="rId37"/>
    <p:sldId id="355" r:id="rId38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93"/>
            <p14:sldId id="494"/>
            <p14:sldId id="495"/>
            <p14:sldId id="496"/>
            <p14:sldId id="497"/>
            <p14:sldId id="499"/>
            <p14:sldId id="500"/>
            <p14:sldId id="501"/>
            <p14:sldId id="504"/>
            <p14:sldId id="505"/>
            <p14:sldId id="506"/>
            <p14:sldId id="498"/>
            <p14:sldId id="507"/>
            <p14:sldId id="509"/>
            <p14:sldId id="510"/>
            <p14:sldId id="511"/>
            <p14:sldId id="512"/>
            <p14:sldId id="513"/>
            <p14:sldId id="516"/>
            <p14:sldId id="514"/>
            <p14:sldId id="520"/>
            <p14:sldId id="519"/>
            <p14:sldId id="517"/>
            <p14:sldId id="515"/>
            <p14:sldId id="521"/>
            <p14:sldId id="523"/>
            <p14:sldId id="522"/>
            <p14:sldId id="524"/>
            <p14:sldId id="525"/>
            <p14:sldId id="529"/>
            <p14:sldId id="530"/>
            <p14:sldId id="526"/>
            <p14:sldId id="527"/>
            <p14:sldId id="528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46" d="100"/>
          <a:sy n="146" d="100"/>
        </p:scale>
        <p:origin x="49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05E4AA-EF48-49C4-A632-607AB5190640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F7808481-E760-4339-B151-BDBB18921D73}">
      <dgm:prSet phldrT="[Text]"/>
      <dgm:spPr/>
      <dgm:t>
        <a:bodyPr/>
        <a:lstStyle/>
        <a:p>
          <a:r>
            <a:rPr lang="ur-PK" dirty="0" err="1"/>
            <a:t>التحذير</a:t>
          </a:r>
          <a:endParaRPr lang="en-GB" dirty="0"/>
        </a:p>
      </dgm:t>
    </dgm:pt>
    <dgm:pt modelId="{7FE4C14D-58C9-470B-B7CB-7E8B6F43BC20}" type="parTrans" cxnId="{186515A5-9230-4082-93DA-720AE2819283}">
      <dgm:prSet/>
      <dgm:spPr/>
      <dgm:t>
        <a:bodyPr/>
        <a:lstStyle/>
        <a:p>
          <a:endParaRPr lang="en-GB"/>
        </a:p>
      </dgm:t>
    </dgm:pt>
    <dgm:pt modelId="{2578D3E8-6FCB-45E4-A636-568846825C4B}" type="sibTrans" cxnId="{186515A5-9230-4082-93DA-720AE2819283}">
      <dgm:prSet/>
      <dgm:spPr/>
      <dgm:t>
        <a:bodyPr/>
        <a:lstStyle/>
        <a:p>
          <a:endParaRPr lang="en-GB"/>
        </a:p>
      </dgm:t>
    </dgm:pt>
    <dgm:pt modelId="{423FE710-8672-4F5A-BE64-CE2AC5DE67D0}">
      <dgm:prSet phldrT="[Text]"/>
      <dgm:spPr/>
      <dgm:t>
        <a:bodyPr/>
        <a:lstStyle/>
        <a:p>
          <a:r>
            <a:rPr lang="ur-PK" dirty="0" err="1"/>
            <a:t>محذر</a:t>
          </a:r>
          <a:endParaRPr lang="en-GB" dirty="0"/>
        </a:p>
      </dgm:t>
    </dgm:pt>
    <dgm:pt modelId="{0CEC55F5-FF6C-4B70-9E79-C34A4CE863FE}" type="parTrans" cxnId="{C7D1F919-4AC0-42E2-95B9-96A334F0813B}">
      <dgm:prSet/>
      <dgm:spPr/>
      <dgm:t>
        <a:bodyPr/>
        <a:lstStyle/>
        <a:p>
          <a:endParaRPr lang="en-GB"/>
        </a:p>
      </dgm:t>
    </dgm:pt>
    <dgm:pt modelId="{A429FD9C-7967-4316-AEAB-7B1366A0953C}" type="sibTrans" cxnId="{C7D1F919-4AC0-42E2-95B9-96A334F0813B}">
      <dgm:prSet/>
      <dgm:spPr/>
      <dgm:t>
        <a:bodyPr/>
        <a:lstStyle/>
        <a:p>
          <a:endParaRPr lang="en-GB"/>
        </a:p>
      </dgm:t>
    </dgm:pt>
    <dgm:pt modelId="{926312E4-E460-4498-AADB-5E9C76AC3473}">
      <dgm:prSet phldrT="[Text]"/>
      <dgm:spPr/>
      <dgm:t>
        <a:bodyPr/>
        <a:lstStyle/>
        <a:p>
          <a:r>
            <a:rPr lang="ur-PK" dirty="0" err="1"/>
            <a:t>محذر</a:t>
          </a:r>
          <a:r>
            <a:rPr lang="ur-PK" dirty="0"/>
            <a:t> </a:t>
          </a:r>
          <a:r>
            <a:rPr lang="ur-PK" dirty="0" err="1"/>
            <a:t>منه</a:t>
          </a:r>
          <a:endParaRPr lang="en-GB" dirty="0"/>
        </a:p>
      </dgm:t>
    </dgm:pt>
    <dgm:pt modelId="{426005CD-BB51-447A-A8F8-51E6E7D51B4F}" type="parTrans" cxnId="{8873E79D-FDC4-4B77-BB60-C7E60175444A}">
      <dgm:prSet/>
      <dgm:spPr/>
    </dgm:pt>
    <dgm:pt modelId="{4B624FA4-5B32-4D96-9107-7E93341E255E}" type="sibTrans" cxnId="{8873E79D-FDC4-4B77-BB60-C7E60175444A}">
      <dgm:prSet/>
      <dgm:spPr/>
    </dgm:pt>
    <dgm:pt modelId="{F22D26DF-8204-482B-91AB-81AA45332E40}">
      <dgm:prSet phldrT="[Text]"/>
      <dgm:spPr/>
      <dgm:t>
        <a:bodyPr/>
        <a:lstStyle/>
        <a:p>
          <a:r>
            <a:rPr lang="en-GB" dirty="0"/>
            <a:t>The one being warned</a:t>
          </a:r>
        </a:p>
      </dgm:t>
    </dgm:pt>
    <dgm:pt modelId="{BCDEFDD7-00B6-4172-AFC7-9E1E7F2D81B9}" type="parTrans" cxnId="{22BE8EE6-795B-4CF9-98F2-F04EF0849AB0}">
      <dgm:prSet/>
      <dgm:spPr/>
    </dgm:pt>
    <dgm:pt modelId="{6811CAC5-BAFB-42D4-8ACC-3EC323912A99}" type="sibTrans" cxnId="{22BE8EE6-795B-4CF9-98F2-F04EF0849AB0}">
      <dgm:prSet/>
      <dgm:spPr/>
    </dgm:pt>
    <dgm:pt modelId="{CD3F2D69-277C-4D91-BFF8-8C5A21A6F02C}">
      <dgm:prSet phldrT="[Text]"/>
      <dgm:spPr/>
      <dgm:t>
        <a:bodyPr/>
        <a:lstStyle/>
        <a:p>
          <a:r>
            <a:rPr lang="en-GB" dirty="0"/>
            <a:t>The one / thing being warned of</a:t>
          </a:r>
        </a:p>
      </dgm:t>
    </dgm:pt>
    <dgm:pt modelId="{08BB56C1-9C66-4901-BE1C-E4D35528A931}" type="parTrans" cxnId="{ED8E0F69-9EA9-4334-99DE-46F406CD6D9E}">
      <dgm:prSet/>
      <dgm:spPr/>
    </dgm:pt>
    <dgm:pt modelId="{77134749-6024-4898-B832-21B1FD09F207}" type="sibTrans" cxnId="{ED8E0F69-9EA9-4334-99DE-46F406CD6D9E}">
      <dgm:prSet/>
      <dgm:spPr/>
    </dgm:pt>
    <dgm:pt modelId="{05FDB343-ED14-4CD7-AA7C-22C3FE259EC0}">
      <dgm:prSet phldrT="[Text]"/>
      <dgm:spPr/>
      <dgm:t>
        <a:bodyPr/>
        <a:lstStyle/>
        <a:p>
          <a:r>
            <a:rPr lang="en-GB" dirty="0"/>
            <a:t>Child</a:t>
          </a:r>
        </a:p>
      </dgm:t>
    </dgm:pt>
    <dgm:pt modelId="{C5B3632E-AF5B-40D5-BBBE-0FB2123911F5}" type="parTrans" cxnId="{D406A5D5-C4CF-42CF-A338-7BBA41DFBEAF}">
      <dgm:prSet/>
      <dgm:spPr/>
    </dgm:pt>
    <dgm:pt modelId="{236840B5-F2A6-4134-84BF-ABF6F71B7D6A}" type="sibTrans" cxnId="{D406A5D5-C4CF-42CF-A338-7BBA41DFBEAF}">
      <dgm:prSet/>
      <dgm:spPr/>
    </dgm:pt>
    <dgm:pt modelId="{98AC21C0-038D-45B9-8613-7C03611D6B8D}">
      <dgm:prSet phldrT="[Text]"/>
      <dgm:spPr/>
      <dgm:t>
        <a:bodyPr/>
        <a:lstStyle/>
        <a:p>
          <a:r>
            <a:rPr lang="en-GB" dirty="0"/>
            <a:t>Matches</a:t>
          </a:r>
        </a:p>
      </dgm:t>
    </dgm:pt>
    <dgm:pt modelId="{8BD016A6-82D7-4BE3-80C5-982973FE78E2}" type="parTrans" cxnId="{D8BABE10-09E1-445B-862F-AC1ACBA48452}">
      <dgm:prSet/>
      <dgm:spPr/>
    </dgm:pt>
    <dgm:pt modelId="{C57E62BF-A97E-4EB1-81AB-30F4939E27DC}" type="sibTrans" cxnId="{D8BABE10-09E1-445B-862F-AC1ACBA48452}">
      <dgm:prSet/>
      <dgm:spPr/>
    </dgm:pt>
    <dgm:pt modelId="{3C5B6459-32D9-4BFD-804B-7081BA5AFEF6}" type="pres">
      <dgm:prSet presAssocID="{DF05E4AA-EF48-49C4-A632-607AB5190640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97C0A212-1A43-4AB6-B2E4-E65BF03A5875}" type="pres">
      <dgm:prSet presAssocID="{F7808481-E760-4339-B151-BDBB18921D73}" presName="vertOne" presStyleCnt="0"/>
      <dgm:spPr/>
    </dgm:pt>
    <dgm:pt modelId="{0A9C896D-0256-4A22-B5C2-4D2B96AFAA19}" type="pres">
      <dgm:prSet presAssocID="{F7808481-E760-4339-B151-BDBB18921D73}" presName="txOne" presStyleLbl="node0" presStyleIdx="0" presStyleCnt="1">
        <dgm:presLayoutVars>
          <dgm:chPref val="3"/>
        </dgm:presLayoutVars>
      </dgm:prSet>
      <dgm:spPr/>
    </dgm:pt>
    <dgm:pt modelId="{3EC0452D-9120-4F23-A6B2-BF41DF6810C4}" type="pres">
      <dgm:prSet presAssocID="{F7808481-E760-4339-B151-BDBB18921D73}" presName="parTransOne" presStyleCnt="0"/>
      <dgm:spPr/>
    </dgm:pt>
    <dgm:pt modelId="{15188922-9B49-4700-BB4D-0D15357DFE5F}" type="pres">
      <dgm:prSet presAssocID="{F7808481-E760-4339-B151-BDBB18921D73}" presName="horzOne" presStyleCnt="0"/>
      <dgm:spPr/>
    </dgm:pt>
    <dgm:pt modelId="{BEF75960-B28A-48D4-BE2A-31F44C36F398}" type="pres">
      <dgm:prSet presAssocID="{423FE710-8672-4F5A-BE64-CE2AC5DE67D0}" presName="vertTwo" presStyleCnt="0"/>
      <dgm:spPr/>
    </dgm:pt>
    <dgm:pt modelId="{C8B00B15-C17E-4327-9994-DEA754EE7645}" type="pres">
      <dgm:prSet presAssocID="{423FE710-8672-4F5A-BE64-CE2AC5DE67D0}" presName="txTwo" presStyleLbl="node2" presStyleIdx="0" presStyleCnt="2">
        <dgm:presLayoutVars>
          <dgm:chPref val="3"/>
        </dgm:presLayoutVars>
      </dgm:prSet>
      <dgm:spPr/>
    </dgm:pt>
    <dgm:pt modelId="{18BDD29A-63FA-4021-B208-0F1CB183E58D}" type="pres">
      <dgm:prSet presAssocID="{423FE710-8672-4F5A-BE64-CE2AC5DE67D0}" presName="parTransTwo" presStyleCnt="0"/>
      <dgm:spPr/>
    </dgm:pt>
    <dgm:pt modelId="{FDBCE111-35AB-4FDB-9BA0-213160E15DF1}" type="pres">
      <dgm:prSet presAssocID="{423FE710-8672-4F5A-BE64-CE2AC5DE67D0}" presName="horzTwo" presStyleCnt="0"/>
      <dgm:spPr/>
    </dgm:pt>
    <dgm:pt modelId="{583322A1-7ECD-4D74-BF1F-331D07820256}" type="pres">
      <dgm:prSet presAssocID="{F22D26DF-8204-482B-91AB-81AA45332E40}" presName="vertThree" presStyleCnt="0"/>
      <dgm:spPr/>
    </dgm:pt>
    <dgm:pt modelId="{1907CFDC-ECDD-4572-A63B-B4AE63A7A286}" type="pres">
      <dgm:prSet presAssocID="{F22D26DF-8204-482B-91AB-81AA45332E40}" presName="txThree" presStyleLbl="node3" presStyleIdx="0" presStyleCnt="2">
        <dgm:presLayoutVars>
          <dgm:chPref val="3"/>
        </dgm:presLayoutVars>
      </dgm:prSet>
      <dgm:spPr/>
    </dgm:pt>
    <dgm:pt modelId="{96E9CDC4-1060-401E-B8C9-C8383CC398DB}" type="pres">
      <dgm:prSet presAssocID="{F22D26DF-8204-482B-91AB-81AA45332E40}" presName="parTransThree" presStyleCnt="0"/>
      <dgm:spPr/>
    </dgm:pt>
    <dgm:pt modelId="{3B7CE3F7-8123-4046-B270-EA3899FE4FBB}" type="pres">
      <dgm:prSet presAssocID="{F22D26DF-8204-482B-91AB-81AA45332E40}" presName="horzThree" presStyleCnt="0"/>
      <dgm:spPr/>
    </dgm:pt>
    <dgm:pt modelId="{96E48F20-1EC5-49CD-AEA9-FFC6B41294B8}" type="pres">
      <dgm:prSet presAssocID="{05FDB343-ED14-4CD7-AA7C-22C3FE259EC0}" presName="vertFour" presStyleCnt="0">
        <dgm:presLayoutVars>
          <dgm:chPref val="3"/>
        </dgm:presLayoutVars>
      </dgm:prSet>
      <dgm:spPr/>
    </dgm:pt>
    <dgm:pt modelId="{D70BB404-40D5-4648-A1F4-E6BF92DA8F33}" type="pres">
      <dgm:prSet presAssocID="{05FDB343-ED14-4CD7-AA7C-22C3FE259EC0}" presName="txFour" presStyleLbl="node4" presStyleIdx="0" presStyleCnt="2">
        <dgm:presLayoutVars>
          <dgm:chPref val="3"/>
        </dgm:presLayoutVars>
      </dgm:prSet>
      <dgm:spPr/>
    </dgm:pt>
    <dgm:pt modelId="{C5047D31-CE0E-469C-992D-6CA968BC4DE2}" type="pres">
      <dgm:prSet presAssocID="{05FDB343-ED14-4CD7-AA7C-22C3FE259EC0}" presName="horzFour" presStyleCnt="0"/>
      <dgm:spPr/>
    </dgm:pt>
    <dgm:pt modelId="{972573FF-8B90-4DB8-89D6-B059F6DDD55E}" type="pres">
      <dgm:prSet presAssocID="{A429FD9C-7967-4316-AEAB-7B1366A0953C}" presName="sibSpaceTwo" presStyleCnt="0"/>
      <dgm:spPr/>
    </dgm:pt>
    <dgm:pt modelId="{4458CFA6-31EC-409C-8E90-986BC8995733}" type="pres">
      <dgm:prSet presAssocID="{926312E4-E460-4498-AADB-5E9C76AC3473}" presName="vertTwo" presStyleCnt="0"/>
      <dgm:spPr/>
    </dgm:pt>
    <dgm:pt modelId="{8B821D09-A589-4B17-8CCD-3203E7428A0D}" type="pres">
      <dgm:prSet presAssocID="{926312E4-E460-4498-AADB-5E9C76AC3473}" presName="txTwo" presStyleLbl="node2" presStyleIdx="1" presStyleCnt="2">
        <dgm:presLayoutVars>
          <dgm:chPref val="3"/>
        </dgm:presLayoutVars>
      </dgm:prSet>
      <dgm:spPr/>
    </dgm:pt>
    <dgm:pt modelId="{E5EC147D-49FA-4D4E-9A7C-6523B3D9FED3}" type="pres">
      <dgm:prSet presAssocID="{926312E4-E460-4498-AADB-5E9C76AC3473}" presName="parTransTwo" presStyleCnt="0"/>
      <dgm:spPr/>
    </dgm:pt>
    <dgm:pt modelId="{B65BF962-BF39-4509-833E-4964128BD66C}" type="pres">
      <dgm:prSet presAssocID="{926312E4-E460-4498-AADB-5E9C76AC3473}" presName="horzTwo" presStyleCnt="0"/>
      <dgm:spPr/>
    </dgm:pt>
    <dgm:pt modelId="{E49BD808-EC63-40D9-B764-01EE74865290}" type="pres">
      <dgm:prSet presAssocID="{CD3F2D69-277C-4D91-BFF8-8C5A21A6F02C}" presName="vertThree" presStyleCnt="0"/>
      <dgm:spPr/>
    </dgm:pt>
    <dgm:pt modelId="{39E577B8-ADCE-47A3-9A6A-D1F939CA7FD7}" type="pres">
      <dgm:prSet presAssocID="{CD3F2D69-277C-4D91-BFF8-8C5A21A6F02C}" presName="txThree" presStyleLbl="node3" presStyleIdx="1" presStyleCnt="2">
        <dgm:presLayoutVars>
          <dgm:chPref val="3"/>
        </dgm:presLayoutVars>
      </dgm:prSet>
      <dgm:spPr/>
    </dgm:pt>
    <dgm:pt modelId="{B3BA4F9E-CDC0-4746-A26A-55FAF6856E17}" type="pres">
      <dgm:prSet presAssocID="{CD3F2D69-277C-4D91-BFF8-8C5A21A6F02C}" presName="parTransThree" presStyleCnt="0"/>
      <dgm:spPr/>
    </dgm:pt>
    <dgm:pt modelId="{53D20AD6-3304-4614-81C0-44F0ADB19FDB}" type="pres">
      <dgm:prSet presAssocID="{CD3F2D69-277C-4D91-BFF8-8C5A21A6F02C}" presName="horzThree" presStyleCnt="0"/>
      <dgm:spPr/>
    </dgm:pt>
    <dgm:pt modelId="{D501B53D-C439-45DF-9B7B-257F0CCAB36E}" type="pres">
      <dgm:prSet presAssocID="{98AC21C0-038D-45B9-8613-7C03611D6B8D}" presName="vertFour" presStyleCnt="0">
        <dgm:presLayoutVars>
          <dgm:chPref val="3"/>
        </dgm:presLayoutVars>
      </dgm:prSet>
      <dgm:spPr/>
    </dgm:pt>
    <dgm:pt modelId="{09B56560-7374-40A2-8C2B-CB8394867B27}" type="pres">
      <dgm:prSet presAssocID="{98AC21C0-038D-45B9-8613-7C03611D6B8D}" presName="txFour" presStyleLbl="node4" presStyleIdx="1" presStyleCnt="2">
        <dgm:presLayoutVars>
          <dgm:chPref val="3"/>
        </dgm:presLayoutVars>
      </dgm:prSet>
      <dgm:spPr/>
    </dgm:pt>
    <dgm:pt modelId="{4FFFFE1A-59D6-42DE-A7BB-70F9EE7F2407}" type="pres">
      <dgm:prSet presAssocID="{98AC21C0-038D-45B9-8613-7C03611D6B8D}" presName="horzFour" presStyleCnt="0"/>
      <dgm:spPr/>
    </dgm:pt>
  </dgm:ptLst>
  <dgm:cxnLst>
    <dgm:cxn modelId="{D8BABE10-09E1-445B-862F-AC1ACBA48452}" srcId="{CD3F2D69-277C-4D91-BFF8-8C5A21A6F02C}" destId="{98AC21C0-038D-45B9-8613-7C03611D6B8D}" srcOrd="0" destOrd="0" parTransId="{8BD016A6-82D7-4BE3-80C5-982973FE78E2}" sibTransId="{C57E62BF-A97E-4EB1-81AB-30F4939E27DC}"/>
    <dgm:cxn modelId="{C7D1F919-4AC0-42E2-95B9-96A334F0813B}" srcId="{F7808481-E760-4339-B151-BDBB18921D73}" destId="{423FE710-8672-4F5A-BE64-CE2AC5DE67D0}" srcOrd="0" destOrd="0" parTransId="{0CEC55F5-FF6C-4B70-9E79-C34A4CE863FE}" sibTransId="{A429FD9C-7967-4316-AEAB-7B1366A0953C}"/>
    <dgm:cxn modelId="{FA38E327-A28C-44B6-BCF7-682FE766A273}" type="presOf" srcId="{926312E4-E460-4498-AADB-5E9C76AC3473}" destId="{8B821D09-A589-4B17-8CCD-3203E7428A0D}" srcOrd="0" destOrd="0" presId="urn:microsoft.com/office/officeart/2005/8/layout/hierarchy4"/>
    <dgm:cxn modelId="{12A7F961-EA68-4EF6-A6F2-EEEA1CAED72C}" type="presOf" srcId="{F7808481-E760-4339-B151-BDBB18921D73}" destId="{0A9C896D-0256-4A22-B5C2-4D2B96AFAA19}" srcOrd="0" destOrd="0" presId="urn:microsoft.com/office/officeart/2005/8/layout/hierarchy4"/>
    <dgm:cxn modelId="{ED8E0F69-9EA9-4334-99DE-46F406CD6D9E}" srcId="{926312E4-E460-4498-AADB-5E9C76AC3473}" destId="{CD3F2D69-277C-4D91-BFF8-8C5A21A6F02C}" srcOrd="0" destOrd="0" parTransId="{08BB56C1-9C66-4901-BE1C-E4D35528A931}" sibTransId="{77134749-6024-4898-B832-21B1FD09F207}"/>
    <dgm:cxn modelId="{29D39051-AC09-4159-80FB-DCD4C810A992}" type="presOf" srcId="{423FE710-8672-4F5A-BE64-CE2AC5DE67D0}" destId="{C8B00B15-C17E-4327-9994-DEA754EE7645}" srcOrd="0" destOrd="0" presId="urn:microsoft.com/office/officeart/2005/8/layout/hierarchy4"/>
    <dgm:cxn modelId="{8873E79D-FDC4-4B77-BB60-C7E60175444A}" srcId="{F7808481-E760-4339-B151-BDBB18921D73}" destId="{926312E4-E460-4498-AADB-5E9C76AC3473}" srcOrd="1" destOrd="0" parTransId="{426005CD-BB51-447A-A8F8-51E6E7D51B4F}" sibTransId="{4B624FA4-5B32-4D96-9107-7E93341E255E}"/>
    <dgm:cxn modelId="{9671B29E-64CA-4B1D-B81B-DF7E8236D486}" type="presOf" srcId="{CD3F2D69-277C-4D91-BFF8-8C5A21A6F02C}" destId="{39E577B8-ADCE-47A3-9A6A-D1F939CA7FD7}" srcOrd="0" destOrd="0" presId="urn:microsoft.com/office/officeart/2005/8/layout/hierarchy4"/>
    <dgm:cxn modelId="{186515A5-9230-4082-93DA-720AE2819283}" srcId="{DF05E4AA-EF48-49C4-A632-607AB5190640}" destId="{F7808481-E760-4339-B151-BDBB18921D73}" srcOrd="0" destOrd="0" parTransId="{7FE4C14D-58C9-470B-B7CB-7E8B6F43BC20}" sibTransId="{2578D3E8-6FCB-45E4-A636-568846825C4B}"/>
    <dgm:cxn modelId="{437F31B5-55F0-4C63-8172-01B7F5FC534A}" type="presOf" srcId="{DF05E4AA-EF48-49C4-A632-607AB5190640}" destId="{3C5B6459-32D9-4BFD-804B-7081BA5AFEF6}" srcOrd="0" destOrd="0" presId="urn:microsoft.com/office/officeart/2005/8/layout/hierarchy4"/>
    <dgm:cxn modelId="{011C02BC-AE71-4E76-9FD7-B549FCE9A5D3}" type="presOf" srcId="{F22D26DF-8204-482B-91AB-81AA45332E40}" destId="{1907CFDC-ECDD-4572-A63B-B4AE63A7A286}" srcOrd="0" destOrd="0" presId="urn:microsoft.com/office/officeart/2005/8/layout/hierarchy4"/>
    <dgm:cxn modelId="{5F8661CD-73A0-4861-B522-E93042AAFAE7}" type="presOf" srcId="{05FDB343-ED14-4CD7-AA7C-22C3FE259EC0}" destId="{D70BB404-40D5-4648-A1F4-E6BF92DA8F33}" srcOrd="0" destOrd="0" presId="urn:microsoft.com/office/officeart/2005/8/layout/hierarchy4"/>
    <dgm:cxn modelId="{C361A8D2-1DFA-43AE-AA5D-899B156B716E}" type="presOf" srcId="{98AC21C0-038D-45B9-8613-7C03611D6B8D}" destId="{09B56560-7374-40A2-8C2B-CB8394867B27}" srcOrd="0" destOrd="0" presId="urn:microsoft.com/office/officeart/2005/8/layout/hierarchy4"/>
    <dgm:cxn modelId="{D406A5D5-C4CF-42CF-A338-7BBA41DFBEAF}" srcId="{F22D26DF-8204-482B-91AB-81AA45332E40}" destId="{05FDB343-ED14-4CD7-AA7C-22C3FE259EC0}" srcOrd="0" destOrd="0" parTransId="{C5B3632E-AF5B-40D5-BBBE-0FB2123911F5}" sibTransId="{236840B5-F2A6-4134-84BF-ABF6F71B7D6A}"/>
    <dgm:cxn modelId="{22BE8EE6-795B-4CF9-98F2-F04EF0849AB0}" srcId="{423FE710-8672-4F5A-BE64-CE2AC5DE67D0}" destId="{F22D26DF-8204-482B-91AB-81AA45332E40}" srcOrd="0" destOrd="0" parTransId="{BCDEFDD7-00B6-4172-AFC7-9E1E7F2D81B9}" sibTransId="{6811CAC5-BAFB-42D4-8ACC-3EC323912A99}"/>
    <dgm:cxn modelId="{45B6A22D-ADF3-40DF-A675-CB11EFD854E8}" type="presParOf" srcId="{3C5B6459-32D9-4BFD-804B-7081BA5AFEF6}" destId="{97C0A212-1A43-4AB6-B2E4-E65BF03A5875}" srcOrd="0" destOrd="0" presId="urn:microsoft.com/office/officeart/2005/8/layout/hierarchy4"/>
    <dgm:cxn modelId="{C3B3631A-9D69-40C1-A251-0150DBCF4202}" type="presParOf" srcId="{97C0A212-1A43-4AB6-B2E4-E65BF03A5875}" destId="{0A9C896D-0256-4A22-B5C2-4D2B96AFAA19}" srcOrd="0" destOrd="0" presId="urn:microsoft.com/office/officeart/2005/8/layout/hierarchy4"/>
    <dgm:cxn modelId="{3E5C02FD-73E4-45BB-8F68-8671490D8E3B}" type="presParOf" srcId="{97C0A212-1A43-4AB6-B2E4-E65BF03A5875}" destId="{3EC0452D-9120-4F23-A6B2-BF41DF6810C4}" srcOrd="1" destOrd="0" presId="urn:microsoft.com/office/officeart/2005/8/layout/hierarchy4"/>
    <dgm:cxn modelId="{31E23F57-7EC4-40A7-8CDE-4DBA3E4DF806}" type="presParOf" srcId="{97C0A212-1A43-4AB6-B2E4-E65BF03A5875}" destId="{15188922-9B49-4700-BB4D-0D15357DFE5F}" srcOrd="2" destOrd="0" presId="urn:microsoft.com/office/officeart/2005/8/layout/hierarchy4"/>
    <dgm:cxn modelId="{A0E99A0D-C435-4EFF-9D62-84227E6A2B44}" type="presParOf" srcId="{15188922-9B49-4700-BB4D-0D15357DFE5F}" destId="{BEF75960-B28A-48D4-BE2A-31F44C36F398}" srcOrd="0" destOrd="0" presId="urn:microsoft.com/office/officeart/2005/8/layout/hierarchy4"/>
    <dgm:cxn modelId="{1A5FD420-6F71-4698-93FF-E13989795F64}" type="presParOf" srcId="{BEF75960-B28A-48D4-BE2A-31F44C36F398}" destId="{C8B00B15-C17E-4327-9994-DEA754EE7645}" srcOrd="0" destOrd="0" presId="urn:microsoft.com/office/officeart/2005/8/layout/hierarchy4"/>
    <dgm:cxn modelId="{B5C2DCD9-42DC-4F0D-B80E-C087B45979D2}" type="presParOf" srcId="{BEF75960-B28A-48D4-BE2A-31F44C36F398}" destId="{18BDD29A-63FA-4021-B208-0F1CB183E58D}" srcOrd="1" destOrd="0" presId="urn:microsoft.com/office/officeart/2005/8/layout/hierarchy4"/>
    <dgm:cxn modelId="{E425EF8A-7C82-4A23-93DF-71A9D8DBBEC8}" type="presParOf" srcId="{BEF75960-B28A-48D4-BE2A-31F44C36F398}" destId="{FDBCE111-35AB-4FDB-9BA0-213160E15DF1}" srcOrd="2" destOrd="0" presId="urn:microsoft.com/office/officeart/2005/8/layout/hierarchy4"/>
    <dgm:cxn modelId="{F0FBEE2E-1426-4168-A0FC-1CE8F1902751}" type="presParOf" srcId="{FDBCE111-35AB-4FDB-9BA0-213160E15DF1}" destId="{583322A1-7ECD-4D74-BF1F-331D07820256}" srcOrd="0" destOrd="0" presId="urn:microsoft.com/office/officeart/2005/8/layout/hierarchy4"/>
    <dgm:cxn modelId="{8EAF5044-FD67-4854-8AA8-21D493C8DB6A}" type="presParOf" srcId="{583322A1-7ECD-4D74-BF1F-331D07820256}" destId="{1907CFDC-ECDD-4572-A63B-B4AE63A7A286}" srcOrd="0" destOrd="0" presId="urn:microsoft.com/office/officeart/2005/8/layout/hierarchy4"/>
    <dgm:cxn modelId="{31510732-C48D-4B39-A42F-B222700AA4C7}" type="presParOf" srcId="{583322A1-7ECD-4D74-BF1F-331D07820256}" destId="{96E9CDC4-1060-401E-B8C9-C8383CC398DB}" srcOrd="1" destOrd="0" presId="urn:microsoft.com/office/officeart/2005/8/layout/hierarchy4"/>
    <dgm:cxn modelId="{DA6F167C-AB2C-4055-A36E-6090E993E4CD}" type="presParOf" srcId="{583322A1-7ECD-4D74-BF1F-331D07820256}" destId="{3B7CE3F7-8123-4046-B270-EA3899FE4FBB}" srcOrd="2" destOrd="0" presId="urn:microsoft.com/office/officeart/2005/8/layout/hierarchy4"/>
    <dgm:cxn modelId="{FBC0F353-8F68-446B-AC9C-6C66F7DF5F84}" type="presParOf" srcId="{3B7CE3F7-8123-4046-B270-EA3899FE4FBB}" destId="{96E48F20-1EC5-49CD-AEA9-FFC6B41294B8}" srcOrd="0" destOrd="0" presId="urn:microsoft.com/office/officeart/2005/8/layout/hierarchy4"/>
    <dgm:cxn modelId="{C32BAE73-02B4-4A83-8A35-041A50F5E285}" type="presParOf" srcId="{96E48F20-1EC5-49CD-AEA9-FFC6B41294B8}" destId="{D70BB404-40D5-4648-A1F4-E6BF92DA8F33}" srcOrd="0" destOrd="0" presId="urn:microsoft.com/office/officeart/2005/8/layout/hierarchy4"/>
    <dgm:cxn modelId="{CC3B357D-01D4-4DCE-A2AB-36B5D4483143}" type="presParOf" srcId="{96E48F20-1EC5-49CD-AEA9-FFC6B41294B8}" destId="{C5047D31-CE0E-469C-992D-6CA968BC4DE2}" srcOrd="1" destOrd="0" presId="urn:microsoft.com/office/officeart/2005/8/layout/hierarchy4"/>
    <dgm:cxn modelId="{DD7D0BA1-0B77-4A52-A415-FCCA1D3F3078}" type="presParOf" srcId="{15188922-9B49-4700-BB4D-0D15357DFE5F}" destId="{972573FF-8B90-4DB8-89D6-B059F6DDD55E}" srcOrd="1" destOrd="0" presId="urn:microsoft.com/office/officeart/2005/8/layout/hierarchy4"/>
    <dgm:cxn modelId="{53F95767-D91F-4045-A523-51CC3000FAD3}" type="presParOf" srcId="{15188922-9B49-4700-BB4D-0D15357DFE5F}" destId="{4458CFA6-31EC-409C-8E90-986BC8995733}" srcOrd="2" destOrd="0" presId="urn:microsoft.com/office/officeart/2005/8/layout/hierarchy4"/>
    <dgm:cxn modelId="{5A3D9929-4D89-4457-A490-0877F028814D}" type="presParOf" srcId="{4458CFA6-31EC-409C-8E90-986BC8995733}" destId="{8B821D09-A589-4B17-8CCD-3203E7428A0D}" srcOrd="0" destOrd="0" presId="urn:microsoft.com/office/officeart/2005/8/layout/hierarchy4"/>
    <dgm:cxn modelId="{D3B3C60D-52F1-483C-A01D-E19912617216}" type="presParOf" srcId="{4458CFA6-31EC-409C-8E90-986BC8995733}" destId="{E5EC147D-49FA-4D4E-9A7C-6523B3D9FED3}" srcOrd="1" destOrd="0" presId="urn:microsoft.com/office/officeart/2005/8/layout/hierarchy4"/>
    <dgm:cxn modelId="{4595C749-3659-4C37-882D-825A71DEE2B1}" type="presParOf" srcId="{4458CFA6-31EC-409C-8E90-986BC8995733}" destId="{B65BF962-BF39-4509-833E-4964128BD66C}" srcOrd="2" destOrd="0" presId="urn:microsoft.com/office/officeart/2005/8/layout/hierarchy4"/>
    <dgm:cxn modelId="{4801715F-A3F2-439C-84F0-5B7E9C4C3B40}" type="presParOf" srcId="{B65BF962-BF39-4509-833E-4964128BD66C}" destId="{E49BD808-EC63-40D9-B764-01EE74865290}" srcOrd="0" destOrd="0" presId="urn:microsoft.com/office/officeart/2005/8/layout/hierarchy4"/>
    <dgm:cxn modelId="{AF8B484B-4651-42BE-9A5E-4A10FCE5EEB1}" type="presParOf" srcId="{E49BD808-EC63-40D9-B764-01EE74865290}" destId="{39E577B8-ADCE-47A3-9A6A-D1F939CA7FD7}" srcOrd="0" destOrd="0" presId="urn:microsoft.com/office/officeart/2005/8/layout/hierarchy4"/>
    <dgm:cxn modelId="{F9E6E1A4-9B53-4137-8179-B7DC42AFECF5}" type="presParOf" srcId="{E49BD808-EC63-40D9-B764-01EE74865290}" destId="{B3BA4F9E-CDC0-4746-A26A-55FAF6856E17}" srcOrd="1" destOrd="0" presId="urn:microsoft.com/office/officeart/2005/8/layout/hierarchy4"/>
    <dgm:cxn modelId="{4D35DB98-C466-4C98-B5E4-58FDDB20E071}" type="presParOf" srcId="{E49BD808-EC63-40D9-B764-01EE74865290}" destId="{53D20AD6-3304-4614-81C0-44F0ADB19FDB}" srcOrd="2" destOrd="0" presId="urn:microsoft.com/office/officeart/2005/8/layout/hierarchy4"/>
    <dgm:cxn modelId="{D4E40A37-29B4-496C-820B-9AD59D1C3507}" type="presParOf" srcId="{53D20AD6-3304-4614-81C0-44F0ADB19FDB}" destId="{D501B53D-C439-45DF-9B7B-257F0CCAB36E}" srcOrd="0" destOrd="0" presId="urn:microsoft.com/office/officeart/2005/8/layout/hierarchy4"/>
    <dgm:cxn modelId="{6737610E-3085-4B56-BA75-5AD93F169F6B}" type="presParOf" srcId="{D501B53D-C439-45DF-9B7B-257F0CCAB36E}" destId="{09B56560-7374-40A2-8C2B-CB8394867B27}" srcOrd="0" destOrd="0" presId="urn:microsoft.com/office/officeart/2005/8/layout/hierarchy4"/>
    <dgm:cxn modelId="{9A1F4FFD-5325-40A9-BB6A-EC6104EF5E43}" type="presParOf" srcId="{D501B53D-C439-45DF-9B7B-257F0CCAB36E}" destId="{4FFFFE1A-59D6-42DE-A7BB-70F9EE7F240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D43DA0-EBDC-4C96-90EB-8618156CD20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34318F95-ED00-462C-A844-C4E7C029BC21}">
      <dgm:prSet phldrT="[Text]"/>
      <dgm:spPr/>
      <dgm:t>
        <a:bodyPr/>
        <a:lstStyle/>
        <a:p>
          <a:r>
            <a:rPr lang="ur-PK" dirty="0" err="1"/>
            <a:t>الْمُنَادَی</a:t>
          </a:r>
          <a:endParaRPr lang="en-GB" dirty="0"/>
        </a:p>
      </dgm:t>
    </dgm:pt>
    <dgm:pt modelId="{9027ED87-EA55-4B84-89B2-32AF88E4B113}" type="parTrans" cxnId="{045E8061-68E6-48FD-970A-86A5B92F0BDF}">
      <dgm:prSet/>
      <dgm:spPr/>
      <dgm:t>
        <a:bodyPr/>
        <a:lstStyle/>
        <a:p>
          <a:endParaRPr lang="en-GB"/>
        </a:p>
      </dgm:t>
    </dgm:pt>
    <dgm:pt modelId="{671F584F-251A-49CC-95CB-08FA164AEA16}" type="sibTrans" cxnId="{045E8061-68E6-48FD-970A-86A5B92F0BDF}">
      <dgm:prSet/>
      <dgm:spPr/>
      <dgm:t>
        <a:bodyPr/>
        <a:lstStyle/>
        <a:p>
          <a:endParaRPr lang="en-GB"/>
        </a:p>
      </dgm:t>
    </dgm:pt>
    <dgm:pt modelId="{AB3E93F3-F323-4BEE-9A2F-F025CF90718E}">
      <dgm:prSet phldrT="[Text]"/>
      <dgm:spPr/>
      <dgm:t>
        <a:bodyPr/>
        <a:lstStyle/>
        <a:p>
          <a:r>
            <a:rPr lang="ur-PK" dirty="0" err="1"/>
            <a:t>مُفْرَدٌ</a:t>
          </a:r>
          <a:endParaRPr lang="en-GB" dirty="0"/>
        </a:p>
      </dgm:t>
    </dgm:pt>
    <dgm:pt modelId="{69B0CD08-A1BD-4670-ABE0-6324E9FE2A36}" type="parTrans" cxnId="{3FB984BA-53F5-4B37-B163-C5C25872902F}">
      <dgm:prSet/>
      <dgm:spPr/>
      <dgm:t>
        <a:bodyPr/>
        <a:lstStyle/>
        <a:p>
          <a:endParaRPr lang="en-GB"/>
        </a:p>
      </dgm:t>
    </dgm:pt>
    <dgm:pt modelId="{98C0AFC2-EEBE-46F6-9558-CA77029585DF}" type="sibTrans" cxnId="{3FB984BA-53F5-4B37-B163-C5C25872902F}">
      <dgm:prSet/>
      <dgm:spPr/>
      <dgm:t>
        <a:bodyPr/>
        <a:lstStyle/>
        <a:p>
          <a:endParaRPr lang="en-GB"/>
        </a:p>
      </dgm:t>
    </dgm:pt>
    <dgm:pt modelId="{638ECC05-5B5D-4DB6-A6E3-A850629EF289}">
      <dgm:prSet phldrT="[Text]"/>
      <dgm:spPr/>
      <dgm:t>
        <a:bodyPr/>
        <a:lstStyle/>
        <a:p>
          <a:r>
            <a:rPr lang="ur-PK" dirty="0" err="1"/>
            <a:t>مُضَافٌ</a:t>
          </a:r>
          <a:r>
            <a:rPr lang="ur-PK" dirty="0"/>
            <a:t> </a:t>
          </a:r>
          <a:r>
            <a:rPr lang="ur-PK" dirty="0" err="1"/>
            <a:t>أَوْ</a:t>
          </a:r>
          <a:r>
            <a:rPr lang="ur-PK" dirty="0"/>
            <a:t> </a:t>
          </a:r>
          <a:r>
            <a:rPr lang="ur-PK" dirty="0" err="1"/>
            <a:t>شِبْهُ</a:t>
          </a:r>
          <a:r>
            <a:rPr lang="ur-PK" dirty="0"/>
            <a:t> </a:t>
          </a:r>
          <a:r>
            <a:rPr lang="ur-PK" dirty="0" err="1"/>
            <a:t>الْمُضَافِ</a:t>
          </a:r>
          <a:endParaRPr lang="en-GB" dirty="0"/>
        </a:p>
      </dgm:t>
    </dgm:pt>
    <dgm:pt modelId="{7FC6FF33-F8BF-49C9-AF34-89F7F866C8CE}" type="parTrans" cxnId="{4BCE6B83-5B12-4980-A1C8-24F2C733996E}">
      <dgm:prSet/>
      <dgm:spPr/>
    </dgm:pt>
    <dgm:pt modelId="{7122974D-DA88-44AD-8638-A081A45DA23C}" type="sibTrans" cxnId="{4BCE6B83-5B12-4980-A1C8-24F2C733996E}">
      <dgm:prSet/>
      <dgm:spPr/>
    </dgm:pt>
    <dgm:pt modelId="{95FFFCF6-D3AC-4DB4-9D6C-71808F390088}">
      <dgm:prSet phldrT="[Text]"/>
      <dgm:spPr/>
      <dgm:t>
        <a:bodyPr/>
        <a:lstStyle/>
        <a:p>
          <a:r>
            <a:rPr lang="ur-PK" dirty="0" err="1"/>
            <a:t>لَفْظًا</a:t>
          </a:r>
          <a:r>
            <a:rPr lang="ur-PK" dirty="0"/>
            <a:t> </a:t>
          </a:r>
          <a:r>
            <a:rPr lang="ur-PK" dirty="0" err="1"/>
            <a:t>مَبْنِيٌّ</a:t>
          </a:r>
          <a:r>
            <a:rPr lang="ur-PK" dirty="0"/>
            <a:t> </a:t>
          </a:r>
          <a:r>
            <a:rPr lang="ur-PK" dirty="0" err="1"/>
            <a:t>عَلَی</a:t>
          </a:r>
          <a:r>
            <a:rPr lang="ur-PK" dirty="0"/>
            <a:t> </a:t>
          </a:r>
          <a:r>
            <a:rPr lang="ur-PK" dirty="0" err="1"/>
            <a:t>الضم</a:t>
          </a:r>
          <a:br>
            <a:rPr lang="ur-PK" dirty="0"/>
          </a:br>
          <a:r>
            <a:rPr lang="ur-PK" dirty="0" err="1"/>
            <a:t>مَحَلًّا</a:t>
          </a:r>
          <a:r>
            <a:rPr lang="ur-PK" dirty="0"/>
            <a:t> </a:t>
          </a:r>
          <a:r>
            <a:rPr lang="ur-PK" dirty="0" err="1"/>
            <a:t>مَنْصُوْبٌ</a:t>
          </a:r>
          <a:endParaRPr lang="en-GB" dirty="0"/>
        </a:p>
      </dgm:t>
    </dgm:pt>
    <dgm:pt modelId="{358A190B-48AF-4B49-86FA-34A574C8F4EE}" type="parTrans" cxnId="{ACCF4AB7-50B1-477C-B104-8066E9AD30A8}">
      <dgm:prSet/>
      <dgm:spPr/>
    </dgm:pt>
    <dgm:pt modelId="{1E418E19-2D7C-4131-B741-0D26299188ED}" type="sibTrans" cxnId="{ACCF4AB7-50B1-477C-B104-8066E9AD30A8}">
      <dgm:prSet/>
      <dgm:spPr/>
    </dgm:pt>
    <dgm:pt modelId="{9EAA2129-F534-4888-A7CF-157E6707A811}">
      <dgm:prSet phldrT="[Text]"/>
      <dgm:spPr/>
      <dgm:t>
        <a:bodyPr/>
        <a:lstStyle/>
        <a:p>
          <a:r>
            <a:rPr lang="ur-PK" dirty="0" err="1"/>
            <a:t>مَنْصُوْبٌ</a:t>
          </a:r>
          <a:endParaRPr lang="en-GB" dirty="0"/>
        </a:p>
      </dgm:t>
    </dgm:pt>
    <dgm:pt modelId="{AF65BBCE-BBAF-4254-A740-1D2A67049A30}" type="parTrans" cxnId="{F5DE138D-B1A3-407E-9AF3-F7FD5C81BA84}">
      <dgm:prSet/>
      <dgm:spPr/>
    </dgm:pt>
    <dgm:pt modelId="{D9596368-7AD5-4BF8-9594-7D602D2CFB6B}" type="sibTrans" cxnId="{F5DE138D-B1A3-407E-9AF3-F7FD5C81BA84}">
      <dgm:prSet/>
      <dgm:spPr/>
    </dgm:pt>
    <dgm:pt modelId="{4DD4090B-72E5-4AFC-A240-0D10AEC0C503}" type="pres">
      <dgm:prSet presAssocID="{C5D43DA0-EBDC-4C96-90EB-8618156CD20E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40DECE8C-2D72-40A4-848F-A4BE28CE795D}" type="pres">
      <dgm:prSet presAssocID="{34318F95-ED00-462C-A844-C4E7C029BC21}" presName="vertOne" presStyleCnt="0"/>
      <dgm:spPr/>
    </dgm:pt>
    <dgm:pt modelId="{87BCE199-6CEA-4DB9-AC94-A4DA03933491}" type="pres">
      <dgm:prSet presAssocID="{34318F95-ED00-462C-A844-C4E7C029BC21}" presName="txOne" presStyleLbl="node0" presStyleIdx="0" presStyleCnt="1">
        <dgm:presLayoutVars>
          <dgm:chPref val="3"/>
        </dgm:presLayoutVars>
      </dgm:prSet>
      <dgm:spPr/>
    </dgm:pt>
    <dgm:pt modelId="{C012E98B-D0FD-4BE5-8ABA-CB13812FF4BE}" type="pres">
      <dgm:prSet presAssocID="{34318F95-ED00-462C-A844-C4E7C029BC21}" presName="parTransOne" presStyleCnt="0"/>
      <dgm:spPr/>
    </dgm:pt>
    <dgm:pt modelId="{288DAF52-7DC3-4235-AC34-192F551B7724}" type="pres">
      <dgm:prSet presAssocID="{34318F95-ED00-462C-A844-C4E7C029BC21}" presName="horzOne" presStyleCnt="0"/>
      <dgm:spPr/>
    </dgm:pt>
    <dgm:pt modelId="{1FDF031E-B8EE-4BF4-B68E-BE54468A9B8E}" type="pres">
      <dgm:prSet presAssocID="{AB3E93F3-F323-4BEE-9A2F-F025CF90718E}" presName="vertTwo" presStyleCnt="0"/>
      <dgm:spPr/>
    </dgm:pt>
    <dgm:pt modelId="{87296357-4B8A-45FE-B032-25382A140892}" type="pres">
      <dgm:prSet presAssocID="{AB3E93F3-F323-4BEE-9A2F-F025CF90718E}" presName="txTwo" presStyleLbl="node2" presStyleIdx="0" presStyleCnt="2">
        <dgm:presLayoutVars>
          <dgm:chPref val="3"/>
        </dgm:presLayoutVars>
      </dgm:prSet>
      <dgm:spPr/>
    </dgm:pt>
    <dgm:pt modelId="{D0781295-C0A7-47C0-B3E0-23C6AEDEE3BB}" type="pres">
      <dgm:prSet presAssocID="{AB3E93F3-F323-4BEE-9A2F-F025CF90718E}" presName="parTransTwo" presStyleCnt="0"/>
      <dgm:spPr/>
    </dgm:pt>
    <dgm:pt modelId="{DB97E5EC-5DDB-4CA4-8863-38E6285FEFB7}" type="pres">
      <dgm:prSet presAssocID="{AB3E93F3-F323-4BEE-9A2F-F025CF90718E}" presName="horzTwo" presStyleCnt="0"/>
      <dgm:spPr/>
    </dgm:pt>
    <dgm:pt modelId="{BF805AED-A312-4EC5-8820-E1E06965CDE6}" type="pres">
      <dgm:prSet presAssocID="{95FFFCF6-D3AC-4DB4-9D6C-71808F390088}" presName="vertThree" presStyleCnt="0"/>
      <dgm:spPr/>
    </dgm:pt>
    <dgm:pt modelId="{E7EC80E2-4F11-4B41-B263-2987459C1F85}" type="pres">
      <dgm:prSet presAssocID="{95FFFCF6-D3AC-4DB4-9D6C-71808F390088}" presName="txThree" presStyleLbl="node3" presStyleIdx="0" presStyleCnt="2">
        <dgm:presLayoutVars>
          <dgm:chPref val="3"/>
        </dgm:presLayoutVars>
      </dgm:prSet>
      <dgm:spPr/>
    </dgm:pt>
    <dgm:pt modelId="{E83DBF0F-2F4E-4762-8899-2FBD9E1F7ED1}" type="pres">
      <dgm:prSet presAssocID="{95FFFCF6-D3AC-4DB4-9D6C-71808F390088}" presName="horzThree" presStyleCnt="0"/>
      <dgm:spPr/>
    </dgm:pt>
    <dgm:pt modelId="{E110CA31-F45E-4129-A198-F26EF3BB92E7}" type="pres">
      <dgm:prSet presAssocID="{98C0AFC2-EEBE-46F6-9558-CA77029585DF}" presName="sibSpaceTwo" presStyleCnt="0"/>
      <dgm:spPr/>
    </dgm:pt>
    <dgm:pt modelId="{4ED6C213-BDDC-41D9-BA83-ABA1E305CB37}" type="pres">
      <dgm:prSet presAssocID="{638ECC05-5B5D-4DB6-A6E3-A850629EF289}" presName="vertTwo" presStyleCnt="0"/>
      <dgm:spPr/>
    </dgm:pt>
    <dgm:pt modelId="{C1F45DDC-940F-41BC-B7DF-ED93FE806657}" type="pres">
      <dgm:prSet presAssocID="{638ECC05-5B5D-4DB6-A6E3-A850629EF289}" presName="txTwo" presStyleLbl="node2" presStyleIdx="1" presStyleCnt="2">
        <dgm:presLayoutVars>
          <dgm:chPref val="3"/>
        </dgm:presLayoutVars>
      </dgm:prSet>
      <dgm:spPr/>
    </dgm:pt>
    <dgm:pt modelId="{E5048E6C-34E0-46CE-9833-61CFE4F017DF}" type="pres">
      <dgm:prSet presAssocID="{638ECC05-5B5D-4DB6-A6E3-A850629EF289}" presName="parTransTwo" presStyleCnt="0"/>
      <dgm:spPr/>
    </dgm:pt>
    <dgm:pt modelId="{E57CAA3D-3DB3-4497-9C12-2C9285392400}" type="pres">
      <dgm:prSet presAssocID="{638ECC05-5B5D-4DB6-A6E3-A850629EF289}" presName="horzTwo" presStyleCnt="0"/>
      <dgm:spPr/>
    </dgm:pt>
    <dgm:pt modelId="{0CBAFF4C-04BA-45FE-93CE-2FD0FC367C27}" type="pres">
      <dgm:prSet presAssocID="{9EAA2129-F534-4888-A7CF-157E6707A811}" presName="vertThree" presStyleCnt="0"/>
      <dgm:spPr/>
    </dgm:pt>
    <dgm:pt modelId="{E42B0BA4-9CDE-4198-B4F0-CA9512A4EC76}" type="pres">
      <dgm:prSet presAssocID="{9EAA2129-F534-4888-A7CF-157E6707A811}" presName="txThree" presStyleLbl="node3" presStyleIdx="1" presStyleCnt="2">
        <dgm:presLayoutVars>
          <dgm:chPref val="3"/>
        </dgm:presLayoutVars>
      </dgm:prSet>
      <dgm:spPr/>
    </dgm:pt>
    <dgm:pt modelId="{08EE069F-F38D-4C62-83A0-E25AC29C36ED}" type="pres">
      <dgm:prSet presAssocID="{9EAA2129-F534-4888-A7CF-157E6707A811}" presName="horzThree" presStyleCnt="0"/>
      <dgm:spPr/>
    </dgm:pt>
  </dgm:ptLst>
  <dgm:cxnLst>
    <dgm:cxn modelId="{86A2061E-2B3C-40A7-B7D5-EBA733B2520D}" type="presOf" srcId="{9EAA2129-F534-4888-A7CF-157E6707A811}" destId="{E42B0BA4-9CDE-4198-B4F0-CA9512A4EC76}" srcOrd="0" destOrd="0" presId="urn:microsoft.com/office/officeart/2005/8/layout/hierarchy4"/>
    <dgm:cxn modelId="{724A2F34-33A7-44DE-992C-366C467F7A5D}" type="presOf" srcId="{34318F95-ED00-462C-A844-C4E7C029BC21}" destId="{87BCE199-6CEA-4DB9-AC94-A4DA03933491}" srcOrd="0" destOrd="0" presId="urn:microsoft.com/office/officeart/2005/8/layout/hierarchy4"/>
    <dgm:cxn modelId="{6C495741-89A2-47A2-89B5-40EF42164699}" type="presOf" srcId="{95FFFCF6-D3AC-4DB4-9D6C-71808F390088}" destId="{E7EC80E2-4F11-4B41-B263-2987459C1F85}" srcOrd="0" destOrd="0" presId="urn:microsoft.com/office/officeart/2005/8/layout/hierarchy4"/>
    <dgm:cxn modelId="{045E8061-68E6-48FD-970A-86A5B92F0BDF}" srcId="{C5D43DA0-EBDC-4C96-90EB-8618156CD20E}" destId="{34318F95-ED00-462C-A844-C4E7C029BC21}" srcOrd="0" destOrd="0" parTransId="{9027ED87-EA55-4B84-89B2-32AF88E4B113}" sibTransId="{671F584F-251A-49CC-95CB-08FA164AEA16}"/>
    <dgm:cxn modelId="{4BCE6B83-5B12-4980-A1C8-24F2C733996E}" srcId="{34318F95-ED00-462C-A844-C4E7C029BC21}" destId="{638ECC05-5B5D-4DB6-A6E3-A850629EF289}" srcOrd="1" destOrd="0" parTransId="{7FC6FF33-F8BF-49C9-AF34-89F7F866C8CE}" sibTransId="{7122974D-DA88-44AD-8638-A081A45DA23C}"/>
    <dgm:cxn modelId="{129D6586-A8C0-42B3-9AC3-5ED6F7E5EB89}" type="presOf" srcId="{AB3E93F3-F323-4BEE-9A2F-F025CF90718E}" destId="{87296357-4B8A-45FE-B032-25382A140892}" srcOrd="0" destOrd="0" presId="urn:microsoft.com/office/officeart/2005/8/layout/hierarchy4"/>
    <dgm:cxn modelId="{F5DE138D-B1A3-407E-9AF3-F7FD5C81BA84}" srcId="{638ECC05-5B5D-4DB6-A6E3-A850629EF289}" destId="{9EAA2129-F534-4888-A7CF-157E6707A811}" srcOrd="0" destOrd="0" parTransId="{AF65BBCE-BBAF-4254-A740-1D2A67049A30}" sibTransId="{D9596368-7AD5-4BF8-9594-7D602D2CFB6B}"/>
    <dgm:cxn modelId="{9259E2A8-FC26-4949-B7FE-3F722F3211D8}" type="presOf" srcId="{638ECC05-5B5D-4DB6-A6E3-A850629EF289}" destId="{C1F45DDC-940F-41BC-B7DF-ED93FE806657}" srcOrd="0" destOrd="0" presId="urn:microsoft.com/office/officeart/2005/8/layout/hierarchy4"/>
    <dgm:cxn modelId="{ACCF4AB7-50B1-477C-B104-8066E9AD30A8}" srcId="{AB3E93F3-F323-4BEE-9A2F-F025CF90718E}" destId="{95FFFCF6-D3AC-4DB4-9D6C-71808F390088}" srcOrd="0" destOrd="0" parTransId="{358A190B-48AF-4B49-86FA-34A574C8F4EE}" sibTransId="{1E418E19-2D7C-4131-B741-0D26299188ED}"/>
    <dgm:cxn modelId="{3FB984BA-53F5-4B37-B163-C5C25872902F}" srcId="{34318F95-ED00-462C-A844-C4E7C029BC21}" destId="{AB3E93F3-F323-4BEE-9A2F-F025CF90718E}" srcOrd="0" destOrd="0" parTransId="{69B0CD08-A1BD-4670-ABE0-6324E9FE2A36}" sibTransId="{98C0AFC2-EEBE-46F6-9558-CA77029585DF}"/>
    <dgm:cxn modelId="{9A3964D1-1FD5-43D5-A57E-748D67D57D77}" type="presOf" srcId="{C5D43DA0-EBDC-4C96-90EB-8618156CD20E}" destId="{4DD4090B-72E5-4AFC-A240-0D10AEC0C503}" srcOrd="0" destOrd="0" presId="urn:microsoft.com/office/officeart/2005/8/layout/hierarchy4"/>
    <dgm:cxn modelId="{9A9E3AD0-166A-4937-A0AC-5F310DE17E48}" type="presParOf" srcId="{4DD4090B-72E5-4AFC-A240-0D10AEC0C503}" destId="{40DECE8C-2D72-40A4-848F-A4BE28CE795D}" srcOrd="0" destOrd="0" presId="urn:microsoft.com/office/officeart/2005/8/layout/hierarchy4"/>
    <dgm:cxn modelId="{C710B6CD-8A50-4BFA-83B5-4F0497B1753E}" type="presParOf" srcId="{40DECE8C-2D72-40A4-848F-A4BE28CE795D}" destId="{87BCE199-6CEA-4DB9-AC94-A4DA03933491}" srcOrd="0" destOrd="0" presId="urn:microsoft.com/office/officeart/2005/8/layout/hierarchy4"/>
    <dgm:cxn modelId="{DE824B0D-B6BD-4F57-ADB3-1EB90779B5EA}" type="presParOf" srcId="{40DECE8C-2D72-40A4-848F-A4BE28CE795D}" destId="{C012E98B-D0FD-4BE5-8ABA-CB13812FF4BE}" srcOrd="1" destOrd="0" presId="urn:microsoft.com/office/officeart/2005/8/layout/hierarchy4"/>
    <dgm:cxn modelId="{C05F766C-B504-4221-96FF-1CD9A43DB387}" type="presParOf" srcId="{40DECE8C-2D72-40A4-848F-A4BE28CE795D}" destId="{288DAF52-7DC3-4235-AC34-192F551B7724}" srcOrd="2" destOrd="0" presId="urn:microsoft.com/office/officeart/2005/8/layout/hierarchy4"/>
    <dgm:cxn modelId="{9C2B055C-C49E-4551-A1EC-9500A015D2FA}" type="presParOf" srcId="{288DAF52-7DC3-4235-AC34-192F551B7724}" destId="{1FDF031E-B8EE-4BF4-B68E-BE54468A9B8E}" srcOrd="0" destOrd="0" presId="urn:microsoft.com/office/officeart/2005/8/layout/hierarchy4"/>
    <dgm:cxn modelId="{15AF1529-1317-4B1A-82A2-7BA06355622E}" type="presParOf" srcId="{1FDF031E-B8EE-4BF4-B68E-BE54468A9B8E}" destId="{87296357-4B8A-45FE-B032-25382A140892}" srcOrd="0" destOrd="0" presId="urn:microsoft.com/office/officeart/2005/8/layout/hierarchy4"/>
    <dgm:cxn modelId="{B313CC12-1560-4103-9E9C-F623091CFA9B}" type="presParOf" srcId="{1FDF031E-B8EE-4BF4-B68E-BE54468A9B8E}" destId="{D0781295-C0A7-47C0-B3E0-23C6AEDEE3BB}" srcOrd="1" destOrd="0" presId="urn:microsoft.com/office/officeart/2005/8/layout/hierarchy4"/>
    <dgm:cxn modelId="{D2C30DCA-ED81-4B22-92F2-9B12A3047F24}" type="presParOf" srcId="{1FDF031E-B8EE-4BF4-B68E-BE54468A9B8E}" destId="{DB97E5EC-5DDB-4CA4-8863-38E6285FEFB7}" srcOrd="2" destOrd="0" presId="urn:microsoft.com/office/officeart/2005/8/layout/hierarchy4"/>
    <dgm:cxn modelId="{B38D6B8E-1EAD-402A-A0C9-EE2B3A0EA87F}" type="presParOf" srcId="{DB97E5EC-5DDB-4CA4-8863-38E6285FEFB7}" destId="{BF805AED-A312-4EC5-8820-E1E06965CDE6}" srcOrd="0" destOrd="0" presId="urn:microsoft.com/office/officeart/2005/8/layout/hierarchy4"/>
    <dgm:cxn modelId="{CBEEAB67-23EF-4926-874D-B8AAE70FA6C1}" type="presParOf" srcId="{BF805AED-A312-4EC5-8820-E1E06965CDE6}" destId="{E7EC80E2-4F11-4B41-B263-2987459C1F85}" srcOrd="0" destOrd="0" presId="urn:microsoft.com/office/officeart/2005/8/layout/hierarchy4"/>
    <dgm:cxn modelId="{CFB6B085-5585-4A73-9C7C-9BEE2024EC30}" type="presParOf" srcId="{BF805AED-A312-4EC5-8820-E1E06965CDE6}" destId="{E83DBF0F-2F4E-4762-8899-2FBD9E1F7ED1}" srcOrd="1" destOrd="0" presId="urn:microsoft.com/office/officeart/2005/8/layout/hierarchy4"/>
    <dgm:cxn modelId="{DD686A5C-625F-4403-AB87-217623E286A2}" type="presParOf" srcId="{288DAF52-7DC3-4235-AC34-192F551B7724}" destId="{E110CA31-F45E-4129-A198-F26EF3BB92E7}" srcOrd="1" destOrd="0" presId="urn:microsoft.com/office/officeart/2005/8/layout/hierarchy4"/>
    <dgm:cxn modelId="{BFB4A90F-F41A-489D-897D-202F9B7897AD}" type="presParOf" srcId="{288DAF52-7DC3-4235-AC34-192F551B7724}" destId="{4ED6C213-BDDC-41D9-BA83-ABA1E305CB37}" srcOrd="2" destOrd="0" presId="urn:microsoft.com/office/officeart/2005/8/layout/hierarchy4"/>
    <dgm:cxn modelId="{117C1989-28C3-42D8-9553-736E6027B5CA}" type="presParOf" srcId="{4ED6C213-BDDC-41D9-BA83-ABA1E305CB37}" destId="{C1F45DDC-940F-41BC-B7DF-ED93FE806657}" srcOrd="0" destOrd="0" presId="urn:microsoft.com/office/officeart/2005/8/layout/hierarchy4"/>
    <dgm:cxn modelId="{C20E02EE-6E42-4941-A775-94A4E9EB724B}" type="presParOf" srcId="{4ED6C213-BDDC-41D9-BA83-ABA1E305CB37}" destId="{E5048E6C-34E0-46CE-9833-61CFE4F017DF}" srcOrd="1" destOrd="0" presId="urn:microsoft.com/office/officeart/2005/8/layout/hierarchy4"/>
    <dgm:cxn modelId="{D596AF6D-A654-4AB0-BAEF-A58EC9A5639A}" type="presParOf" srcId="{4ED6C213-BDDC-41D9-BA83-ABA1E305CB37}" destId="{E57CAA3D-3DB3-4497-9C12-2C9285392400}" srcOrd="2" destOrd="0" presId="urn:microsoft.com/office/officeart/2005/8/layout/hierarchy4"/>
    <dgm:cxn modelId="{B4A5AC4B-5338-40FE-A03A-8B05A7551641}" type="presParOf" srcId="{E57CAA3D-3DB3-4497-9C12-2C9285392400}" destId="{0CBAFF4C-04BA-45FE-93CE-2FD0FC367C27}" srcOrd="0" destOrd="0" presId="urn:microsoft.com/office/officeart/2005/8/layout/hierarchy4"/>
    <dgm:cxn modelId="{2FDD0620-1033-4D17-A57A-E3C81BC5D5E7}" type="presParOf" srcId="{0CBAFF4C-04BA-45FE-93CE-2FD0FC367C27}" destId="{E42B0BA4-9CDE-4198-B4F0-CA9512A4EC76}" srcOrd="0" destOrd="0" presId="urn:microsoft.com/office/officeart/2005/8/layout/hierarchy4"/>
    <dgm:cxn modelId="{36C4D3E1-C6E6-49CA-AA6B-258E869C4229}" type="presParOf" srcId="{0CBAFF4C-04BA-45FE-93CE-2FD0FC367C27}" destId="{08EE069F-F38D-4C62-83A0-E25AC29C36E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C896D-0256-4A22-B5C2-4D2B96AFAA19}">
      <dsp:nvSpPr>
        <dsp:cNvPr id="0" name=""/>
        <dsp:cNvSpPr/>
      </dsp:nvSpPr>
      <dsp:spPr>
        <a:xfrm>
          <a:off x="2250" y="656"/>
          <a:ext cx="6091499" cy="955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000" kern="1200" dirty="0" err="1"/>
            <a:t>التحذير</a:t>
          </a:r>
          <a:endParaRPr lang="en-GB" sz="3000" kern="1200" dirty="0"/>
        </a:p>
      </dsp:txBody>
      <dsp:txXfrm>
        <a:off x="30235" y="28641"/>
        <a:ext cx="6035529" cy="899506"/>
      </dsp:txXfrm>
    </dsp:sp>
    <dsp:sp modelId="{C8B00B15-C17E-4327-9994-DEA754EE7645}">
      <dsp:nvSpPr>
        <dsp:cNvPr id="0" name=""/>
        <dsp:cNvSpPr/>
      </dsp:nvSpPr>
      <dsp:spPr>
        <a:xfrm>
          <a:off x="3170765" y="1036393"/>
          <a:ext cx="2922984" cy="9554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000" kern="1200" dirty="0" err="1"/>
            <a:t>محذر</a:t>
          </a:r>
          <a:endParaRPr lang="en-GB" sz="3000" kern="1200" dirty="0"/>
        </a:p>
      </dsp:txBody>
      <dsp:txXfrm>
        <a:off x="3198750" y="1064378"/>
        <a:ext cx="2867014" cy="899506"/>
      </dsp:txXfrm>
    </dsp:sp>
    <dsp:sp modelId="{1907CFDC-ECDD-4572-A63B-B4AE63A7A286}">
      <dsp:nvSpPr>
        <dsp:cNvPr id="0" name=""/>
        <dsp:cNvSpPr/>
      </dsp:nvSpPr>
      <dsp:spPr>
        <a:xfrm>
          <a:off x="3170765" y="2072130"/>
          <a:ext cx="2922984" cy="9554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The one being warned</a:t>
          </a:r>
        </a:p>
      </dsp:txBody>
      <dsp:txXfrm>
        <a:off x="3198750" y="2100115"/>
        <a:ext cx="2867014" cy="899506"/>
      </dsp:txXfrm>
    </dsp:sp>
    <dsp:sp modelId="{D70BB404-40D5-4648-A1F4-E6BF92DA8F33}">
      <dsp:nvSpPr>
        <dsp:cNvPr id="0" name=""/>
        <dsp:cNvSpPr/>
      </dsp:nvSpPr>
      <dsp:spPr>
        <a:xfrm>
          <a:off x="3170765" y="3107866"/>
          <a:ext cx="2922984" cy="9554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Child</a:t>
          </a:r>
        </a:p>
      </dsp:txBody>
      <dsp:txXfrm>
        <a:off x="3198750" y="3135851"/>
        <a:ext cx="2867014" cy="899506"/>
      </dsp:txXfrm>
    </dsp:sp>
    <dsp:sp modelId="{8B821D09-A589-4B17-8CCD-3203E7428A0D}">
      <dsp:nvSpPr>
        <dsp:cNvPr id="0" name=""/>
        <dsp:cNvSpPr/>
      </dsp:nvSpPr>
      <dsp:spPr>
        <a:xfrm>
          <a:off x="2250" y="1036393"/>
          <a:ext cx="2922984" cy="9554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000" kern="1200" dirty="0" err="1"/>
            <a:t>محذر</a:t>
          </a:r>
          <a:r>
            <a:rPr lang="ur-PK" sz="3000" kern="1200" dirty="0"/>
            <a:t> </a:t>
          </a:r>
          <a:r>
            <a:rPr lang="ur-PK" sz="3000" kern="1200" dirty="0" err="1"/>
            <a:t>منه</a:t>
          </a:r>
          <a:endParaRPr lang="en-GB" sz="3000" kern="1200" dirty="0"/>
        </a:p>
      </dsp:txBody>
      <dsp:txXfrm>
        <a:off x="30235" y="1064378"/>
        <a:ext cx="2867014" cy="899506"/>
      </dsp:txXfrm>
    </dsp:sp>
    <dsp:sp modelId="{39E577B8-ADCE-47A3-9A6A-D1F939CA7FD7}">
      <dsp:nvSpPr>
        <dsp:cNvPr id="0" name=""/>
        <dsp:cNvSpPr/>
      </dsp:nvSpPr>
      <dsp:spPr>
        <a:xfrm>
          <a:off x="2250" y="2072130"/>
          <a:ext cx="2922984" cy="9554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The one / thing being warned of</a:t>
          </a:r>
        </a:p>
      </dsp:txBody>
      <dsp:txXfrm>
        <a:off x="30235" y="2100115"/>
        <a:ext cx="2867014" cy="899506"/>
      </dsp:txXfrm>
    </dsp:sp>
    <dsp:sp modelId="{09B56560-7374-40A2-8C2B-CB8394867B27}">
      <dsp:nvSpPr>
        <dsp:cNvPr id="0" name=""/>
        <dsp:cNvSpPr/>
      </dsp:nvSpPr>
      <dsp:spPr>
        <a:xfrm>
          <a:off x="2250" y="3107866"/>
          <a:ext cx="2922984" cy="9554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Matches</a:t>
          </a:r>
        </a:p>
      </dsp:txBody>
      <dsp:txXfrm>
        <a:off x="30235" y="3135851"/>
        <a:ext cx="2867014" cy="899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CE199-6CEA-4DB9-AC94-A4DA03933491}">
      <dsp:nvSpPr>
        <dsp:cNvPr id="0" name=""/>
        <dsp:cNvSpPr/>
      </dsp:nvSpPr>
      <dsp:spPr>
        <a:xfrm>
          <a:off x="3242" y="815"/>
          <a:ext cx="8778739" cy="136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4200" kern="1200" dirty="0" err="1"/>
            <a:t>الْمُنَادَی</a:t>
          </a:r>
          <a:endParaRPr lang="en-GB" sz="4200" kern="1200" dirty="0"/>
        </a:p>
      </dsp:txBody>
      <dsp:txXfrm>
        <a:off x="43133" y="40706"/>
        <a:ext cx="8698957" cy="1282185"/>
      </dsp:txXfrm>
    </dsp:sp>
    <dsp:sp modelId="{87296357-4B8A-45FE-B032-25382A140892}">
      <dsp:nvSpPr>
        <dsp:cNvPr id="0" name=""/>
        <dsp:cNvSpPr/>
      </dsp:nvSpPr>
      <dsp:spPr>
        <a:xfrm>
          <a:off x="4569535" y="1515322"/>
          <a:ext cx="4212446" cy="13619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4200" kern="1200" dirty="0" err="1"/>
            <a:t>مُفْرَدٌ</a:t>
          </a:r>
          <a:endParaRPr lang="en-GB" sz="4200" kern="1200" dirty="0"/>
        </a:p>
      </dsp:txBody>
      <dsp:txXfrm>
        <a:off x="4609426" y="1555213"/>
        <a:ext cx="4132664" cy="1282185"/>
      </dsp:txXfrm>
    </dsp:sp>
    <dsp:sp modelId="{E7EC80E2-4F11-4B41-B263-2987459C1F85}">
      <dsp:nvSpPr>
        <dsp:cNvPr id="0" name=""/>
        <dsp:cNvSpPr/>
      </dsp:nvSpPr>
      <dsp:spPr>
        <a:xfrm>
          <a:off x="4569535" y="3029829"/>
          <a:ext cx="4212446" cy="13619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 err="1"/>
            <a:t>لَفْظًا</a:t>
          </a:r>
          <a:r>
            <a:rPr lang="ur-PK" sz="2400" kern="1200" dirty="0"/>
            <a:t> </a:t>
          </a:r>
          <a:r>
            <a:rPr lang="ur-PK" sz="2400" kern="1200" dirty="0" err="1"/>
            <a:t>مَبْنِيٌّ</a:t>
          </a:r>
          <a:r>
            <a:rPr lang="ur-PK" sz="2400" kern="1200" dirty="0"/>
            <a:t> </a:t>
          </a:r>
          <a:r>
            <a:rPr lang="ur-PK" sz="2400" kern="1200" dirty="0" err="1"/>
            <a:t>عَلَی</a:t>
          </a:r>
          <a:r>
            <a:rPr lang="ur-PK" sz="2400" kern="1200" dirty="0"/>
            <a:t> </a:t>
          </a:r>
          <a:r>
            <a:rPr lang="ur-PK" sz="2400" kern="1200" dirty="0" err="1"/>
            <a:t>الضم</a:t>
          </a:r>
          <a:br>
            <a:rPr lang="ur-PK" sz="2400" kern="1200" dirty="0"/>
          </a:br>
          <a:r>
            <a:rPr lang="ur-PK" sz="2400" kern="1200" dirty="0" err="1"/>
            <a:t>مَحَلًّا</a:t>
          </a:r>
          <a:r>
            <a:rPr lang="ur-PK" sz="2400" kern="1200" dirty="0"/>
            <a:t> </a:t>
          </a:r>
          <a:r>
            <a:rPr lang="ur-PK" sz="2400" kern="1200" dirty="0" err="1"/>
            <a:t>مَنْصُوْبٌ</a:t>
          </a:r>
          <a:endParaRPr lang="en-GB" sz="2400" kern="1200" dirty="0"/>
        </a:p>
      </dsp:txBody>
      <dsp:txXfrm>
        <a:off x="4609426" y="3069720"/>
        <a:ext cx="4132664" cy="1282185"/>
      </dsp:txXfrm>
    </dsp:sp>
    <dsp:sp modelId="{C1F45DDC-940F-41BC-B7DF-ED93FE806657}">
      <dsp:nvSpPr>
        <dsp:cNvPr id="0" name=""/>
        <dsp:cNvSpPr/>
      </dsp:nvSpPr>
      <dsp:spPr>
        <a:xfrm>
          <a:off x="3242" y="1515322"/>
          <a:ext cx="4212446" cy="13619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4200" kern="1200" dirty="0" err="1"/>
            <a:t>مُضَافٌ</a:t>
          </a:r>
          <a:r>
            <a:rPr lang="ur-PK" sz="4200" kern="1200" dirty="0"/>
            <a:t> </a:t>
          </a:r>
          <a:r>
            <a:rPr lang="ur-PK" sz="4200" kern="1200" dirty="0" err="1"/>
            <a:t>أَوْ</a:t>
          </a:r>
          <a:r>
            <a:rPr lang="ur-PK" sz="4200" kern="1200" dirty="0"/>
            <a:t> </a:t>
          </a:r>
          <a:r>
            <a:rPr lang="ur-PK" sz="4200" kern="1200" dirty="0" err="1"/>
            <a:t>شِبْهُ</a:t>
          </a:r>
          <a:r>
            <a:rPr lang="ur-PK" sz="4200" kern="1200" dirty="0"/>
            <a:t> </a:t>
          </a:r>
          <a:r>
            <a:rPr lang="ur-PK" sz="4200" kern="1200" dirty="0" err="1"/>
            <a:t>الْمُضَافِ</a:t>
          </a:r>
          <a:endParaRPr lang="en-GB" sz="4200" kern="1200" dirty="0"/>
        </a:p>
      </dsp:txBody>
      <dsp:txXfrm>
        <a:off x="43133" y="1555213"/>
        <a:ext cx="4132664" cy="1282185"/>
      </dsp:txXfrm>
    </dsp:sp>
    <dsp:sp modelId="{E42B0BA4-9CDE-4198-B4F0-CA9512A4EC76}">
      <dsp:nvSpPr>
        <dsp:cNvPr id="0" name=""/>
        <dsp:cNvSpPr/>
      </dsp:nvSpPr>
      <dsp:spPr>
        <a:xfrm>
          <a:off x="3242" y="3029829"/>
          <a:ext cx="4212446" cy="13619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 err="1"/>
            <a:t>مَنْصُوْبٌ</a:t>
          </a:r>
          <a:endParaRPr lang="en-GB" sz="2400" kern="1200" dirty="0"/>
        </a:p>
      </dsp:txBody>
      <dsp:txXfrm>
        <a:off x="43133" y="3069720"/>
        <a:ext cx="4132664" cy="1282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٢٣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الْمَقصِدُ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الثَّانِي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الْمَنْصُوْبَاتِ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الثَّانِيْ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الْمَفْعُوْلِ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بِهِ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834932-2433-47D0-89C3-DB742D8DD868}"/>
              </a:ext>
            </a:extLst>
          </p:cNvPr>
          <p:cNvSpPr/>
          <p:nvPr/>
        </p:nvSpPr>
        <p:spPr>
          <a:xfrm>
            <a:off x="111152" y="628312"/>
            <a:ext cx="8921695" cy="868385"/>
          </a:xfrm>
          <a:custGeom>
            <a:avLst/>
            <a:gdLst>
              <a:gd name="connsiteX0" fmla="*/ 0 w 8921695"/>
              <a:gd name="connsiteY0" fmla="*/ 86839 h 868385"/>
              <a:gd name="connsiteX1" fmla="*/ 86839 w 8921695"/>
              <a:gd name="connsiteY1" fmla="*/ 0 h 868385"/>
              <a:gd name="connsiteX2" fmla="*/ 8834857 w 8921695"/>
              <a:gd name="connsiteY2" fmla="*/ 0 h 868385"/>
              <a:gd name="connsiteX3" fmla="*/ 8921696 w 8921695"/>
              <a:gd name="connsiteY3" fmla="*/ 86839 h 868385"/>
              <a:gd name="connsiteX4" fmla="*/ 8921695 w 8921695"/>
              <a:gd name="connsiteY4" fmla="*/ 781547 h 868385"/>
              <a:gd name="connsiteX5" fmla="*/ 8834856 w 8921695"/>
              <a:gd name="connsiteY5" fmla="*/ 868386 h 868385"/>
              <a:gd name="connsiteX6" fmla="*/ 86839 w 8921695"/>
              <a:gd name="connsiteY6" fmla="*/ 868385 h 868385"/>
              <a:gd name="connsiteX7" fmla="*/ 0 w 8921695"/>
              <a:gd name="connsiteY7" fmla="*/ 781546 h 868385"/>
              <a:gd name="connsiteX8" fmla="*/ 0 w 8921695"/>
              <a:gd name="connsiteY8" fmla="*/ 86839 h 86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21695" h="868385">
                <a:moveTo>
                  <a:pt x="0" y="86839"/>
                </a:moveTo>
                <a:cubicBezTo>
                  <a:pt x="0" y="38879"/>
                  <a:pt x="38879" y="0"/>
                  <a:pt x="86839" y="0"/>
                </a:cubicBezTo>
                <a:lnTo>
                  <a:pt x="8834857" y="0"/>
                </a:lnTo>
                <a:cubicBezTo>
                  <a:pt x="8882817" y="0"/>
                  <a:pt x="8921696" y="38879"/>
                  <a:pt x="8921696" y="86839"/>
                </a:cubicBezTo>
                <a:cubicBezTo>
                  <a:pt x="8921696" y="318408"/>
                  <a:pt x="8921695" y="549978"/>
                  <a:pt x="8921695" y="781547"/>
                </a:cubicBezTo>
                <a:cubicBezTo>
                  <a:pt x="8921695" y="829507"/>
                  <a:pt x="8882816" y="868386"/>
                  <a:pt x="8834856" y="868386"/>
                </a:cubicBezTo>
                <a:lnTo>
                  <a:pt x="86839" y="868385"/>
                </a:lnTo>
                <a:cubicBezTo>
                  <a:pt x="38879" y="868385"/>
                  <a:pt x="0" y="829506"/>
                  <a:pt x="0" y="781546"/>
                </a:cubicBezTo>
                <a:lnTo>
                  <a:pt x="0" y="868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304" tIns="128304" rIns="128304" bIns="128304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700" kern="1200" dirty="0" err="1"/>
              <a:t>التحذير</a:t>
            </a:r>
            <a:endParaRPr lang="en-GB" sz="27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1F9951-B829-4246-AF2D-96628D265E79}"/>
              </a:ext>
            </a:extLst>
          </p:cNvPr>
          <p:cNvSpPr/>
          <p:nvPr/>
        </p:nvSpPr>
        <p:spPr>
          <a:xfrm>
            <a:off x="5748709" y="1610473"/>
            <a:ext cx="3284138" cy="868385"/>
          </a:xfrm>
          <a:custGeom>
            <a:avLst/>
            <a:gdLst>
              <a:gd name="connsiteX0" fmla="*/ 0 w 3284138"/>
              <a:gd name="connsiteY0" fmla="*/ 86839 h 868385"/>
              <a:gd name="connsiteX1" fmla="*/ 86839 w 3284138"/>
              <a:gd name="connsiteY1" fmla="*/ 0 h 868385"/>
              <a:gd name="connsiteX2" fmla="*/ 3197300 w 3284138"/>
              <a:gd name="connsiteY2" fmla="*/ 0 h 868385"/>
              <a:gd name="connsiteX3" fmla="*/ 3284139 w 3284138"/>
              <a:gd name="connsiteY3" fmla="*/ 86839 h 868385"/>
              <a:gd name="connsiteX4" fmla="*/ 3284138 w 3284138"/>
              <a:gd name="connsiteY4" fmla="*/ 781547 h 868385"/>
              <a:gd name="connsiteX5" fmla="*/ 3197299 w 3284138"/>
              <a:gd name="connsiteY5" fmla="*/ 868386 h 868385"/>
              <a:gd name="connsiteX6" fmla="*/ 86839 w 3284138"/>
              <a:gd name="connsiteY6" fmla="*/ 868385 h 868385"/>
              <a:gd name="connsiteX7" fmla="*/ 0 w 3284138"/>
              <a:gd name="connsiteY7" fmla="*/ 781546 h 868385"/>
              <a:gd name="connsiteX8" fmla="*/ 0 w 3284138"/>
              <a:gd name="connsiteY8" fmla="*/ 86839 h 86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4138" h="868385">
                <a:moveTo>
                  <a:pt x="0" y="86839"/>
                </a:moveTo>
                <a:cubicBezTo>
                  <a:pt x="0" y="38879"/>
                  <a:pt x="38879" y="0"/>
                  <a:pt x="86839" y="0"/>
                </a:cubicBezTo>
                <a:lnTo>
                  <a:pt x="3197300" y="0"/>
                </a:lnTo>
                <a:cubicBezTo>
                  <a:pt x="3245260" y="0"/>
                  <a:pt x="3284139" y="38879"/>
                  <a:pt x="3284139" y="86839"/>
                </a:cubicBezTo>
                <a:cubicBezTo>
                  <a:pt x="3284139" y="318408"/>
                  <a:pt x="3284138" y="549978"/>
                  <a:pt x="3284138" y="781547"/>
                </a:cubicBezTo>
                <a:cubicBezTo>
                  <a:pt x="3284138" y="829507"/>
                  <a:pt x="3245259" y="868386"/>
                  <a:pt x="3197299" y="868386"/>
                </a:cubicBezTo>
                <a:lnTo>
                  <a:pt x="86839" y="868385"/>
                </a:lnTo>
                <a:cubicBezTo>
                  <a:pt x="38879" y="868385"/>
                  <a:pt x="0" y="829506"/>
                  <a:pt x="0" y="781546"/>
                </a:cubicBezTo>
                <a:lnTo>
                  <a:pt x="0" y="868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304" tIns="128304" rIns="128304" bIns="128304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700" kern="1200" dirty="0" err="1"/>
              <a:t>إياك</a:t>
            </a:r>
            <a:endParaRPr lang="en-GB" sz="2700" kern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0E16F0B-C779-4EA9-82DD-DA0F13EABC65}"/>
              </a:ext>
            </a:extLst>
          </p:cNvPr>
          <p:cNvSpPr/>
          <p:nvPr/>
        </p:nvSpPr>
        <p:spPr>
          <a:xfrm>
            <a:off x="7967952" y="2592633"/>
            <a:ext cx="1064895" cy="868385"/>
          </a:xfrm>
          <a:custGeom>
            <a:avLst/>
            <a:gdLst>
              <a:gd name="connsiteX0" fmla="*/ 0 w 1064895"/>
              <a:gd name="connsiteY0" fmla="*/ 86839 h 868385"/>
              <a:gd name="connsiteX1" fmla="*/ 86839 w 1064895"/>
              <a:gd name="connsiteY1" fmla="*/ 0 h 868385"/>
              <a:gd name="connsiteX2" fmla="*/ 978057 w 1064895"/>
              <a:gd name="connsiteY2" fmla="*/ 0 h 868385"/>
              <a:gd name="connsiteX3" fmla="*/ 1064896 w 1064895"/>
              <a:gd name="connsiteY3" fmla="*/ 86839 h 868385"/>
              <a:gd name="connsiteX4" fmla="*/ 1064895 w 1064895"/>
              <a:gd name="connsiteY4" fmla="*/ 781547 h 868385"/>
              <a:gd name="connsiteX5" fmla="*/ 978056 w 1064895"/>
              <a:gd name="connsiteY5" fmla="*/ 868386 h 868385"/>
              <a:gd name="connsiteX6" fmla="*/ 86839 w 1064895"/>
              <a:gd name="connsiteY6" fmla="*/ 868385 h 868385"/>
              <a:gd name="connsiteX7" fmla="*/ 0 w 1064895"/>
              <a:gd name="connsiteY7" fmla="*/ 781546 h 868385"/>
              <a:gd name="connsiteX8" fmla="*/ 0 w 1064895"/>
              <a:gd name="connsiteY8" fmla="*/ 86839 h 86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4895" h="868385">
                <a:moveTo>
                  <a:pt x="0" y="86839"/>
                </a:moveTo>
                <a:cubicBezTo>
                  <a:pt x="0" y="38879"/>
                  <a:pt x="38879" y="0"/>
                  <a:pt x="86839" y="0"/>
                </a:cubicBezTo>
                <a:lnTo>
                  <a:pt x="978057" y="0"/>
                </a:lnTo>
                <a:cubicBezTo>
                  <a:pt x="1026017" y="0"/>
                  <a:pt x="1064896" y="38879"/>
                  <a:pt x="1064896" y="86839"/>
                </a:cubicBezTo>
                <a:cubicBezTo>
                  <a:pt x="1064896" y="318408"/>
                  <a:pt x="1064895" y="549978"/>
                  <a:pt x="1064895" y="781547"/>
                </a:cubicBezTo>
                <a:cubicBezTo>
                  <a:pt x="1064895" y="829507"/>
                  <a:pt x="1026016" y="868386"/>
                  <a:pt x="978056" y="868386"/>
                </a:cubicBezTo>
                <a:lnTo>
                  <a:pt x="86839" y="868385"/>
                </a:lnTo>
                <a:cubicBezTo>
                  <a:pt x="38879" y="868385"/>
                  <a:pt x="0" y="829506"/>
                  <a:pt x="0" y="781546"/>
                </a:cubicBezTo>
                <a:lnTo>
                  <a:pt x="0" y="868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774" tIns="78774" rIns="78774" bIns="78774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1400" kern="1200"/>
              <a:t> إِيَّاكَ وَالْحَسَدَ، </a:t>
            </a:r>
            <a:endParaRPr lang="en-GB" sz="1400" kern="12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11F09DB-0271-4DBE-9F3A-B79F9E2DCFF1}"/>
              </a:ext>
            </a:extLst>
          </p:cNvPr>
          <p:cNvSpPr/>
          <p:nvPr/>
        </p:nvSpPr>
        <p:spPr>
          <a:xfrm>
            <a:off x="6858330" y="2592633"/>
            <a:ext cx="1064895" cy="868385"/>
          </a:xfrm>
          <a:custGeom>
            <a:avLst/>
            <a:gdLst>
              <a:gd name="connsiteX0" fmla="*/ 0 w 1064895"/>
              <a:gd name="connsiteY0" fmla="*/ 86839 h 868385"/>
              <a:gd name="connsiteX1" fmla="*/ 86839 w 1064895"/>
              <a:gd name="connsiteY1" fmla="*/ 0 h 868385"/>
              <a:gd name="connsiteX2" fmla="*/ 978057 w 1064895"/>
              <a:gd name="connsiteY2" fmla="*/ 0 h 868385"/>
              <a:gd name="connsiteX3" fmla="*/ 1064896 w 1064895"/>
              <a:gd name="connsiteY3" fmla="*/ 86839 h 868385"/>
              <a:gd name="connsiteX4" fmla="*/ 1064895 w 1064895"/>
              <a:gd name="connsiteY4" fmla="*/ 781547 h 868385"/>
              <a:gd name="connsiteX5" fmla="*/ 978056 w 1064895"/>
              <a:gd name="connsiteY5" fmla="*/ 868386 h 868385"/>
              <a:gd name="connsiteX6" fmla="*/ 86839 w 1064895"/>
              <a:gd name="connsiteY6" fmla="*/ 868385 h 868385"/>
              <a:gd name="connsiteX7" fmla="*/ 0 w 1064895"/>
              <a:gd name="connsiteY7" fmla="*/ 781546 h 868385"/>
              <a:gd name="connsiteX8" fmla="*/ 0 w 1064895"/>
              <a:gd name="connsiteY8" fmla="*/ 86839 h 86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4895" h="868385">
                <a:moveTo>
                  <a:pt x="0" y="86839"/>
                </a:moveTo>
                <a:cubicBezTo>
                  <a:pt x="0" y="38879"/>
                  <a:pt x="38879" y="0"/>
                  <a:pt x="86839" y="0"/>
                </a:cubicBezTo>
                <a:lnTo>
                  <a:pt x="978057" y="0"/>
                </a:lnTo>
                <a:cubicBezTo>
                  <a:pt x="1026017" y="0"/>
                  <a:pt x="1064896" y="38879"/>
                  <a:pt x="1064896" y="86839"/>
                </a:cubicBezTo>
                <a:cubicBezTo>
                  <a:pt x="1064896" y="318408"/>
                  <a:pt x="1064895" y="549978"/>
                  <a:pt x="1064895" y="781547"/>
                </a:cubicBezTo>
                <a:cubicBezTo>
                  <a:pt x="1064895" y="829507"/>
                  <a:pt x="1026016" y="868386"/>
                  <a:pt x="978056" y="868386"/>
                </a:cubicBezTo>
                <a:lnTo>
                  <a:pt x="86839" y="868385"/>
                </a:lnTo>
                <a:cubicBezTo>
                  <a:pt x="38879" y="868385"/>
                  <a:pt x="0" y="829506"/>
                  <a:pt x="0" y="781546"/>
                </a:cubicBezTo>
                <a:lnTo>
                  <a:pt x="0" y="868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774" tIns="78774" rIns="78774" bIns="78774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1400" kern="1200" dirty="0"/>
              <a:t>إِيَّاكَ مِنَ الْحَسَدِ، إِيَّاكَ أَنْ تَحْسُدَ، </a:t>
            </a:r>
            <a:endParaRPr lang="en-GB" sz="1400" kern="120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400ECDF-6032-40D2-9391-0B0C2048F235}"/>
              </a:ext>
            </a:extLst>
          </p:cNvPr>
          <p:cNvSpPr/>
          <p:nvPr/>
        </p:nvSpPr>
        <p:spPr>
          <a:xfrm>
            <a:off x="5748709" y="2592633"/>
            <a:ext cx="1064895" cy="868385"/>
          </a:xfrm>
          <a:custGeom>
            <a:avLst/>
            <a:gdLst>
              <a:gd name="connsiteX0" fmla="*/ 0 w 1064895"/>
              <a:gd name="connsiteY0" fmla="*/ 86839 h 868385"/>
              <a:gd name="connsiteX1" fmla="*/ 86839 w 1064895"/>
              <a:gd name="connsiteY1" fmla="*/ 0 h 868385"/>
              <a:gd name="connsiteX2" fmla="*/ 978057 w 1064895"/>
              <a:gd name="connsiteY2" fmla="*/ 0 h 868385"/>
              <a:gd name="connsiteX3" fmla="*/ 1064896 w 1064895"/>
              <a:gd name="connsiteY3" fmla="*/ 86839 h 868385"/>
              <a:gd name="connsiteX4" fmla="*/ 1064895 w 1064895"/>
              <a:gd name="connsiteY4" fmla="*/ 781547 h 868385"/>
              <a:gd name="connsiteX5" fmla="*/ 978056 w 1064895"/>
              <a:gd name="connsiteY5" fmla="*/ 868386 h 868385"/>
              <a:gd name="connsiteX6" fmla="*/ 86839 w 1064895"/>
              <a:gd name="connsiteY6" fmla="*/ 868385 h 868385"/>
              <a:gd name="connsiteX7" fmla="*/ 0 w 1064895"/>
              <a:gd name="connsiteY7" fmla="*/ 781546 h 868385"/>
              <a:gd name="connsiteX8" fmla="*/ 0 w 1064895"/>
              <a:gd name="connsiteY8" fmla="*/ 86839 h 86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4895" h="868385">
                <a:moveTo>
                  <a:pt x="0" y="86839"/>
                </a:moveTo>
                <a:cubicBezTo>
                  <a:pt x="0" y="38879"/>
                  <a:pt x="38879" y="0"/>
                  <a:pt x="86839" y="0"/>
                </a:cubicBezTo>
                <a:lnTo>
                  <a:pt x="978057" y="0"/>
                </a:lnTo>
                <a:cubicBezTo>
                  <a:pt x="1026017" y="0"/>
                  <a:pt x="1064896" y="38879"/>
                  <a:pt x="1064896" y="86839"/>
                </a:cubicBezTo>
                <a:cubicBezTo>
                  <a:pt x="1064896" y="318408"/>
                  <a:pt x="1064895" y="549978"/>
                  <a:pt x="1064895" y="781547"/>
                </a:cubicBezTo>
                <a:cubicBezTo>
                  <a:pt x="1064895" y="829507"/>
                  <a:pt x="1026016" y="868386"/>
                  <a:pt x="978056" y="868386"/>
                </a:cubicBezTo>
                <a:lnTo>
                  <a:pt x="86839" y="868385"/>
                </a:lnTo>
                <a:cubicBezTo>
                  <a:pt x="38879" y="868385"/>
                  <a:pt x="0" y="829506"/>
                  <a:pt x="0" y="781546"/>
                </a:cubicBezTo>
                <a:lnTo>
                  <a:pt x="0" y="868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774" tIns="78774" rIns="78774" bIns="78774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1400" kern="1200" dirty="0"/>
              <a:t>إِيَّاكَ الْمِرَاءَ </a:t>
            </a:r>
            <a:endParaRPr lang="en-GB" sz="1400" kern="12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62B3D27-97C8-4606-AA4B-16ECBC7D00D1}"/>
              </a:ext>
            </a:extLst>
          </p:cNvPr>
          <p:cNvSpPr/>
          <p:nvPr/>
        </p:nvSpPr>
        <p:spPr>
          <a:xfrm>
            <a:off x="2375120" y="1610473"/>
            <a:ext cx="3284138" cy="868385"/>
          </a:xfrm>
          <a:custGeom>
            <a:avLst/>
            <a:gdLst>
              <a:gd name="connsiteX0" fmla="*/ 0 w 3284138"/>
              <a:gd name="connsiteY0" fmla="*/ 86839 h 868385"/>
              <a:gd name="connsiteX1" fmla="*/ 86839 w 3284138"/>
              <a:gd name="connsiteY1" fmla="*/ 0 h 868385"/>
              <a:gd name="connsiteX2" fmla="*/ 3197300 w 3284138"/>
              <a:gd name="connsiteY2" fmla="*/ 0 h 868385"/>
              <a:gd name="connsiteX3" fmla="*/ 3284139 w 3284138"/>
              <a:gd name="connsiteY3" fmla="*/ 86839 h 868385"/>
              <a:gd name="connsiteX4" fmla="*/ 3284138 w 3284138"/>
              <a:gd name="connsiteY4" fmla="*/ 781547 h 868385"/>
              <a:gd name="connsiteX5" fmla="*/ 3197299 w 3284138"/>
              <a:gd name="connsiteY5" fmla="*/ 868386 h 868385"/>
              <a:gd name="connsiteX6" fmla="*/ 86839 w 3284138"/>
              <a:gd name="connsiteY6" fmla="*/ 868385 h 868385"/>
              <a:gd name="connsiteX7" fmla="*/ 0 w 3284138"/>
              <a:gd name="connsiteY7" fmla="*/ 781546 h 868385"/>
              <a:gd name="connsiteX8" fmla="*/ 0 w 3284138"/>
              <a:gd name="connsiteY8" fmla="*/ 86839 h 86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4138" h="868385">
                <a:moveTo>
                  <a:pt x="0" y="86839"/>
                </a:moveTo>
                <a:cubicBezTo>
                  <a:pt x="0" y="38879"/>
                  <a:pt x="38879" y="0"/>
                  <a:pt x="86839" y="0"/>
                </a:cubicBezTo>
                <a:lnTo>
                  <a:pt x="3197300" y="0"/>
                </a:lnTo>
                <a:cubicBezTo>
                  <a:pt x="3245260" y="0"/>
                  <a:pt x="3284139" y="38879"/>
                  <a:pt x="3284139" y="86839"/>
                </a:cubicBezTo>
                <a:cubicBezTo>
                  <a:pt x="3284139" y="318408"/>
                  <a:pt x="3284138" y="549978"/>
                  <a:pt x="3284138" y="781547"/>
                </a:cubicBezTo>
                <a:cubicBezTo>
                  <a:pt x="3284138" y="829507"/>
                  <a:pt x="3245259" y="868386"/>
                  <a:pt x="3197299" y="868386"/>
                </a:cubicBezTo>
                <a:lnTo>
                  <a:pt x="86839" y="868385"/>
                </a:lnTo>
                <a:cubicBezTo>
                  <a:pt x="38879" y="868385"/>
                  <a:pt x="0" y="829506"/>
                  <a:pt x="0" y="781546"/>
                </a:cubicBezTo>
                <a:lnTo>
                  <a:pt x="0" y="868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304" tIns="128304" rIns="128304" bIns="128304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700" kern="1200" dirty="0" err="1"/>
              <a:t>المحذر</a:t>
            </a:r>
            <a:endParaRPr lang="en-GB" sz="2700" kern="12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6CD63A-2184-4292-86D4-15A30A58974B}"/>
              </a:ext>
            </a:extLst>
          </p:cNvPr>
          <p:cNvSpPr/>
          <p:nvPr/>
        </p:nvSpPr>
        <p:spPr>
          <a:xfrm>
            <a:off x="4594362" y="2592633"/>
            <a:ext cx="1064895" cy="868385"/>
          </a:xfrm>
          <a:custGeom>
            <a:avLst/>
            <a:gdLst>
              <a:gd name="connsiteX0" fmla="*/ 0 w 1064895"/>
              <a:gd name="connsiteY0" fmla="*/ 86839 h 868385"/>
              <a:gd name="connsiteX1" fmla="*/ 86839 w 1064895"/>
              <a:gd name="connsiteY1" fmla="*/ 0 h 868385"/>
              <a:gd name="connsiteX2" fmla="*/ 978057 w 1064895"/>
              <a:gd name="connsiteY2" fmla="*/ 0 h 868385"/>
              <a:gd name="connsiteX3" fmla="*/ 1064896 w 1064895"/>
              <a:gd name="connsiteY3" fmla="*/ 86839 h 868385"/>
              <a:gd name="connsiteX4" fmla="*/ 1064895 w 1064895"/>
              <a:gd name="connsiteY4" fmla="*/ 781547 h 868385"/>
              <a:gd name="connsiteX5" fmla="*/ 978056 w 1064895"/>
              <a:gd name="connsiteY5" fmla="*/ 868386 h 868385"/>
              <a:gd name="connsiteX6" fmla="*/ 86839 w 1064895"/>
              <a:gd name="connsiteY6" fmla="*/ 868385 h 868385"/>
              <a:gd name="connsiteX7" fmla="*/ 0 w 1064895"/>
              <a:gd name="connsiteY7" fmla="*/ 781546 h 868385"/>
              <a:gd name="connsiteX8" fmla="*/ 0 w 1064895"/>
              <a:gd name="connsiteY8" fmla="*/ 86839 h 86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4895" h="868385">
                <a:moveTo>
                  <a:pt x="0" y="86839"/>
                </a:moveTo>
                <a:cubicBezTo>
                  <a:pt x="0" y="38879"/>
                  <a:pt x="38879" y="0"/>
                  <a:pt x="86839" y="0"/>
                </a:cubicBezTo>
                <a:lnTo>
                  <a:pt x="978057" y="0"/>
                </a:lnTo>
                <a:cubicBezTo>
                  <a:pt x="1026017" y="0"/>
                  <a:pt x="1064896" y="38879"/>
                  <a:pt x="1064896" y="86839"/>
                </a:cubicBezTo>
                <a:cubicBezTo>
                  <a:pt x="1064896" y="318408"/>
                  <a:pt x="1064895" y="549978"/>
                  <a:pt x="1064895" y="781547"/>
                </a:cubicBezTo>
                <a:cubicBezTo>
                  <a:pt x="1064895" y="829507"/>
                  <a:pt x="1026016" y="868386"/>
                  <a:pt x="978056" y="868386"/>
                </a:cubicBezTo>
                <a:lnTo>
                  <a:pt x="86839" y="868385"/>
                </a:lnTo>
                <a:cubicBezTo>
                  <a:pt x="38879" y="868385"/>
                  <a:pt x="0" y="829506"/>
                  <a:pt x="0" y="781546"/>
                </a:cubicBezTo>
                <a:lnTo>
                  <a:pt x="0" y="868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774" tIns="78774" rIns="78774" bIns="78774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1400" kern="1200" dirty="0"/>
              <a:t>نَفْسَكَ</a:t>
            </a:r>
            <a:endParaRPr lang="en-GB" sz="1400" kern="12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E384BB9-B77B-495E-98CB-D26BF09AEEDC}"/>
              </a:ext>
            </a:extLst>
          </p:cNvPr>
          <p:cNvSpPr/>
          <p:nvPr/>
        </p:nvSpPr>
        <p:spPr>
          <a:xfrm>
            <a:off x="3484741" y="2592633"/>
            <a:ext cx="1064895" cy="868385"/>
          </a:xfrm>
          <a:custGeom>
            <a:avLst/>
            <a:gdLst>
              <a:gd name="connsiteX0" fmla="*/ 0 w 1064895"/>
              <a:gd name="connsiteY0" fmla="*/ 86839 h 868385"/>
              <a:gd name="connsiteX1" fmla="*/ 86839 w 1064895"/>
              <a:gd name="connsiteY1" fmla="*/ 0 h 868385"/>
              <a:gd name="connsiteX2" fmla="*/ 978057 w 1064895"/>
              <a:gd name="connsiteY2" fmla="*/ 0 h 868385"/>
              <a:gd name="connsiteX3" fmla="*/ 1064896 w 1064895"/>
              <a:gd name="connsiteY3" fmla="*/ 86839 h 868385"/>
              <a:gd name="connsiteX4" fmla="*/ 1064895 w 1064895"/>
              <a:gd name="connsiteY4" fmla="*/ 781547 h 868385"/>
              <a:gd name="connsiteX5" fmla="*/ 978056 w 1064895"/>
              <a:gd name="connsiteY5" fmla="*/ 868386 h 868385"/>
              <a:gd name="connsiteX6" fmla="*/ 86839 w 1064895"/>
              <a:gd name="connsiteY6" fmla="*/ 868385 h 868385"/>
              <a:gd name="connsiteX7" fmla="*/ 0 w 1064895"/>
              <a:gd name="connsiteY7" fmla="*/ 781546 h 868385"/>
              <a:gd name="connsiteX8" fmla="*/ 0 w 1064895"/>
              <a:gd name="connsiteY8" fmla="*/ 86839 h 86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4895" h="868385">
                <a:moveTo>
                  <a:pt x="0" y="86839"/>
                </a:moveTo>
                <a:cubicBezTo>
                  <a:pt x="0" y="38879"/>
                  <a:pt x="38879" y="0"/>
                  <a:pt x="86839" y="0"/>
                </a:cubicBezTo>
                <a:lnTo>
                  <a:pt x="978057" y="0"/>
                </a:lnTo>
                <a:cubicBezTo>
                  <a:pt x="1026017" y="0"/>
                  <a:pt x="1064896" y="38879"/>
                  <a:pt x="1064896" y="86839"/>
                </a:cubicBezTo>
                <a:cubicBezTo>
                  <a:pt x="1064896" y="318408"/>
                  <a:pt x="1064895" y="549978"/>
                  <a:pt x="1064895" y="781547"/>
                </a:cubicBezTo>
                <a:cubicBezTo>
                  <a:pt x="1064895" y="829507"/>
                  <a:pt x="1026016" y="868386"/>
                  <a:pt x="978056" y="868386"/>
                </a:cubicBezTo>
                <a:lnTo>
                  <a:pt x="86839" y="868385"/>
                </a:lnTo>
                <a:cubicBezTo>
                  <a:pt x="38879" y="868385"/>
                  <a:pt x="0" y="829506"/>
                  <a:pt x="0" y="781546"/>
                </a:cubicBezTo>
                <a:lnTo>
                  <a:pt x="0" y="868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774" tIns="78774" rIns="78774" bIns="78774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1400" kern="1200" dirty="0"/>
              <a:t>نَفْسَكَ نَفْسَكَ</a:t>
            </a:r>
            <a:endParaRPr lang="en-GB" sz="1400" kern="12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F1586F7-D51B-4490-AECC-07D8F3F71544}"/>
              </a:ext>
            </a:extLst>
          </p:cNvPr>
          <p:cNvSpPr/>
          <p:nvPr/>
        </p:nvSpPr>
        <p:spPr>
          <a:xfrm>
            <a:off x="2375120" y="2592633"/>
            <a:ext cx="1064895" cy="868385"/>
          </a:xfrm>
          <a:custGeom>
            <a:avLst/>
            <a:gdLst>
              <a:gd name="connsiteX0" fmla="*/ 0 w 1064895"/>
              <a:gd name="connsiteY0" fmla="*/ 86839 h 868385"/>
              <a:gd name="connsiteX1" fmla="*/ 86839 w 1064895"/>
              <a:gd name="connsiteY1" fmla="*/ 0 h 868385"/>
              <a:gd name="connsiteX2" fmla="*/ 978057 w 1064895"/>
              <a:gd name="connsiteY2" fmla="*/ 0 h 868385"/>
              <a:gd name="connsiteX3" fmla="*/ 1064896 w 1064895"/>
              <a:gd name="connsiteY3" fmla="*/ 86839 h 868385"/>
              <a:gd name="connsiteX4" fmla="*/ 1064895 w 1064895"/>
              <a:gd name="connsiteY4" fmla="*/ 781547 h 868385"/>
              <a:gd name="connsiteX5" fmla="*/ 978056 w 1064895"/>
              <a:gd name="connsiteY5" fmla="*/ 868386 h 868385"/>
              <a:gd name="connsiteX6" fmla="*/ 86839 w 1064895"/>
              <a:gd name="connsiteY6" fmla="*/ 868385 h 868385"/>
              <a:gd name="connsiteX7" fmla="*/ 0 w 1064895"/>
              <a:gd name="connsiteY7" fmla="*/ 781546 h 868385"/>
              <a:gd name="connsiteX8" fmla="*/ 0 w 1064895"/>
              <a:gd name="connsiteY8" fmla="*/ 86839 h 86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4895" h="868385">
                <a:moveTo>
                  <a:pt x="0" y="86839"/>
                </a:moveTo>
                <a:cubicBezTo>
                  <a:pt x="0" y="38879"/>
                  <a:pt x="38879" y="0"/>
                  <a:pt x="86839" y="0"/>
                </a:cubicBezTo>
                <a:lnTo>
                  <a:pt x="978057" y="0"/>
                </a:lnTo>
                <a:cubicBezTo>
                  <a:pt x="1026017" y="0"/>
                  <a:pt x="1064896" y="38879"/>
                  <a:pt x="1064896" y="86839"/>
                </a:cubicBezTo>
                <a:cubicBezTo>
                  <a:pt x="1064896" y="318408"/>
                  <a:pt x="1064895" y="549978"/>
                  <a:pt x="1064895" y="781547"/>
                </a:cubicBezTo>
                <a:cubicBezTo>
                  <a:pt x="1064895" y="829507"/>
                  <a:pt x="1026016" y="868386"/>
                  <a:pt x="978056" y="868386"/>
                </a:cubicBezTo>
                <a:lnTo>
                  <a:pt x="86839" y="868385"/>
                </a:lnTo>
                <a:cubicBezTo>
                  <a:pt x="38879" y="868385"/>
                  <a:pt x="0" y="829506"/>
                  <a:pt x="0" y="781546"/>
                </a:cubicBezTo>
                <a:lnTo>
                  <a:pt x="0" y="868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774" tIns="78774" rIns="78774" bIns="78774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1400" kern="1200" dirty="0"/>
              <a:t>نَفْسَكَ وَالْحَسَدَ</a:t>
            </a:r>
            <a:endParaRPr lang="en-GB" sz="1400" kern="120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F23F5B6-0DBE-42FA-8D98-54209FC6B9E4}"/>
              </a:ext>
            </a:extLst>
          </p:cNvPr>
          <p:cNvSpPr/>
          <p:nvPr/>
        </p:nvSpPr>
        <p:spPr>
          <a:xfrm>
            <a:off x="2375120" y="3574793"/>
            <a:ext cx="1064895" cy="868385"/>
          </a:xfrm>
          <a:custGeom>
            <a:avLst/>
            <a:gdLst>
              <a:gd name="connsiteX0" fmla="*/ 0 w 1064895"/>
              <a:gd name="connsiteY0" fmla="*/ 86839 h 868385"/>
              <a:gd name="connsiteX1" fmla="*/ 86839 w 1064895"/>
              <a:gd name="connsiteY1" fmla="*/ 0 h 868385"/>
              <a:gd name="connsiteX2" fmla="*/ 978057 w 1064895"/>
              <a:gd name="connsiteY2" fmla="*/ 0 h 868385"/>
              <a:gd name="connsiteX3" fmla="*/ 1064896 w 1064895"/>
              <a:gd name="connsiteY3" fmla="*/ 86839 h 868385"/>
              <a:gd name="connsiteX4" fmla="*/ 1064895 w 1064895"/>
              <a:gd name="connsiteY4" fmla="*/ 781547 h 868385"/>
              <a:gd name="connsiteX5" fmla="*/ 978056 w 1064895"/>
              <a:gd name="connsiteY5" fmla="*/ 868386 h 868385"/>
              <a:gd name="connsiteX6" fmla="*/ 86839 w 1064895"/>
              <a:gd name="connsiteY6" fmla="*/ 868385 h 868385"/>
              <a:gd name="connsiteX7" fmla="*/ 0 w 1064895"/>
              <a:gd name="connsiteY7" fmla="*/ 781546 h 868385"/>
              <a:gd name="connsiteX8" fmla="*/ 0 w 1064895"/>
              <a:gd name="connsiteY8" fmla="*/ 86839 h 86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4895" h="868385">
                <a:moveTo>
                  <a:pt x="0" y="86839"/>
                </a:moveTo>
                <a:cubicBezTo>
                  <a:pt x="0" y="38879"/>
                  <a:pt x="38879" y="0"/>
                  <a:pt x="86839" y="0"/>
                </a:cubicBezTo>
                <a:lnTo>
                  <a:pt x="978057" y="0"/>
                </a:lnTo>
                <a:cubicBezTo>
                  <a:pt x="1026017" y="0"/>
                  <a:pt x="1064896" y="38879"/>
                  <a:pt x="1064896" y="86839"/>
                </a:cubicBezTo>
                <a:cubicBezTo>
                  <a:pt x="1064896" y="318408"/>
                  <a:pt x="1064895" y="549978"/>
                  <a:pt x="1064895" y="781547"/>
                </a:cubicBezTo>
                <a:cubicBezTo>
                  <a:pt x="1064895" y="829507"/>
                  <a:pt x="1026016" y="868386"/>
                  <a:pt x="978056" y="868386"/>
                </a:cubicBezTo>
                <a:lnTo>
                  <a:pt x="86839" y="868385"/>
                </a:lnTo>
                <a:cubicBezTo>
                  <a:pt x="38879" y="868385"/>
                  <a:pt x="0" y="829506"/>
                  <a:pt x="0" y="781546"/>
                </a:cubicBezTo>
                <a:lnTo>
                  <a:pt x="0" y="868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774" tIns="78774" rIns="78774" bIns="78774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1400" kern="1200" dirty="0"/>
              <a:t>وَجَنِّبْ نَفْسَكَ الْحَسَدَ </a:t>
            </a:r>
            <a:endParaRPr lang="en-GB" sz="1400" kern="12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CE3E31D-B7F3-42C7-90FD-F1458330620D}"/>
              </a:ext>
            </a:extLst>
          </p:cNvPr>
          <p:cNvSpPr/>
          <p:nvPr/>
        </p:nvSpPr>
        <p:spPr>
          <a:xfrm>
            <a:off x="111152" y="1610473"/>
            <a:ext cx="2174516" cy="868385"/>
          </a:xfrm>
          <a:custGeom>
            <a:avLst/>
            <a:gdLst>
              <a:gd name="connsiteX0" fmla="*/ 0 w 2174516"/>
              <a:gd name="connsiteY0" fmla="*/ 86839 h 868385"/>
              <a:gd name="connsiteX1" fmla="*/ 86839 w 2174516"/>
              <a:gd name="connsiteY1" fmla="*/ 0 h 868385"/>
              <a:gd name="connsiteX2" fmla="*/ 2087678 w 2174516"/>
              <a:gd name="connsiteY2" fmla="*/ 0 h 868385"/>
              <a:gd name="connsiteX3" fmla="*/ 2174517 w 2174516"/>
              <a:gd name="connsiteY3" fmla="*/ 86839 h 868385"/>
              <a:gd name="connsiteX4" fmla="*/ 2174516 w 2174516"/>
              <a:gd name="connsiteY4" fmla="*/ 781547 h 868385"/>
              <a:gd name="connsiteX5" fmla="*/ 2087677 w 2174516"/>
              <a:gd name="connsiteY5" fmla="*/ 868386 h 868385"/>
              <a:gd name="connsiteX6" fmla="*/ 86839 w 2174516"/>
              <a:gd name="connsiteY6" fmla="*/ 868385 h 868385"/>
              <a:gd name="connsiteX7" fmla="*/ 0 w 2174516"/>
              <a:gd name="connsiteY7" fmla="*/ 781546 h 868385"/>
              <a:gd name="connsiteX8" fmla="*/ 0 w 2174516"/>
              <a:gd name="connsiteY8" fmla="*/ 86839 h 86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4516" h="868385">
                <a:moveTo>
                  <a:pt x="0" y="86839"/>
                </a:moveTo>
                <a:cubicBezTo>
                  <a:pt x="0" y="38879"/>
                  <a:pt x="38879" y="0"/>
                  <a:pt x="86839" y="0"/>
                </a:cubicBezTo>
                <a:lnTo>
                  <a:pt x="2087678" y="0"/>
                </a:lnTo>
                <a:cubicBezTo>
                  <a:pt x="2135638" y="0"/>
                  <a:pt x="2174517" y="38879"/>
                  <a:pt x="2174517" y="86839"/>
                </a:cubicBezTo>
                <a:cubicBezTo>
                  <a:pt x="2174517" y="318408"/>
                  <a:pt x="2174516" y="549978"/>
                  <a:pt x="2174516" y="781547"/>
                </a:cubicBezTo>
                <a:cubicBezTo>
                  <a:pt x="2174516" y="829507"/>
                  <a:pt x="2135637" y="868386"/>
                  <a:pt x="2087677" y="868386"/>
                </a:cubicBezTo>
                <a:lnTo>
                  <a:pt x="86839" y="868385"/>
                </a:lnTo>
                <a:cubicBezTo>
                  <a:pt x="38879" y="868385"/>
                  <a:pt x="0" y="829506"/>
                  <a:pt x="0" y="781546"/>
                </a:cubicBezTo>
                <a:lnTo>
                  <a:pt x="0" y="868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304" tIns="128304" rIns="128304" bIns="128304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700" kern="1200" dirty="0" err="1"/>
              <a:t>المحذر</a:t>
            </a:r>
            <a:r>
              <a:rPr lang="ur-PK" sz="2700" kern="1200" dirty="0"/>
              <a:t> </a:t>
            </a:r>
            <a:r>
              <a:rPr lang="ur-PK" sz="2700" kern="1200" dirty="0" err="1"/>
              <a:t>منه</a:t>
            </a:r>
            <a:endParaRPr lang="en-GB" sz="2700" kern="12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B9B26F0-DD88-44BF-9F5A-7FAE813C8CB0}"/>
              </a:ext>
            </a:extLst>
          </p:cNvPr>
          <p:cNvSpPr/>
          <p:nvPr/>
        </p:nvSpPr>
        <p:spPr>
          <a:xfrm>
            <a:off x="1220773" y="2592633"/>
            <a:ext cx="1064895" cy="868385"/>
          </a:xfrm>
          <a:custGeom>
            <a:avLst/>
            <a:gdLst>
              <a:gd name="connsiteX0" fmla="*/ 0 w 1064895"/>
              <a:gd name="connsiteY0" fmla="*/ 86839 h 868385"/>
              <a:gd name="connsiteX1" fmla="*/ 86839 w 1064895"/>
              <a:gd name="connsiteY1" fmla="*/ 0 h 868385"/>
              <a:gd name="connsiteX2" fmla="*/ 978057 w 1064895"/>
              <a:gd name="connsiteY2" fmla="*/ 0 h 868385"/>
              <a:gd name="connsiteX3" fmla="*/ 1064896 w 1064895"/>
              <a:gd name="connsiteY3" fmla="*/ 86839 h 868385"/>
              <a:gd name="connsiteX4" fmla="*/ 1064895 w 1064895"/>
              <a:gd name="connsiteY4" fmla="*/ 781547 h 868385"/>
              <a:gd name="connsiteX5" fmla="*/ 978056 w 1064895"/>
              <a:gd name="connsiteY5" fmla="*/ 868386 h 868385"/>
              <a:gd name="connsiteX6" fmla="*/ 86839 w 1064895"/>
              <a:gd name="connsiteY6" fmla="*/ 868385 h 868385"/>
              <a:gd name="connsiteX7" fmla="*/ 0 w 1064895"/>
              <a:gd name="connsiteY7" fmla="*/ 781546 h 868385"/>
              <a:gd name="connsiteX8" fmla="*/ 0 w 1064895"/>
              <a:gd name="connsiteY8" fmla="*/ 86839 h 86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4895" h="868385">
                <a:moveTo>
                  <a:pt x="0" y="86839"/>
                </a:moveTo>
                <a:cubicBezTo>
                  <a:pt x="0" y="38879"/>
                  <a:pt x="38879" y="0"/>
                  <a:pt x="86839" y="0"/>
                </a:cubicBezTo>
                <a:lnTo>
                  <a:pt x="978057" y="0"/>
                </a:lnTo>
                <a:cubicBezTo>
                  <a:pt x="1026017" y="0"/>
                  <a:pt x="1064896" y="38879"/>
                  <a:pt x="1064896" y="86839"/>
                </a:cubicBezTo>
                <a:cubicBezTo>
                  <a:pt x="1064896" y="318408"/>
                  <a:pt x="1064895" y="549978"/>
                  <a:pt x="1064895" y="781547"/>
                </a:cubicBezTo>
                <a:cubicBezTo>
                  <a:pt x="1064895" y="829507"/>
                  <a:pt x="1026016" y="868386"/>
                  <a:pt x="978056" y="868386"/>
                </a:cubicBezTo>
                <a:lnTo>
                  <a:pt x="86839" y="868385"/>
                </a:lnTo>
                <a:cubicBezTo>
                  <a:pt x="38879" y="868385"/>
                  <a:pt x="0" y="829506"/>
                  <a:pt x="0" y="781546"/>
                </a:cubicBezTo>
                <a:lnTo>
                  <a:pt x="0" y="868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774" tIns="78774" rIns="78774" bIns="78774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1400" kern="1200"/>
              <a:t>اللهَ اللهَ</a:t>
            </a:r>
            <a:endParaRPr lang="en-GB" sz="1400" kern="12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5B70203-CF6C-41AB-9B80-6E3E3BAFD6EF}"/>
              </a:ext>
            </a:extLst>
          </p:cNvPr>
          <p:cNvSpPr/>
          <p:nvPr/>
        </p:nvSpPr>
        <p:spPr>
          <a:xfrm>
            <a:off x="111152" y="2592633"/>
            <a:ext cx="1064895" cy="868385"/>
          </a:xfrm>
          <a:custGeom>
            <a:avLst/>
            <a:gdLst>
              <a:gd name="connsiteX0" fmla="*/ 0 w 1064895"/>
              <a:gd name="connsiteY0" fmla="*/ 86839 h 868385"/>
              <a:gd name="connsiteX1" fmla="*/ 86839 w 1064895"/>
              <a:gd name="connsiteY1" fmla="*/ 0 h 868385"/>
              <a:gd name="connsiteX2" fmla="*/ 978057 w 1064895"/>
              <a:gd name="connsiteY2" fmla="*/ 0 h 868385"/>
              <a:gd name="connsiteX3" fmla="*/ 1064896 w 1064895"/>
              <a:gd name="connsiteY3" fmla="*/ 86839 h 868385"/>
              <a:gd name="connsiteX4" fmla="*/ 1064895 w 1064895"/>
              <a:gd name="connsiteY4" fmla="*/ 781547 h 868385"/>
              <a:gd name="connsiteX5" fmla="*/ 978056 w 1064895"/>
              <a:gd name="connsiteY5" fmla="*/ 868386 h 868385"/>
              <a:gd name="connsiteX6" fmla="*/ 86839 w 1064895"/>
              <a:gd name="connsiteY6" fmla="*/ 868385 h 868385"/>
              <a:gd name="connsiteX7" fmla="*/ 0 w 1064895"/>
              <a:gd name="connsiteY7" fmla="*/ 781546 h 868385"/>
              <a:gd name="connsiteX8" fmla="*/ 0 w 1064895"/>
              <a:gd name="connsiteY8" fmla="*/ 86839 h 86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4895" h="868385">
                <a:moveTo>
                  <a:pt x="0" y="86839"/>
                </a:moveTo>
                <a:cubicBezTo>
                  <a:pt x="0" y="38879"/>
                  <a:pt x="38879" y="0"/>
                  <a:pt x="86839" y="0"/>
                </a:cubicBezTo>
                <a:lnTo>
                  <a:pt x="978057" y="0"/>
                </a:lnTo>
                <a:cubicBezTo>
                  <a:pt x="1026017" y="0"/>
                  <a:pt x="1064896" y="38879"/>
                  <a:pt x="1064896" y="86839"/>
                </a:cubicBezTo>
                <a:cubicBezTo>
                  <a:pt x="1064896" y="318408"/>
                  <a:pt x="1064895" y="549978"/>
                  <a:pt x="1064895" y="781547"/>
                </a:cubicBezTo>
                <a:cubicBezTo>
                  <a:pt x="1064895" y="829507"/>
                  <a:pt x="1026016" y="868386"/>
                  <a:pt x="978056" y="868386"/>
                </a:cubicBezTo>
                <a:lnTo>
                  <a:pt x="86839" y="868385"/>
                </a:lnTo>
                <a:cubicBezTo>
                  <a:pt x="38879" y="868385"/>
                  <a:pt x="0" y="829506"/>
                  <a:pt x="0" y="781546"/>
                </a:cubicBezTo>
                <a:lnTo>
                  <a:pt x="0" y="868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774" tIns="78774" rIns="78774" bIns="78774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1400" kern="1200" dirty="0"/>
              <a:t>﴿نَاقَةَ اللهِ وَسُقْيَاهَا﴾</a:t>
            </a:r>
            <a:endParaRPr lang="en-GB" sz="1400" kern="12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27D20E5-C2F6-4B1D-9E96-6CFE9861EED8}"/>
              </a:ext>
            </a:extLst>
          </p:cNvPr>
          <p:cNvSpPr/>
          <p:nvPr/>
        </p:nvSpPr>
        <p:spPr>
          <a:xfrm>
            <a:off x="111152" y="3574793"/>
            <a:ext cx="1064895" cy="868385"/>
          </a:xfrm>
          <a:custGeom>
            <a:avLst/>
            <a:gdLst>
              <a:gd name="connsiteX0" fmla="*/ 0 w 1064895"/>
              <a:gd name="connsiteY0" fmla="*/ 86839 h 868385"/>
              <a:gd name="connsiteX1" fmla="*/ 86839 w 1064895"/>
              <a:gd name="connsiteY1" fmla="*/ 0 h 868385"/>
              <a:gd name="connsiteX2" fmla="*/ 978057 w 1064895"/>
              <a:gd name="connsiteY2" fmla="*/ 0 h 868385"/>
              <a:gd name="connsiteX3" fmla="*/ 1064896 w 1064895"/>
              <a:gd name="connsiteY3" fmla="*/ 86839 h 868385"/>
              <a:gd name="connsiteX4" fmla="*/ 1064895 w 1064895"/>
              <a:gd name="connsiteY4" fmla="*/ 781547 h 868385"/>
              <a:gd name="connsiteX5" fmla="*/ 978056 w 1064895"/>
              <a:gd name="connsiteY5" fmla="*/ 868386 h 868385"/>
              <a:gd name="connsiteX6" fmla="*/ 86839 w 1064895"/>
              <a:gd name="connsiteY6" fmla="*/ 868385 h 868385"/>
              <a:gd name="connsiteX7" fmla="*/ 0 w 1064895"/>
              <a:gd name="connsiteY7" fmla="*/ 781546 h 868385"/>
              <a:gd name="connsiteX8" fmla="*/ 0 w 1064895"/>
              <a:gd name="connsiteY8" fmla="*/ 86839 h 86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4895" h="868385">
                <a:moveTo>
                  <a:pt x="0" y="86839"/>
                </a:moveTo>
                <a:cubicBezTo>
                  <a:pt x="0" y="38879"/>
                  <a:pt x="38879" y="0"/>
                  <a:pt x="86839" y="0"/>
                </a:cubicBezTo>
                <a:lnTo>
                  <a:pt x="978057" y="0"/>
                </a:lnTo>
                <a:cubicBezTo>
                  <a:pt x="1026017" y="0"/>
                  <a:pt x="1064896" y="38879"/>
                  <a:pt x="1064896" y="86839"/>
                </a:cubicBezTo>
                <a:cubicBezTo>
                  <a:pt x="1064896" y="318408"/>
                  <a:pt x="1064895" y="549978"/>
                  <a:pt x="1064895" y="781547"/>
                </a:cubicBezTo>
                <a:cubicBezTo>
                  <a:pt x="1064895" y="829507"/>
                  <a:pt x="1026016" y="868386"/>
                  <a:pt x="978056" y="868386"/>
                </a:cubicBezTo>
                <a:lnTo>
                  <a:pt x="86839" y="868385"/>
                </a:lnTo>
                <a:cubicBezTo>
                  <a:pt x="38879" y="868385"/>
                  <a:pt x="0" y="829506"/>
                  <a:pt x="0" y="781546"/>
                </a:cubicBezTo>
                <a:lnTo>
                  <a:pt x="0" y="868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774" tIns="78774" rIns="78774" bIns="78774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1400" kern="1200" dirty="0"/>
              <a:t>﴿قُوا أَنْفُسَكُمْ وَأَهْلِيكُمْ نَارًا﴾ </a:t>
            </a:r>
            <a:endParaRPr lang="en-GB" sz="1400" kern="1200" dirty="0"/>
          </a:p>
        </p:txBody>
      </p:sp>
    </p:spTree>
    <p:extLst>
      <p:ext uri="{BB962C8B-B14F-4D97-AF65-F5344CB8AC3E}">
        <p14:creationId xmlns:p14="http://schemas.microsoft.com/office/powerpoint/2010/main" val="361644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اَلثَّالِثُ</a:t>
            </a:r>
            <a:r>
              <a:rPr lang="ur-PK" dirty="0"/>
              <a:t>: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أُضْمِرَ</a:t>
            </a:r>
            <a:r>
              <a:rPr lang="ur-PK" dirty="0"/>
              <a:t> </a:t>
            </a:r>
            <a:r>
              <a:rPr lang="ur-PK" dirty="0" err="1"/>
              <a:t>عَامِلُهُ</a:t>
            </a:r>
            <a:r>
              <a:rPr lang="ur-PK" dirty="0"/>
              <a:t> </a:t>
            </a:r>
            <a:r>
              <a:rPr lang="ur-PK" dirty="0" err="1"/>
              <a:t>بِشَرِيْطِةِ</a:t>
            </a:r>
            <a:r>
              <a:rPr lang="ur-PK" dirty="0"/>
              <a:t> </a:t>
            </a:r>
            <a:r>
              <a:rPr lang="ur-PK" dirty="0" err="1"/>
              <a:t>التَّفْسِيِر</a:t>
            </a:r>
            <a:r>
              <a:rPr lang="ur-PK" dirty="0"/>
              <a:t> 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D1AD5E-1784-431B-A3F1-97BF651F60B5}"/>
              </a:ext>
            </a:extLst>
          </p:cNvPr>
          <p:cNvSpPr/>
          <p:nvPr/>
        </p:nvSpPr>
        <p:spPr>
          <a:xfrm>
            <a:off x="875719" y="4516437"/>
            <a:ext cx="2167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وَكَلَّمَ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اللَّهُ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مُوسَى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تَكْلِيمًا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﴾</a:t>
            </a:r>
            <a:endParaRPr lang="en-GB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A4947-8320-4E0A-ABF6-D272527299A4}"/>
              </a:ext>
            </a:extLst>
          </p:cNvPr>
          <p:cNvSpPr/>
          <p:nvPr/>
        </p:nvSpPr>
        <p:spPr>
          <a:xfrm>
            <a:off x="5217800" y="2211710"/>
            <a:ext cx="580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شرط</a:t>
            </a:r>
            <a:endParaRPr lang="en-GB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9DF40A-5BC0-4963-BD88-A06CE5E1D55E}"/>
              </a:ext>
            </a:extLst>
          </p:cNvPr>
          <p:cNvSpPr/>
          <p:nvPr/>
        </p:nvSpPr>
        <p:spPr>
          <a:xfrm>
            <a:off x="3707904" y="2226278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اِشْتِغَالٌ</a:t>
            </a:r>
            <a:endParaRPr lang="en-GB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27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  <p:bldP spid="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ootball positions">
            <a:extLst>
              <a:ext uri="{FF2B5EF4-FFF2-40B4-BE49-F238E27FC236}">
                <a16:creationId xmlns:a16="http://schemas.microsoft.com/office/drawing/2014/main" id="{73E58374-BF22-4EF1-8D16-9A9861D2C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781732"/>
            <a:ext cx="5363729" cy="358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oalkeeper jersey VECTOR">
            <a:extLst>
              <a:ext uri="{FF2B5EF4-FFF2-40B4-BE49-F238E27FC236}">
                <a16:creationId xmlns:a16="http://schemas.microsoft.com/office/drawing/2014/main" id="{1209DEBD-A091-4892-807E-99F61E9AA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6E7E9"/>
              </a:clrFrom>
              <a:clrTo>
                <a:srgbClr val="E6E7E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827" b="84135" l="56790" r="95062">
                        <a14:foregroundMark x1="66255" y1="19231" x2="66255" y2="19231"/>
                        <a14:foregroundMark x1="80658" y1="16827" x2="80658" y2="16827"/>
                        <a14:foregroundMark x1="59259" y1="40385" x2="59259" y2="40385"/>
                        <a14:foregroundMark x1="56790" y1="61538" x2="56790" y2="61538"/>
                        <a14:foregroundMark x1="57202" y1="53365" x2="57202" y2="53365"/>
                        <a14:foregroundMark x1="94239" y1="54327" x2="94239" y2="54327"/>
                        <a14:foregroundMark x1="94239" y1="62019" x2="94239" y2="620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916" t="12708" b="7846"/>
          <a:stretch/>
        </p:blipFill>
        <p:spPr bwMode="auto">
          <a:xfrm>
            <a:off x="1548457" y="2571750"/>
            <a:ext cx="1089811" cy="157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oalkeeper jersey VECTOR">
            <a:extLst>
              <a:ext uri="{FF2B5EF4-FFF2-40B4-BE49-F238E27FC236}">
                <a16:creationId xmlns:a16="http://schemas.microsoft.com/office/drawing/2014/main" id="{D7F1713A-B687-475E-B85F-BF1D43D998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E7E8EA"/>
              </a:clrFrom>
              <a:clrTo>
                <a:srgbClr val="E7E8E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000" b="84889" l="59111" r="95556">
                        <a14:foregroundMark x1="67556" y1="16889" x2="84889" y2="16444"/>
                        <a14:foregroundMark x1="93778" y1="46222" x2="93778" y2="46222"/>
                        <a14:foregroundMark x1="94222" y1="63111" x2="94222" y2="63111"/>
                        <a14:foregroundMark x1="95556" y1="62667" x2="95556" y2="62667"/>
                        <a14:foregroundMark x1="60889" y1="59111" x2="60889" y2="59111"/>
                        <a14:foregroundMark x1="60000" y1="61778" x2="60000" y2="61778"/>
                        <a14:foregroundMark x1="59556" y1="62222" x2="59556" y2="62222"/>
                        <a14:foregroundMark x1="59111" y1="64000" x2="59111" y2="64000"/>
                        <a14:foregroundMark x1="60444" y1="66667" x2="60444" y2="66667"/>
                        <a14:foregroundMark x1="60444" y1="68444" x2="60444" y2="68444"/>
                        <a14:foregroundMark x1="94667" y1="66222" x2="94667" y2="66222"/>
                        <a14:foregroundMark x1="60000" y1="44889" x2="60000" y2="4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869" t="10080" b="26081"/>
          <a:stretch/>
        </p:blipFill>
        <p:spPr bwMode="auto">
          <a:xfrm>
            <a:off x="1620466" y="1203599"/>
            <a:ext cx="945795" cy="136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27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وَرُسُلًا قَدْ قَصَصْنَاهُمْ عَلَيْكَ مِنْ قَبْلُ وَرُسُلًا لَمْ نَقْصُصْهُمْ عَلَيْكَ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D1AD5E-1784-431B-A3F1-97BF651F60B5}"/>
              </a:ext>
            </a:extLst>
          </p:cNvPr>
          <p:cNvSpPr/>
          <p:nvPr/>
        </p:nvSpPr>
        <p:spPr>
          <a:xfrm>
            <a:off x="6300192" y="915566"/>
            <a:ext cx="15839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قَصَّ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عَلَيْهِ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الْخَبَرَ</a:t>
            </a:r>
            <a:endParaRPr lang="en-GB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92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اَلثَّالِثُ</a:t>
            </a:r>
            <a:r>
              <a:rPr lang="ur-PK" dirty="0"/>
              <a:t>: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أُضْمِرَ</a:t>
            </a:r>
            <a:r>
              <a:rPr lang="ur-PK" dirty="0"/>
              <a:t> </a:t>
            </a:r>
            <a:r>
              <a:rPr lang="ur-PK" dirty="0" err="1"/>
              <a:t>عَامِلُهُ</a:t>
            </a:r>
            <a:r>
              <a:rPr lang="ur-PK" dirty="0"/>
              <a:t> </a:t>
            </a:r>
            <a:r>
              <a:rPr lang="ur-PK" dirty="0" err="1"/>
              <a:t>عَلَی</a:t>
            </a:r>
            <a:r>
              <a:rPr lang="ur-PK" dirty="0"/>
              <a:t> </a:t>
            </a:r>
            <a:r>
              <a:rPr lang="ur-PK" dirty="0" err="1"/>
              <a:t>ِشَرِيْطِةِ</a:t>
            </a:r>
            <a:r>
              <a:rPr lang="ur-PK" dirty="0"/>
              <a:t> </a:t>
            </a:r>
            <a:r>
              <a:rPr lang="ur-PK" dirty="0" err="1"/>
              <a:t>التَّفْسِيِر</a:t>
            </a:r>
            <a:r>
              <a:rPr lang="ur-PK" dirty="0"/>
              <a:t> </a:t>
            </a:r>
            <a:endParaRPr lang="en-GB" dirty="0"/>
          </a:p>
          <a:p>
            <a:pPr rtl="1"/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كُلُّ</a:t>
            </a:r>
            <a:r>
              <a:rPr lang="ur-PK" dirty="0"/>
              <a:t> </a:t>
            </a:r>
            <a:r>
              <a:rPr lang="ur-PK" dirty="0" err="1"/>
              <a:t>اسْمٍ</a:t>
            </a:r>
            <a:r>
              <a:rPr lang="ur-PK" dirty="0"/>
              <a:t> </a:t>
            </a:r>
            <a:r>
              <a:rPr lang="ur-PK" dirty="0" err="1"/>
              <a:t>بَعْدَهُ</a:t>
            </a:r>
            <a:r>
              <a:rPr lang="ur-PK" dirty="0"/>
              <a:t> </a:t>
            </a:r>
            <a:r>
              <a:rPr lang="ur-PK" dirty="0" err="1"/>
              <a:t>فِعْلٌ</a:t>
            </a:r>
            <a:r>
              <a:rPr lang="ur-PK" dirty="0"/>
              <a:t> 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شِبْهُهُ</a:t>
            </a:r>
            <a:r>
              <a:rPr lang="ur-PK" dirty="0"/>
              <a:t> </a:t>
            </a:r>
            <a:r>
              <a:rPr lang="ur-PK" dirty="0" err="1"/>
              <a:t>يَشْتَغِلُ</a:t>
            </a:r>
            <a:r>
              <a:rPr lang="ur-PK" dirty="0"/>
              <a:t> </a:t>
            </a:r>
            <a:r>
              <a:rPr lang="ur-PK" dirty="0" err="1"/>
              <a:t>ذلِك</a:t>
            </a:r>
            <a:r>
              <a:rPr lang="ur-PK" dirty="0"/>
              <a:t> </a:t>
            </a:r>
            <a:r>
              <a:rPr lang="ur-PK" dirty="0" err="1"/>
              <a:t>الفِعْلُ</a:t>
            </a:r>
            <a:r>
              <a:rPr lang="ur-PK" dirty="0"/>
              <a:t> </a:t>
            </a:r>
            <a:r>
              <a:rPr lang="ur-PK" dirty="0" err="1"/>
              <a:t>عَنْ</a:t>
            </a:r>
            <a:r>
              <a:rPr lang="ur-PK" dirty="0"/>
              <a:t> </a:t>
            </a:r>
            <a:r>
              <a:rPr lang="ur-PK" dirty="0" err="1"/>
              <a:t>ذلِك</a:t>
            </a:r>
            <a:r>
              <a:rPr lang="ur-PK" dirty="0"/>
              <a:t> </a:t>
            </a:r>
            <a:r>
              <a:rPr lang="ur-PK" dirty="0" err="1"/>
              <a:t>الِاسْمِ</a:t>
            </a:r>
            <a:r>
              <a:rPr lang="ur-PK" dirty="0"/>
              <a:t> </a:t>
            </a:r>
            <a:r>
              <a:rPr lang="ur-PK" dirty="0" err="1"/>
              <a:t>بِضَمِيْرِهِ</a:t>
            </a:r>
            <a:r>
              <a:rPr lang="ur-PK" dirty="0"/>
              <a:t> 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مُتَعَلِّقِهِ</a:t>
            </a:r>
            <a:r>
              <a:rPr lang="ur-PK" dirty="0"/>
              <a:t> ....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D1AD5E-1784-431B-A3F1-97BF651F60B5}"/>
              </a:ext>
            </a:extLst>
          </p:cNvPr>
          <p:cNvSpPr/>
          <p:nvPr/>
        </p:nvSpPr>
        <p:spPr>
          <a:xfrm>
            <a:off x="1811576" y="3219822"/>
            <a:ext cx="11095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أَوْ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شِبْهُهُ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﴾</a:t>
            </a:r>
            <a:endParaRPr lang="en-GB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4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/>
          </a:bodyPr>
          <a:lstStyle/>
          <a:p>
            <a:pPr rtl="1"/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كُلُّ</a:t>
            </a:r>
            <a:r>
              <a:rPr lang="ur-PK" dirty="0"/>
              <a:t> </a:t>
            </a:r>
            <a:r>
              <a:rPr lang="ur-PK" dirty="0" err="1"/>
              <a:t>اسْمٍ</a:t>
            </a:r>
            <a:r>
              <a:rPr lang="ur-PK" dirty="0"/>
              <a:t> </a:t>
            </a:r>
            <a:r>
              <a:rPr lang="ur-PK" dirty="0" err="1"/>
              <a:t>بَعْدَهُ</a:t>
            </a:r>
            <a:r>
              <a:rPr lang="ur-PK" dirty="0"/>
              <a:t> </a:t>
            </a:r>
            <a:r>
              <a:rPr lang="ur-PK" dirty="0" err="1"/>
              <a:t>فِعْلٌ</a:t>
            </a:r>
            <a:r>
              <a:rPr lang="ur-PK" dirty="0"/>
              <a:t> 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شِبْهُهُ</a:t>
            </a:r>
            <a:r>
              <a:rPr lang="ur-PK" dirty="0"/>
              <a:t> </a:t>
            </a:r>
            <a:r>
              <a:rPr lang="ur-PK" dirty="0" err="1"/>
              <a:t>يَشْتَغِلُ</a:t>
            </a:r>
            <a:r>
              <a:rPr lang="ur-PK" dirty="0"/>
              <a:t> </a:t>
            </a:r>
            <a:r>
              <a:rPr lang="ur-PK" dirty="0" err="1"/>
              <a:t>ذلِك</a:t>
            </a:r>
            <a:r>
              <a:rPr lang="ur-PK" dirty="0"/>
              <a:t> </a:t>
            </a:r>
            <a:r>
              <a:rPr lang="ur-PK" dirty="0" err="1"/>
              <a:t>الفِعْلُ</a:t>
            </a:r>
            <a:r>
              <a:rPr lang="ur-PK" dirty="0"/>
              <a:t> </a:t>
            </a:r>
            <a:r>
              <a:rPr lang="ur-PK" dirty="0" err="1"/>
              <a:t>عَنْ</a:t>
            </a:r>
            <a:r>
              <a:rPr lang="ur-PK" dirty="0"/>
              <a:t> </a:t>
            </a:r>
            <a:r>
              <a:rPr lang="ur-PK" dirty="0" err="1"/>
              <a:t>ذلِك</a:t>
            </a:r>
            <a:r>
              <a:rPr lang="ur-PK" dirty="0"/>
              <a:t> </a:t>
            </a:r>
            <a:r>
              <a:rPr lang="ur-PK" dirty="0" err="1"/>
              <a:t>الِاسْمِ</a:t>
            </a:r>
            <a:r>
              <a:rPr lang="ur-PK" dirty="0"/>
              <a:t> </a:t>
            </a:r>
            <a:r>
              <a:rPr lang="ur-PK" dirty="0" err="1"/>
              <a:t>بِضَمِيْرِهِ</a:t>
            </a:r>
            <a:r>
              <a:rPr lang="ur-PK" dirty="0"/>
              <a:t> 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مُتَعَلِّقِهِ</a:t>
            </a:r>
            <a:r>
              <a:rPr lang="ur-PK" dirty="0"/>
              <a:t> </a:t>
            </a:r>
            <a:r>
              <a:rPr lang="ur-PK" dirty="0" err="1"/>
              <a:t>بِحَيْثُ</a:t>
            </a:r>
            <a:r>
              <a:rPr lang="ur-PK" dirty="0"/>
              <a:t> </a:t>
            </a:r>
            <a:r>
              <a:rPr lang="ur-PK" dirty="0" err="1"/>
              <a:t>لَوْ</a:t>
            </a:r>
            <a:r>
              <a:rPr lang="ur-PK" dirty="0"/>
              <a:t> </a:t>
            </a:r>
            <a:r>
              <a:rPr lang="ur-PK" dirty="0" err="1"/>
              <a:t>سُلِّطَ</a:t>
            </a:r>
            <a:r>
              <a:rPr lang="ur-PK" dirty="0"/>
              <a:t> </a:t>
            </a:r>
            <a:r>
              <a:rPr lang="ur-PK" dirty="0" err="1"/>
              <a:t>عَلَيْهِ</a:t>
            </a:r>
            <a:r>
              <a:rPr lang="ur-PK" dirty="0"/>
              <a:t> </a:t>
            </a:r>
            <a:r>
              <a:rPr lang="ur-PK" dirty="0" err="1"/>
              <a:t>هُوَ</a:t>
            </a:r>
            <a:r>
              <a:rPr lang="ur-PK" dirty="0"/>
              <a:t> 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مُناسِبُهُ</a:t>
            </a:r>
            <a:r>
              <a:rPr lang="ur-PK" dirty="0"/>
              <a:t> </a:t>
            </a:r>
            <a:r>
              <a:rPr lang="ur-PK" dirty="0" err="1"/>
              <a:t>لَنَصَبَهُ</a:t>
            </a:r>
            <a:r>
              <a:rPr lang="ur-PK" dirty="0"/>
              <a:t>، </a:t>
            </a:r>
            <a:endParaRPr lang="en-GB" dirty="0"/>
          </a:p>
          <a:p>
            <a:pPr rtl="1"/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زَيْدًا</a:t>
            </a:r>
            <a:r>
              <a:rPr lang="ur-PK" dirty="0"/>
              <a:t> </a:t>
            </a:r>
            <a:r>
              <a:rPr lang="ur-PK" dirty="0" err="1"/>
              <a:t>ضَرَبْتُهُ</a:t>
            </a:r>
            <a:r>
              <a:rPr lang="ur-PK" dirty="0"/>
              <a:t> </a:t>
            </a:r>
            <a:r>
              <a:rPr lang="ur-PK" dirty="0" err="1"/>
              <a:t>فَإنَّ</a:t>
            </a:r>
            <a:r>
              <a:rPr lang="ur-PK" dirty="0"/>
              <a:t> </a:t>
            </a:r>
            <a:r>
              <a:rPr lang="ur-PK" dirty="0" err="1"/>
              <a:t>زَيْدًا</a:t>
            </a:r>
            <a:r>
              <a:rPr lang="ur-PK" dirty="0"/>
              <a:t> </a:t>
            </a:r>
            <a:r>
              <a:rPr lang="ur-PK" dirty="0" err="1"/>
              <a:t>مَنْصُوبٌ</a:t>
            </a:r>
            <a:r>
              <a:rPr lang="ur-PK" dirty="0"/>
              <a:t> </a:t>
            </a:r>
            <a:r>
              <a:rPr lang="ur-PK" dirty="0" err="1"/>
              <a:t>بِفِعْلٍ</a:t>
            </a:r>
            <a:r>
              <a:rPr lang="ur-PK" dirty="0"/>
              <a:t> </a:t>
            </a:r>
            <a:r>
              <a:rPr lang="ur-PK" dirty="0" err="1"/>
              <a:t>مَحْذُوفٍ</a:t>
            </a:r>
            <a:r>
              <a:rPr lang="ur-PK" dirty="0"/>
              <a:t> </a:t>
            </a:r>
            <a:r>
              <a:rPr lang="ur-PK" dirty="0" err="1"/>
              <a:t>مُضْمَرٍ</a:t>
            </a:r>
            <a:r>
              <a:rPr lang="ur-PK" dirty="0"/>
              <a:t>، </a:t>
            </a:r>
            <a:endParaRPr lang="en-GB" dirty="0"/>
          </a:p>
          <a:p>
            <a:pPr rtl="1"/>
            <a:r>
              <a:rPr lang="ur-PK" dirty="0" err="1"/>
              <a:t>وهُوَ</a:t>
            </a:r>
            <a:r>
              <a:rPr lang="ur-PK" dirty="0"/>
              <a:t> </a:t>
            </a:r>
            <a:r>
              <a:rPr lang="ur-PK" dirty="0" err="1"/>
              <a:t>ضَرَبْتُ</a:t>
            </a:r>
            <a:r>
              <a:rPr lang="ur-PK" dirty="0"/>
              <a:t> </a:t>
            </a:r>
            <a:r>
              <a:rPr lang="ur-PK" dirty="0" err="1"/>
              <a:t>يُفَسِّرُهُ</a:t>
            </a:r>
            <a:r>
              <a:rPr lang="ur-PK" dirty="0"/>
              <a:t> </a:t>
            </a:r>
            <a:r>
              <a:rPr lang="ur-PK" dirty="0" err="1"/>
              <a:t>المَذْكُورُ</a:t>
            </a:r>
            <a:r>
              <a:rPr lang="ur-PK" dirty="0"/>
              <a:t> </a:t>
            </a:r>
            <a:r>
              <a:rPr lang="ur-PK" dirty="0" err="1"/>
              <a:t>بَعْدَهُ</a:t>
            </a:r>
            <a:r>
              <a:rPr lang="ur-PK" dirty="0"/>
              <a:t>،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ضَرَبْتُهُ</a:t>
            </a:r>
            <a:r>
              <a:rPr lang="ur-PK" dirty="0"/>
              <a:t>. </a:t>
            </a:r>
            <a:r>
              <a:rPr lang="ur-PK" dirty="0" err="1"/>
              <a:t>وَلِهذا</a:t>
            </a:r>
            <a:r>
              <a:rPr lang="ur-PK" dirty="0"/>
              <a:t> </a:t>
            </a:r>
            <a:r>
              <a:rPr lang="ur-PK" dirty="0" err="1"/>
              <a:t>البّابِ</a:t>
            </a:r>
            <a:r>
              <a:rPr lang="ur-PK" dirty="0"/>
              <a:t> </a:t>
            </a:r>
            <a:r>
              <a:rPr lang="ur-PK" dirty="0" err="1"/>
              <a:t>فُرُوعٌ</a:t>
            </a:r>
            <a:r>
              <a:rPr lang="ur-PK" dirty="0"/>
              <a:t> </a:t>
            </a:r>
            <a:r>
              <a:rPr lang="ur-PK" dirty="0" err="1"/>
              <a:t>كَثِيَرةٌ</a:t>
            </a:r>
            <a:r>
              <a:rPr lang="ur-PK" dirty="0"/>
              <a:t>. 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A0150-7461-4713-8B0D-F2A7B704DB3F}"/>
              </a:ext>
            </a:extLst>
          </p:cNvPr>
          <p:cNvSpPr/>
          <p:nvPr/>
        </p:nvSpPr>
        <p:spPr>
          <a:xfrm>
            <a:off x="230464" y="2218462"/>
            <a:ext cx="2685352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rtl="1">
              <a:lnSpc>
                <a:spcPct val="90000"/>
              </a:lnSpc>
              <a:spcAft>
                <a:spcPts val="0"/>
              </a:spcAft>
            </a:pPr>
            <a:r>
              <a:rPr lang="ar-SA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﴿وَالظَّالِمِينَ أَعَدَّ لَهُمْ عَذَابًا أَلِيمًا﴾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dwa-assalaf" panose="020000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7F8C9-071F-4A68-A6C7-9C68CB675FAA}"/>
              </a:ext>
            </a:extLst>
          </p:cNvPr>
          <p:cNvSpPr/>
          <p:nvPr/>
        </p:nvSpPr>
        <p:spPr>
          <a:xfrm>
            <a:off x="539552" y="3795886"/>
            <a:ext cx="2068194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rtl="1">
              <a:lnSpc>
                <a:spcPct val="90000"/>
              </a:lnSpc>
              <a:spcAft>
                <a:spcPts val="0"/>
              </a:spcAft>
            </a:pPr>
            <a:r>
              <a:rPr lang="ar-SA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﴿جَنَّاتُ عَدْنٍ يَدْخُلُونَهَا﴾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9560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3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وَالْمَوْتَى يَبْعَثُهُمُ اللَّهُ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فَرِيقًا هَدَى وَفَرِيقًا حَقَّ عَلَيْهِمُ الضَّلَالَةُ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ur-PK" b="1" dirty="0" err="1">
                <a:solidFill>
                  <a:schemeClr val="accent6"/>
                </a:solidFill>
              </a:rPr>
              <a:t>لَهُمْ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عُقْبَى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الدَّارِ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جَنَّاتُ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عَدْنٍ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يَدْخُلُونَهَا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</p:txBody>
      </p:sp>
    </p:spTree>
    <p:extLst>
      <p:ext uri="{BB962C8B-B14F-4D97-AF65-F5344CB8AC3E}">
        <p14:creationId xmlns:p14="http://schemas.microsoft.com/office/powerpoint/2010/main" val="76614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وَالْأَرْضَ بَعْدَ ذَلِكَ دَحَاهَا </a:t>
            </a:r>
            <a:r>
              <a:rPr lang="ar-SA" b="1" dirty="0">
                <a:solidFill>
                  <a:schemeClr val="accent6"/>
                </a:solidFill>
                <a:cs typeface="KFGQPC Uthmanic Script HAFS" panose="02000000000000000000" pitchFamily="2" charset="-78"/>
              </a:rPr>
              <a:t>۝</a:t>
            </a:r>
            <a:r>
              <a:rPr lang="ur-PK" b="1" dirty="0">
                <a:solidFill>
                  <a:schemeClr val="accent6"/>
                </a:solidFill>
                <a:cs typeface="KFGQPC Uthmanic Script HAFS" panose="02000000000000000000" pitchFamily="2" charset="-78"/>
              </a:rPr>
              <a:t> </a:t>
            </a:r>
            <a:r>
              <a:rPr lang="ar-SA" b="1" dirty="0">
                <a:solidFill>
                  <a:schemeClr val="accent6"/>
                </a:solidFill>
              </a:rPr>
              <a:t>أَخْرَجَ مِنْهَا مَاءَهَا وَمَرْعَاهَا </a:t>
            </a:r>
            <a:r>
              <a:rPr lang="ar-SA" b="1" dirty="0">
                <a:solidFill>
                  <a:schemeClr val="accent6"/>
                </a:solidFill>
                <a:cs typeface="KFGQPC Uthmanic Script HAFS" panose="02000000000000000000" pitchFamily="2" charset="-78"/>
              </a:rPr>
              <a:t>۝</a:t>
            </a:r>
            <a:r>
              <a:rPr lang="ar-SA" b="1" dirty="0">
                <a:solidFill>
                  <a:schemeClr val="accent6"/>
                </a:solidFill>
              </a:rPr>
              <a:t> وَالْجِبَالَ أَرْسَاهَا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</p:txBody>
      </p:sp>
    </p:spTree>
    <p:extLst>
      <p:ext uri="{BB962C8B-B14F-4D97-AF65-F5344CB8AC3E}">
        <p14:creationId xmlns:p14="http://schemas.microsoft.com/office/powerpoint/2010/main" val="237573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وَقَدْ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يُحْذَفُ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فِعْلُهُ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لِقِيَامِ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قَرِينَةٍ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ur-PK" dirty="0"/>
          </a:p>
          <a:p>
            <a:pPr rtl="1"/>
            <a:r>
              <a:rPr lang="ar-SA" dirty="0"/>
              <a:t>اَلرَّابِع</a:t>
            </a:r>
            <a:r>
              <a:rPr lang="ur-PK" dirty="0"/>
              <a:t>ُ</a:t>
            </a:r>
            <a:r>
              <a:rPr lang="ar-SA" dirty="0"/>
              <a:t> المُنَادَى </a:t>
            </a:r>
            <a:r>
              <a:rPr lang="ur-PK" dirty="0" err="1"/>
              <a:t>وهُوَ</a:t>
            </a:r>
            <a:r>
              <a:rPr lang="ur-PK" dirty="0"/>
              <a:t> </a:t>
            </a:r>
            <a:r>
              <a:rPr lang="ur-PK" dirty="0" err="1"/>
              <a:t>اسْمٌ</a:t>
            </a:r>
            <a:r>
              <a:rPr lang="ur-PK" dirty="0"/>
              <a:t> </a:t>
            </a:r>
            <a:r>
              <a:rPr lang="ur-PK" dirty="0" err="1"/>
              <a:t>مَدْعُوٌّ</a:t>
            </a:r>
            <a:r>
              <a:rPr lang="ur-PK" dirty="0"/>
              <a:t> </a:t>
            </a:r>
            <a:r>
              <a:rPr lang="ur-PK" dirty="0" err="1"/>
              <a:t>بِحَرْفٍ</a:t>
            </a:r>
            <a:r>
              <a:rPr lang="ur-PK" dirty="0"/>
              <a:t> </a:t>
            </a:r>
            <a:r>
              <a:rPr lang="ur-PK" dirty="0" err="1"/>
              <a:t>النِّداءِ</a:t>
            </a:r>
            <a:r>
              <a:rPr lang="ur-PK" dirty="0"/>
              <a:t> </a:t>
            </a:r>
            <a:r>
              <a:rPr lang="ur-PK" dirty="0" err="1"/>
              <a:t>لَفْظًا</a:t>
            </a:r>
            <a:r>
              <a:rPr lang="ur-PK" dirty="0"/>
              <a:t> </a:t>
            </a:r>
          </a:p>
          <a:p>
            <a:pPr rtl="1"/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يا</a:t>
            </a:r>
            <a:r>
              <a:rPr lang="ur-PK" dirty="0"/>
              <a:t> </a:t>
            </a:r>
            <a:r>
              <a:rPr lang="ur-PK" dirty="0" err="1"/>
              <a:t>عَبْدَ</a:t>
            </a:r>
            <a:r>
              <a:rPr lang="ur-PK" dirty="0"/>
              <a:t> </a:t>
            </a:r>
            <a:r>
              <a:rPr lang="ur-PK" dirty="0" err="1"/>
              <a:t>اللهِ</a:t>
            </a:r>
            <a:r>
              <a:rPr lang="ur-PK" dirty="0"/>
              <a:t>، </a:t>
            </a:r>
            <a:r>
              <a:rPr lang="ur-PK" dirty="0" err="1"/>
              <a:t>أىْ</a:t>
            </a:r>
            <a:r>
              <a:rPr lang="ur-PK" dirty="0"/>
              <a:t> </a:t>
            </a:r>
            <a:r>
              <a:rPr lang="ur-PK" dirty="0" err="1"/>
              <a:t>أَدْعُو</a:t>
            </a:r>
            <a:r>
              <a:rPr lang="ur-PK" dirty="0"/>
              <a:t> </a:t>
            </a:r>
            <a:r>
              <a:rPr lang="ur-PK" dirty="0" err="1"/>
              <a:t>عَبْدَ</a:t>
            </a:r>
            <a:r>
              <a:rPr lang="ur-PK" dirty="0"/>
              <a:t> </a:t>
            </a:r>
            <a:r>
              <a:rPr lang="ur-PK" dirty="0" err="1"/>
              <a:t>اللهِ</a:t>
            </a:r>
            <a:r>
              <a:rPr lang="ur-PK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56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وَحَرْفُ</a:t>
            </a:r>
            <a:r>
              <a:rPr lang="ur-PK" dirty="0"/>
              <a:t> </a:t>
            </a:r>
            <a:r>
              <a:rPr lang="ur-PK" dirty="0" err="1"/>
              <a:t>النِّدَاءِ</a:t>
            </a:r>
            <a:r>
              <a:rPr lang="ur-PK" dirty="0"/>
              <a:t> </a:t>
            </a:r>
            <a:r>
              <a:rPr lang="ur-PK" dirty="0" err="1"/>
              <a:t>قَائِمٌ</a:t>
            </a:r>
            <a:r>
              <a:rPr lang="ur-PK" dirty="0"/>
              <a:t> </a:t>
            </a:r>
            <a:r>
              <a:rPr lang="ur-PK" dirty="0" err="1"/>
              <a:t>مَقَامَ</a:t>
            </a:r>
            <a:r>
              <a:rPr lang="ur-PK" dirty="0"/>
              <a:t> </a:t>
            </a:r>
            <a:r>
              <a:rPr lang="ur-PK" dirty="0" err="1"/>
              <a:t>أَدْعُو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وَحُرُوْفُ</a:t>
            </a:r>
            <a:r>
              <a:rPr lang="ur-PK" dirty="0"/>
              <a:t> </a:t>
            </a:r>
            <a:r>
              <a:rPr lang="ur-PK" dirty="0" err="1"/>
              <a:t>النِّدَاءِ</a:t>
            </a:r>
            <a:r>
              <a:rPr lang="ur-PK" dirty="0"/>
              <a:t> </a:t>
            </a:r>
            <a:r>
              <a:rPr lang="ur-PK" dirty="0" err="1"/>
              <a:t>خَمْسَةٌ</a:t>
            </a:r>
            <a:r>
              <a:rPr lang="ur-PK" dirty="0"/>
              <a:t>: </a:t>
            </a:r>
            <a:r>
              <a:rPr lang="ur-PK" dirty="0" err="1"/>
              <a:t>يَا</a:t>
            </a:r>
            <a:r>
              <a:rPr lang="ur-PK" dirty="0"/>
              <a:t>، </a:t>
            </a:r>
            <a:r>
              <a:rPr lang="ur-PK" dirty="0" err="1"/>
              <a:t>وأَيَا</a:t>
            </a:r>
            <a:r>
              <a:rPr lang="ur-PK" dirty="0"/>
              <a:t>، </a:t>
            </a:r>
            <a:r>
              <a:rPr lang="ur-PK" dirty="0" err="1"/>
              <a:t>وهَيَا</a:t>
            </a:r>
            <a:r>
              <a:rPr lang="ur-PK" dirty="0"/>
              <a:t>، </a:t>
            </a:r>
            <a:r>
              <a:rPr lang="ur-PK" dirty="0" err="1"/>
              <a:t>وأَىْ</a:t>
            </a:r>
            <a:r>
              <a:rPr lang="ur-PK" dirty="0"/>
              <a:t>، </a:t>
            </a:r>
            <a:r>
              <a:rPr lang="ur-PK" dirty="0" err="1"/>
              <a:t>والهَمْزَةُ</a:t>
            </a:r>
            <a:r>
              <a:rPr lang="ur-PK" dirty="0"/>
              <a:t> </a:t>
            </a:r>
            <a:r>
              <a:rPr lang="ur-PK" dirty="0" err="1"/>
              <a:t>المَفْتُوحَةُ</a:t>
            </a:r>
            <a:endParaRPr lang="en-GB" dirty="0"/>
          </a:p>
          <a:p>
            <a:pPr rtl="1"/>
            <a:r>
              <a:rPr lang="ur-PK" dirty="0" err="1"/>
              <a:t>وَقَدْ</a:t>
            </a:r>
            <a:r>
              <a:rPr lang="ur-PK" dirty="0"/>
              <a:t> </a:t>
            </a:r>
            <a:r>
              <a:rPr lang="ur-PK" dirty="0" err="1"/>
              <a:t>يُحْذَفُ</a:t>
            </a:r>
            <a:r>
              <a:rPr lang="ur-PK" dirty="0"/>
              <a:t> </a:t>
            </a:r>
            <a:r>
              <a:rPr lang="ur-PK" dirty="0" err="1"/>
              <a:t>حَرْفُ</a:t>
            </a:r>
            <a:r>
              <a:rPr lang="ur-PK" dirty="0"/>
              <a:t> </a:t>
            </a:r>
            <a:r>
              <a:rPr lang="ur-PK" dirty="0" err="1"/>
              <a:t>النِّداءِ</a:t>
            </a:r>
            <a:r>
              <a:rPr lang="ur-PK" dirty="0"/>
              <a:t> </a:t>
            </a:r>
            <a:r>
              <a:rPr lang="ur-PK" dirty="0" err="1"/>
              <a:t>لَفْظًا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﴿</a:t>
            </a:r>
            <a:r>
              <a:rPr lang="ur-PK" dirty="0" err="1"/>
              <a:t>يُوسُفُ</a:t>
            </a:r>
            <a:r>
              <a:rPr lang="ur-PK" dirty="0"/>
              <a:t> </a:t>
            </a:r>
            <a:r>
              <a:rPr lang="ur-PK" dirty="0" err="1"/>
              <a:t>أَعْرِضْ</a:t>
            </a:r>
            <a:r>
              <a:rPr lang="ur-PK" dirty="0"/>
              <a:t> </a:t>
            </a:r>
            <a:r>
              <a:rPr lang="ur-PK" dirty="0" err="1"/>
              <a:t>عَنْ</a:t>
            </a:r>
            <a:r>
              <a:rPr lang="ur-PK" dirty="0"/>
              <a:t> </a:t>
            </a:r>
            <a:r>
              <a:rPr lang="ur-PK" dirty="0" err="1"/>
              <a:t>هَذَا</a:t>
            </a:r>
            <a:r>
              <a:rPr lang="ur-PK" dirty="0"/>
              <a:t>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71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4539FE-A247-4459-AD76-FCADA53DC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" t="36000" r="13775" b="8000"/>
          <a:stretch/>
        </p:blipFill>
        <p:spPr>
          <a:xfrm>
            <a:off x="683568" y="1419622"/>
            <a:ext cx="784887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3CE18D-4090-4030-81D6-FD0DD14B15AD}"/>
              </a:ext>
            </a:extLst>
          </p:cNvPr>
          <p:cNvSpPr/>
          <p:nvPr/>
        </p:nvSpPr>
        <p:spPr>
          <a:xfrm>
            <a:off x="4572000" y="1923678"/>
            <a:ext cx="1224136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b="1" dirty="0" err="1"/>
              <a:t>يَا</a:t>
            </a:r>
            <a:endParaRPr lang="en-GB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515D22-E4B9-4C1F-ABD6-E9816A6D9F15}"/>
              </a:ext>
            </a:extLst>
          </p:cNvPr>
          <p:cNvSpPr/>
          <p:nvPr/>
        </p:nvSpPr>
        <p:spPr>
          <a:xfrm>
            <a:off x="4572000" y="2787774"/>
            <a:ext cx="1224136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b="1" dirty="0" err="1"/>
              <a:t>أَدْعُوْ</a:t>
            </a:r>
            <a:endParaRPr lang="en-GB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8481DB3-4B46-4A16-BD77-21AE470FD0A9}"/>
              </a:ext>
            </a:extLst>
          </p:cNvPr>
          <p:cNvSpPr/>
          <p:nvPr/>
        </p:nvSpPr>
        <p:spPr>
          <a:xfrm>
            <a:off x="2987824" y="1923678"/>
            <a:ext cx="1224136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b="1" dirty="0" err="1"/>
              <a:t>عَبْدَ</a:t>
            </a:r>
            <a:r>
              <a:rPr lang="ur-PK" b="1" dirty="0"/>
              <a:t> </a:t>
            </a:r>
            <a:r>
              <a:rPr lang="ur-PK" b="1" dirty="0" err="1"/>
              <a:t>الله</a:t>
            </a:r>
            <a:endParaRPr lang="en-GB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BB66DA-1B7E-486C-9D58-85694FB0B9F5}"/>
              </a:ext>
            </a:extLst>
          </p:cNvPr>
          <p:cNvSpPr/>
          <p:nvPr/>
        </p:nvSpPr>
        <p:spPr>
          <a:xfrm>
            <a:off x="2987824" y="2787774"/>
            <a:ext cx="1224136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b="1" dirty="0" err="1"/>
              <a:t>عَبْدَ</a:t>
            </a:r>
            <a:r>
              <a:rPr lang="ur-PK" b="1" dirty="0"/>
              <a:t> </a:t>
            </a:r>
            <a:r>
              <a:rPr lang="ur-PK" b="1" dirty="0" err="1"/>
              <a:t>الله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2B7D5-35D0-44CA-BBEC-AF36F86E07C0}"/>
              </a:ext>
            </a:extLst>
          </p:cNvPr>
          <p:cNvSpPr txBox="1"/>
          <p:nvPr/>
        </p:nvSpPr>
        <p:spPr>
          <a:xfrm>
            <a:off x="4860032" y="35798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/>
              <a:t>فِعْلٌ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C40BB1-8A6D-45A6-8918-6BC585A71FA9}"/>
              </a:ext>
            </a:extLst>
          </p:cNvPr>
          <p:cNvSpPr txBox="1"/>
          <p:nvPr/>
        </p:nvSpPr>
        <p:spPr>
          <a:xfrm>
            <a:off x="3239852" y="35798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/>
              <a:t>مَفْعُوْلٌ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82EDC-01EC-404B-B4EF-597DD4F5CA82}"/>
              </a:ext>
            </a:extLst>
          </p:cNvPr>
          <p:cNvSpPr txBox="1"/>
          <p:nvPr/>
        </p:nvSpPr>
        <p:spPr>
          <a:xfrm>
            <a:off x="3023828" y="140853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/>
              <a:t>مُنَادَی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9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5" grpId="0"/>
      <p:bldP spid="16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771324F-1A1A-4EEC-9396-FE10F737BD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844568"/>
              </p:ext>
            </p:extLst>
          </p:nvPr>
        </p:nvGraphicFramePr>
        <p:xfrm>
          <a:off x="179388" y="627063"/>
          <a:ext cx="87852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4087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وَاعْلَمْ</a:t>
            </a:r>
            <a:r>
              <a:rPr lang="ur-PK" dirty="0"/>
              <a:t> </a:t>
            </a:r>
            <a:r>
              <a:rPr lang="ur-PK" dirty="0" err="1"/>
              <a:t>أَنَّ</a:t>
            </a:r>
            <a:r>
              <a:rPr lang="ur-PK" dirty="0"/>
              <a:t> </a:t>
            </a:r>
            <a:r>
              <a:rPr lang="ur-PK" dirty="0" err="1"/>
              <a:t>الْمُنَادَی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أَقْسَامٍ</a:t>
            </a:r>
            <a:r>
              <a:rPr lang="ur-PK" dirty="0"/>
              <a:t>:</a:t>
            </a:r>
            <a:endParaRPr lang="en-GB" dirty="0"/>
          </a:p>
          <a:p>
            <a:pPr rtl="1"/>
            <a:r>
              <a:rPr lang="ur-PK" dirty="0" err="1"/>
              <a:t>فَإِنْ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مُفْرَدًا</a:t>
            </a:r>
            <a:r>
              <a:rPr lang="ur-PK" dirty="0"/>
              <a:t> </a:t>
            </a:r>
            <a:r>
              <a:rPr lang="ur-PK" dirty="0" err="1"/>
              <a:t>مَعْرِفَةً</a:t>
            </a:r>
            <a:r>
              <a:rPr lang="ur-PK" dirty="0"/>
              <a:t>، </a:t>
            </a:r>
            <a:r>
              <a:rPr lang="ur-PK" dirty="0" err="1"/>
              <a:t>يُبْنَی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عَلَامَةِ</a:t>
            </a:r>
            <a:r>
              <a:rPr lang="ur-PK" dirty="0"/>
              <a:t> </a:t>
            </a:r>
            <a:r>
              <a:rPr lang="ur-PK" dirty="0" err="1"/>
              <a:t>الرَّفْعِ</a:t>
            </a:r>
            <a:r>
              <a:rPr lang="ur-PK" dirty="0"/>
              <a:t> </a:t>
            </a:r>
            <a:r>
              <a:rPr lang="ur-PK" dirty="0" err="1"/>
              <a:t>كَالضَّمَّةِ</a:t>
            </a:r>
            <a:r>
              <a:rPr lang="ur-PK" dirty="0"/>
              <a:t> </a:t>
            </a:r>
            <a:r>
              <a:rPr lang="ur-PK" dirty="0" err="1"/>
              <a:t>وَنَحْوِهَا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يَا</a:t>
            </a:r>
            <a:r>
              <a:rPr lang="ur-PK" dirty="0"/>
              <a:t> </a:t>
            </a:r>
            <a:r>
              <a:rPr lang="ur-PK" dirty="0" err="1"/>
              <a:t>زَيْدُ</a:t>
            </a:r>
            <a:r>
              <a:rPr lang="ur-PK" dirty="0"/>
              <a:t>، </a:t>
            </a:r>
            <a:r>
              <a:rPr lang="ur-PK" dirty="0" err="1"/>
              <a:t>وَيَا</a:t>
            </a:r>
            <a:r>
              <a:rPr lang="ur-PK" dirty="0"/>
              <a:t> </a:t>
            </a:r>
            <a:r>
              <a:rPr lang="ur-PK" dirty="0" err="1"/>
              <a:t>رَجُلُ</a:t>
            </a:r>
            <a:r>
              <a:rPr lang="ur-PK" dirty="0"/>
              <a:t> </a:t>
            </a:r>
            <a:r>
              <a:rPr lang="ur-PK" dirty="0" err="1"/>
              <a:t>وَيَا</a:t>
            </a:r>
            <a:r>
              <a:rPr lang="ur-PK" dirty="0"/>
              <a:t> </a:t>
            </a:r>
            <a:r>
              <a:rPr lang="ur-PK" dirty="0" err="1"/>
              <a:t>زَيْدَانِ</a:t>
            </a:r>
            <a:r>
              <a:rPr lang="ur-PK" dirty="0"/>
              <a:t>، </a:t>
            </a:r>
            <a:r>
              <a:rPr lang="ur-PK" dirty="0" err="1"/>
              <a:t>وَيَا</a:t>
            </a:r>
            <a:r>
              <a:rPr lang="ur-PK" dirty="0"/>
              <a:t> </a:t>
            </a:r>
            <a:r>
              <a:rPr lang="ur-PK" dirty="0" err="1"/>
              <a:t>زَيْدُوْنَ</a:t>
            </a:r>
            <a:r>
              <a:rPr lang="ur-PK" dirty="0"/>
              <a:t>، </a:t>
            </a:r>
          </a:p>
          <a:p>
            <a:pPr rtl="1"/>
            <a:r>
              <a:rPr lang="ur-PK" dirty="0" err="1">
                <a:solidFill>
                  <a:schemeClr val="accent6"/>
                </a:solidFill>
              </a:rPr>
              <a:t>وَيُخْفَضُ</a:t>
            </a:r>
            <a:r>
              <a:rPr lang="ur-PK" dirty="0">
                <a:solidFill>
                  <a:schemeClr val="accent6"/>
                </a:solidFill>
              </a:rPr>
              <a:t> ... </a:t>
            </a:r>
            <a:r>
              <a:rPr lang="ur-PK" dirty="0" err="1">
                <a:solidFill>
                  <a:schemeClr val="accent6"/>
                </a:solidFill>
              </a:rPr>
              <a:t>یَا</a:t>
            </a:r>
            <a:r>
              <a:rPr lang="ur-PK" dirty="0">
                <a:solidFill>
                  <a:schemeClr val="accent6"/>
                </a:solidFill>
              </a:rPr>
              <a:t> </a:t>
            </a:r>
            <a:r>
              <a:rPr lang="ur-PK" dirty="0" err="1">
                <a:solidFill>
                  <a:schemeClr val="accent6"/>
                </a:solidFill>
              </a:rPr>
              <a:t>زَيْدَاهُ</a:t>
            </a:r>
            <a:r>
              <a:rPr lang="ur-PK" dirty="0">
                <a:solidFill>
                  <a:schemeClr val="accent6"/>
                </a:solidFill>
              </a:rPr>
              <a:t>. 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91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3CE18D-4090-4030-81D6-FD0DD14B15AD}"/>
              </a:ext>
            </a:extLst>
          </p:cNvPr>
          <p:cNvSpPr/>
          <p:nvPr/>
        </p:nvSpPr>
        <p:spPr>
          <a:xfrm>
            <a:off x="4572000" y="1923678"/>
            <a:ext cx="1224136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b="1" dirty="0" err="1"/>
              <a:t>كِتَابُ</a:t>
            </a:r>
            <a:endParaRPr lang="en-GB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515D22-E4B9-4C1F-ABD6-E9816A6D9F15}"/>
              </a:ext>
            </a:extLst>
          </p:cNvPr>
          <p:cNvSpPr/>
          <p:nvPr/>
        </p:nvSpPr>
        <p:spPr>
          <a:xfrm>
            <a:off x="4572000" y="2787774"/>
            <a:ext cx="1224136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b="1" dirty="0" err="1"/>
              <a:t>طَالِعٌ</a:t>
            </a:r>
            <a:endParaRPr lang="en-GB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8481DB3-4B46-4A16-BD77-21AE470FD0A9}"/>
              </a:ext>
            </a:extLst>
          </p:cNvPr>
          <p:cNvSpPr/>
          <p:nvPr/>
        </p:nvSpPr>
        <p:spPr>
          <a:xfrm>
            <a:off x="2987824" y="1923678"/>
            <a:ext cx="1224136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b="1" dirty="0" err="1"/>
              <a:t>زَيْدٍ</a:t>
            </a:r>
            <a:endParaRPr lang="en-GB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BB66DA-1B7E-486C-9D58-85694FB0B9F5}"/>
              </a:ext>
            </a:extLst>
          </p:cNvPr>
          <p:cNvSpPr/>
          <p:nvPr/>
        </p:nvSpPr>
        <p:spPr>
          <a:xfrm>
            <a:off x="2987824" y="2787774"/>
            <a:ext cx="1224136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b="1" dirty="0" err="1"/>
              <a:t>جَبْلًا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2B7D5-35D0-44CA-BBEC-AF36F86E07C0}"/>
              </a:ext>
            </a:extLst>
          </p:cNvPr>
          <p:cNvSpPr txBox="1"/>
          <p:nvPr/>
        </p:nvSpPr>
        <p:spPr>
          <a:xfrm>
            <a:off x="4860032" y="35798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/>
              <a:t>عامل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C40BB1-8A6D-45A6-8918-6BC585A71FA9}"/>
              </a:ext>
            </a:extLst>
          </p:cNvPr>
          <p:cNvSpPr txBox="1"/>
          <p:nvPr/>
        </p:nvSpPr>
        <p:spPr>
          <a:xfrm>
            <a:off x="3239852" y="35798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/>
              <a:t>معمول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82EDC-01EC-404B-B4EF-597DD4F5CA82}"/>
              </a:ext>
            </a:extLst>
          </p:cNvPr>
          <p:cNvSpPr txBox="1"/>
          <p:nvPr/>
        </p:nvSpPr>
        <p:spPr>
          <a:xfrm>
            <a:off x="4608004" y="141033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/>
              <a:t>عامل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722C94-CE43-4FE2-9183-B0B06E7F799D}"/>
              </a:ext>
            </a:extLst>
          </p:cNvPr>
          <p:cNvSpPr txBox="1"/>
          <p:nvPr/>
        </p:nvSpPr>
        <p:spPr>
          <a:xfrm>
            <a:off x="3059832" y="141033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/>
              <a:t>معمول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68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5" grpId="0"/>
      <p:bldP spid="16" grpId="0"/>
      <p:bldP spid="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وَيُنْصَبُ</a:t>
            </a:r>
            <a:r>
              <a:rPr lang="ur-PK" dirty="0"/>
              <a:t> </a:t>
            </a:r>
            <a:r>
              <a:rPr lang="ur-PK" dirty="0" err="1"/>
              <a:t>إِنْ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مُضَافًا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یَا</a:t>
            </a:r>
            <a:r>
              <a:rPr lang="ur-PK" dirty="0"/>
              <a:t> </a:t>
            </a:r>
            <a:r>
              <a:rPr lang="ur-PK" dirty="0" err="1"/>
              <a:t>عَبْدَ</a:t>
            </a:r>
            <a:r>
              <a:rPr lang="ur-PK" dirty="0"/>
              <a:t> </a:t>
            </a:r>
            <a:r>
              <a:rPr lang="ur-PK" dirty="0" err="1"/>
              <a:t>اللهِ</a:t>
            </a:r>
            <a:r>
              <a:rPr lang="ur-PK" dirty="0"/>
              <a:t>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مُشَابِهًا</a:t>
            </a:r>
            <a:r>
              <a:rPr lang="ur-PK" dirty="0"/>
              <a:t> </a:t>
            </a:r>
            <a:r>
              <a:rPr lang="ur-PK" dirty="0" err="1"/>
              <a:t>لِلْمُضَافِ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یَا</a:t>
            </a:r>
            <a:r>
              <a:rPr lang="ur-PK" dirty="0"/>
              <a:t> </a:t>
            </a:r>
            <a:r>
              <a:rPr lang="ur-PK" dirty="0" err="1"/>
              <a:t>طَالِعًا</a:t>
            </a:r>
            <a:r>
              <a:rPr lang="ur-PK" dirty="0"/>
              <a:t> </a:t>
            </a:r>
            <a:r>
              <a:rPr lang="ur-PK" dirty="0" err="1"/>
              <a:t>جَبَلًا</a:t>
            </a:r>
            <a:r>
              <a:rPr lang="ur-PK" dirty="0"/>
              <a:t>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نَكِرَةً</a:t>
            </a:r>
            <a:r>
              <a:rPr lang="ur-PK" dirty="0"/>
              <a:t> </a:t>
            </a:r>
            <a:r>
              <a:rPr lang="ur-PK" dirty="0" err="1"/>
              <a:t>غَيْرَ</a:t>
            </a:r>
            <a:r>
              <a:rPr lang="ur-PK" dirty="0"/>
              <a:t> </a:t>
            </a:r>
            <a:r>
              <a:rPr lang="ur-PK" dirty="0" err="1"/>
              <a:t>مُعَيَّنَةٍ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قَوْلِ</a:t>
            </a:r>
            <a:r>
              <a:rPr lang="ur-PK" dirty="0"/>
              <a:t> </a:t>
            </a:r>
            <a:r>
              <a:rPr lang="ur-PK" dirty="0" err="1"/>
              <a:t>الْأَعْمَى</a:t>
            </a:r>
            <a:r>
              <a:rPr lang="ur-PK" dirty="0"/>
              <a:t> </a:t>
            </a:r>
            <a:r>
              <a:rPr lang="ur-PK" dirty="0" err="1"/>
              <a:t>یَا</a:t>
            </a:r>
            <a:r>
              <a:rPr lang="ur-PK" dirty="0"/>
              <a:t> </a:t>
            </a:r>
            <a:r>
              <a:rPr lang="ur-PK" dirty="0" err="1"/>
              <a:t>رَجُلًا</a:t>
            </a:r>
            <a:r>
              <a:rPr lang="ur-PK" dirty="0"/>
              <a:t> </a:t>
            </a:r>
            <a:r>
              <a:rPr lang="ur-PK" dirty="0" err="1"/>
              <a:t>خُذْ</a:t>
            </a:r>
            <a:r>
              <a:rPr lang="ur-PK" dirty="0"/>
              <a:t> </a:t>
            </a:r>
            <a:r>
              <a:rPr lang="ur-PK" dirty="0" err="1"/>
              <a:t>بِيَدِيْ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41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</a:t>
            </a:r>
            <a:r>
              <a:rPr lang="ur-PK" dirty="0"/>
              <a:t> </a:t>
            </a:r>
            <a:r>
              <a:rPr lang="ur-PK" dirty="0" err="1"/>
              <a:t>إِنْ</a:t>
            </a:r>
            <a:r>
              <a:rPr lang="ur-PK" dirty="0"/>
              <a:t> </a:t>
            </a:r>
            <a:r>
              <a:rPr lang="ur-PK" dirty="0" err="1"/>
              <a:t>كانَ</a:t>
            </a:r>
            <a:r>
              <a:rPr lang="ur-PK" dirty="0"/>
              <a:t> </a:t>
            </a:r>
            <a:r>
              <a:rPr lang="ur-PK" dirty="0" err="1"/>
              <a:t>مُعرَّفًا</a:t>
            </a:r>
            <a:r>
              <a:rPr lang="ur-PK" dirty="0"/>
              <a:t> </a:t>
            </a:r>
            <a:r>
              <a:rPr lang="ur-PK" dirty="0" err="1"/>
              <a:t>بِاللام</a:t>
            </a:r>
            <a:r>
              <a:rPr lang="ur-PK" dirty="0"/>
              <a:t> </a:t>
            </a:r>
            <a:r>
              <a:rPr lang="ur-PK" dirty="0" err="1"/>
              <a:t>قِيْلَ</a:t>
            </a:r>
            <a:r>
              <a:rPr lang="ur-PK" dirty="0"/>
              <a:t> </a:t>
            </a:r>
            <a:r>
              <a:rPr lang="ur-PK" dirty="0" err="1"/>
              <a:t>يا</a:t>
            </a:r>
            <a:r>
              <a:rPr lang="ur-PK" dirty="0"/>
              <a:t> </a:t>
            </a:r>
            <a:r>
              <a:rPr lang="ur-PK" dirty="0" err="1"/>
              <a:t>أَيُّها</a:t>
            </a:r>
            <a:r>
              <a:rPr lang="ur-PK" dirty="0"/>
              <a:t> </a:t>
            </a:r>
            <a:r>
              <a:rPr lang="ur-PK" dirty="0" err="1"/>
              <a:t>الرّجلُ</a:t>
            </a:r>
            <a:r>
              <a:rPr lang="ur-PK" dirty="0"/>
              <a:t> و </a:t>
            </a:r>
            <a:r>
              <a:rPr lang="ur-PK" dirty="0" err="1"/>
              <a:t>يا</a:t>
            </a:r>
            <a:r>
              <a:rPr lang="ur-PK" dirty="0"/>
              <a:t> </a:t>
            </a:r>
            <a:r>
              <a:rPr lang="ur-PK" dirty="0" err="1"/>
              <a:t>أَيَّتُها</a:t>
            </a:r>
            <a:r>
              <a:rPr lang="ur-PK" dirty="0"/>
              <a:t> </a:t>
            </a:r>
            <a:r>
              <a:rPr lang="ur-PK" dirty="0" err="1"/>
              <a:t>المَرأَةُ</a:t>
            </a:r>
            <a:r>
              <a:rPr lang="ur-PK" dirty="0"/>
              <a:t>. </a:t>
            </a:r>
          </a:p>
          <a:p>
            <a:pPr rtl="1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328BB1-3F33-4DCC-95A1-F7591DA6F2A7}"/>
              </a:ext>
            </a:extLst>
          </p:cNvPr>
          <p:cNvSpPr/>
          <p:nvPr/>
        </p:nvSpPr>
        <p:spPr>
          <a:xfrm>
            <a:off x="3031864" y="2832932"/>
            <a:ext cx="590106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ar-SA" sz="2400" dirty="0">
                <a:solidFill>
                  <a:schemeClr val="accent6"/>
                </a:solidFill>
                <a:latin typeface="Kitab"/>
              </a:rPr>
              <a:t>يا حرف نداء </a:t>
            </a:r>
            <a:endParaRPr lang="ur-PK" sz="2400" dirty="0">
              <a:solidFill>
                <a:schemeClr val="accent6"/>
              </a:solidFill>
              <a:latin typeface="Kitab"/>
            </a:endParaRPr>
          </a:p>
          <a:p>
            <a:pPr algn="r" rtl="1">
              <a:lnSpc>
                <a:spcPct val="200000"/>
              </a:lnSpc>
            </a:pPr>
            <a:r>
              <a:rPr lang="ar-SA" sz="2400" dirty="0">
                <a:solidFill>
                  <a:schemeClr val="accent6"/>
                </a:solidFill>
                <a:latin typeface="Kitab"/>
              </a:rPr>
              <a:t>وأي: منادى نكرة مقصودة مبنيّ على الضم في محل نصب</a:t>
            </a:r>
            <a:endParaRPr lang="ur-PK" sz="2400" dirty="0">
              <a:solidFill>
                <a:schemeClr val="accent6"/>
              </a:solidFill>
              <a:latin typeface="Kitab"/>
            </a:endParaRPr>
          </a:p>
          <a:p>
            <a:pPr algn="r" rtl="1">
              <a:lnSpc>
                <a:spcPct val="200000"/>
              </a:lnSpc>
            </a:pPr>
            <a:r>
              <a:rPr lang="ar-SA" sz="2400" dirty="0">
                <a:solidFill>
                  <a:schemeClr val="accent6"/>
                </a:solidFill>
                <a:latin typeface="Kitab"/>
              </a:rPr>
              <a:t>(النَّاسُ) بدل من أي على اللفظ </a:t>
            </a:r>
            <a:endParaRPr lang="en-GB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1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وَيُخْفَضُ</a:t>
            </a:r>
            <a:r>
              <a:rPr lang="ur-PK" dirty="0"/>
              <a:t> </a:t>
            </a:r>
            <a:r>
              <a:rPr lang="ur-PK" dirty="0" err="1"/>
              <a:t>بِلَام</a:t>
            </a:r>
            <a:r>
              <a:rPr lang="ur-PK" dirty="0"/>
              <a:t> </a:t>
            </a:r>
            <a:r>
              <a:rPr lang="ur-PK" dirty="0" err="1"/>
              <a:t>الاِسْتِغَاثَةِ</a:t>
            </a:r>
            <a:r>
              <a:rPr lang="ur-PK" dirty="0"/>
              <a:t> 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085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pic>
        <p:nvPicPr>
          <p:cNvPr id="1026" name="Picture 2" descr="Image result for police vector">
            <a:extLst>
              <a:ext uri="{FF2B5EF4-FFF2-40B4-BE49-F238E27FC236}">
                <a16:creationId xmlns:a16="http://schemas.microsoft.com/office/drawing/2014/main" id="{23F95387-4EE1-48B1-83FB-07E5CAA9F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0" r="24940" b="6645"/>
          <a:stretch/>
        </p:blipFill>
        <p:spPr bwMode="auto">
          <a:xfrm>
            <a:off x="7668344" y="2067691"/>
            <a:ext cx="763774" cy="219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hief vector">
            <a:extLst>
              <a:ext uri="{FF2B5EF4-FFF2-40B4-BE49-F238E27FC236}">
                <a16:creationId xmlns:a16="http://schemas.microsoft.com/office/drawing/2014/main" id="{1920081F-B673-4C06-BCDE-FE166DCA9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0"/>
          <a:stretch/>
        </p:blipFill>
        <p:spPr bwMode="auto">
          <a:xfrm>
            <a:off x="3923928" y="2450031"/>
            <a:ext cx="1820788" cy="181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ld lady vector">
            <a:extLst>
              <a:ext uri="{FF2B5EF4-FFF2-40B4-BE49-F238E27FC236}">
                <a16:creationId xmlns:a16="http://schemas.microsoft.com/office/drawing/2014/main" id="{45EB884F-66B8-4658-A61D-05BFB22807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9" t="6146" r="26245" b="7807"/>
          <a:stretch/>
        </p:blipFill>
        <p:spPr bwMode="auto">
          <a:xfrm>
            <a:off x="899591" y="2244300"/>
            <a:ext cx="108012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9A05DB-24EE-458A-80FC-9B36FB4AB64C}"/>
              </a:ext>
            </a:extLst>
          </p:cNvPr>
          <p:cNvSpPr txBox="1"/>
          <p:nvPr/>
        </p:nvSpPr>
        <p:spPr>
          <a:xfrm>
            <a:off x="7510170" y="1601852"/>
            <a:ext cx="108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/>
              <a:t>المستغاث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3DC4BF-B90B-4632-B5FA-E92098EDC136}"/>
              </a:ext>
            </a:extLst>
          </p:cNvPr>
          <p:cNvSpPr txBox="1"/>
          <p:nvPr/>
        </p:nvSpPr>
        <p:spPr>
          <a:xfrm>
            <a:off x="899592" y="1601852"/>
            <a:ext cx="108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/>
              <a:t>المستغاث</a:t>
            </a:r>
            <a:r>
              <a:rPr lang="ur-PK" dirty="0"/>
              <a:t> </a:t>
            </a:r>
            <a:r>
              <a:rPr lang="ur-PK" dirty="0" err="1"/>
              <a:t>لهُ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9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وَيُخْفَضُ</a:t>
            </a:r>
            <a:r>
              <a:rPr lang="ur-PK" dirty="0"/>
              <a:t> </a:t>
            </a:r>
            <a:r>
              <a:rPr lang="ur-PK" dirty="0" err="1"/>
              <a:t>بِلَام</a:t>
            </a:r>
            <a:r>
              <a:rPr lang="ur-PK" dirty="0"/>
              <a:t> </a:t>
            </a:r>
            <a:r>
              <a:rPr lang="ur-PK" dirty="0" err="1"/>
              <a:t>الاِسْتِغَاثَةِ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یَا</a:t>
            </a:r>
            <a:r>
              <a:rPr lang="ur-PK" dirty="0"/>
              <a:t> </a:t>
            </a:r>
            <a:r>
              <a:rPr lang="ur-PK" dirty="0" err="1"/>
              <a:t>لَزَيْدٍ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وَيُفْتَحُ بِإِلْحَاقِ أَلِفِهَا نَحْوُ یَا زَيْدَاهُ.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C0EED-3E4B-45FE-9D97-9F3185593444}"/>
              </a:ext>
            </a:extLst>
          </p:cNvPr>
          <p:cNvSpPr txBox="1"/>
          <p:nvPr/>
        </p:nvSpPr>
        <p:spPr>
          <a:xfrm>
            <a:off x="2195736" y="3579862"/>
            <a:ext cx="1584176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3" name="Rectangle 162"/>
          <p:cNvSpPr/>
          <p:nvPr/>
        </p:nvSpPr>
        <p:spPr>
          <a:xfrm>
            <a:off x="1134387" y="2205613"/>
            <a:ext cx="21226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ur-PK" sz="4000" dirty="0">
                <a:solidFill>
                  <a:schemeClr val="accent6"/>
                </a:solidFill>
              </a:rPr>
              <a:t>يا لَزَيْدٍ لِخَالِدٍ</a:t>
            </a:r>
            <a:endParaRPr lang="en-GB" sz="4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9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7500" lnSpcReduction="20000"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تَرْخِيْمُ</a:t>
            </a:r>
            <a:r>
              <a:rPr lang="ur-PK" b="1" dirty="0"/>
              <a:t> </a:t>
            </a:r>
            <a:r>
              <a:rPr lang="ur-PK" b="1" dirty="0" err="1"/>
              <a:t>الْمُنَادَی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وَيَجُوْزُ</a:t>
            </a:r>
            <a:r>
              <a:rPr lang="ur-PK" dirty="0"/>
              <a:t> </a:t>
            </a:r>
            <a:r>
              <a:rPr lang="ur-PK" dirty="0" err="1"/>
              <a:t>تَرْخِيْمُ</a:t>
            </a:r>
            <a:r>
              <a:rPr lang="ur-PK" dirty="0"/>
              <a:t> </a:t>
            </a:r>
            <a:r>
              <a:rPr lang="ur-PK" dirty="0" err="1"/>
              <a:t>الْمُنَادَی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حَذْفٌ</a:t>
            </a:r>
            <a:r>
              <a:rPr lang="ur-PK" dirty="0"/>
              <a:t> </a:t>
            </a:r>
            <a:r>
              <a:rPr lang="ur-PK" dirty="0" err="1"/>
              <a:t>فِيْ</a:t>
            </a:r>
            <a:r>
              <a:rPr lang="ur-PK" dirty="0"/>
              <a:t> </a:t>
            </a:r>
            <a:r>
              <a:rPr lang="ur-PK" dirty="0" err="1"/>
              <a:t>آخِرِهِ</a:t>
            </a:r>
            <a:r>
              <a:rPr lang="ur-PK" dirty="0"/>
              <a:t> </a:t>
            </a:r>
            <a:r>
              <a:rPr lang="ur-PK" dirty="0" err="1"/>
              <a:t>لِلتَّخْفِيْفِ</a:t>
            </a:r>
            <a:r>
              <a:rPr lang="ur-PK" dirty="0"/>
              <a:t> </a:t>
            </a:r>
            <a:r>
              <a:rPr lang="ur-PK" dirty="0" err="1"/>
              <a:t>كَمَا</a:t>
            </a:r>
            <a:r>
              <a:rPr lang="ur-PK" dirty="0"/>
              <a:t> </a:t>
            </a:r>
            <a:r>
              <a:rPr lang="ur-PK" dirty="0" err="1"/>
              <a:t>تَقُوْلُ</a:t>
            </a:r>
            <a:r>
              <a:rPr lang="ur-PK" dirty="0"/>
              <a:t> </a:t>
            </a:r>
          </a:p>
          <a:p>
            <a:pPr lvl="1" algn="r" rtl="1"/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مَالِكٍ</a:t>
            </a:r>
            <a:r>
              <a:rPr lang="ur-PK" dirty="0"/>
              <a:t>  </a:t>
            </a:r>
            <a:r>
              <a:rPr lang="ur-PK" dirty="0" err="1"/>
              <a:t>يَا</a:t>
            </a:r>
            <a:r>
              <a:rPr lang="ur-PK" dirty="0"/>
              <a:t> </a:t>
            </a:r>
            <a:r>
              <a:rPr lang="ur-PK" dirty="0" err="1"/>
              <a:t>مَالُ</a:t>
            </a:r>
            <a:r>
              <a:rPr lang="ur-PK" dirty="0"/>
              <a:t> </a:t>
            </a:r>
            <a:endParaRPr lang="en-GB" dirty="0"/>
          </a:p>
          <a:p>
            <a:pPr lvl="1" algn="r" rtl="1"/>
            <a:r>
              <a:rPr lang="ur-PK" dirty="0" err="1"/>
              <a:t>وَفِيْ</a:t>
            </a:r>
            <a:r>
              <a:rPr lang="ur-PK" dirty="0"/>
              <a:t> </a:t>
            </a:r>
            <a:r>
              <a:rPr lang="ur-PK" dirty="0" err="1"/>
              <a:t>مَنْصُوْرُ</a:t>
            </a:r>
            <a:r>
              <a:rPr lang="ur-PK" dirty="0"/>
              <a:t> </a:t>
            </a:r>
            <a:r>
              <a:rPr lang="ur-PK" dirty="0" err="1"/>
              <a:t>يَا</a:t>
            </a:r>
            <a:r>
              <a:rPr lang="ur-PK" dirty="0"/>
              <a:t> </a:t>
            </a:r>
            <a:r>
              <a:rPr lang="ur-PK" dirty="0" err="1"/>
              <a:t>مَنْصُ</a:t>
            </a:r>
            <a:r>
              <a:rPr lang="ur-PK" dirty="0"/>
              <a:t> </a:t>
            </a:r>
          </a:p>
          <a:p>
            <a:pPr lvl="1" algn="r" rtl="1"/>
            <a:r>
              <a:rPr lang="ur-PK" dirty="0" err="1"/>
              <a:t>وَفِيْ</a:t>
            </a:r>
            <a:r>
              <a:rPr lang="ur-PK" dirty="0"/>
              <a:t> </a:t>
            </a:r>
            <a:r>
              <a:rPr lang="ur-PK" dirty="0" err="1"/>
              <a:t>عُثْمَانَ</a:t>
            </a:r>
            <a:r>
              <a:rPr lang="ur-PK" dirty="0"/>
              <a:t> </a:t>
            </a:r>
            <a:r>
              <a:rPr lang="ur-PK" dirty="0" err="1"/>
              <a:t>يَا</a:t>
            </a:r>
            <a:r>
              <a:rPr lang="ur-PK" dirty="0"/>
              <a:t> </a:t>
            </a:r>
            <a:r>
              <a:rPr lang="ur-PK" dirty="0" err="1"/>
              <a:t>عُثْمُ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C0EED-3E4B-45FE-9D97-9F3185593444}"/>
              </a:ext>
            </a:extLst>
          </p:cNvPr>
          <p:cNvSpPr txBox="1"/>
          <p:nvPr/>
        </p:nvSpPr>
        <p:spPr>
          <a:xfrm>
            <a:off x="2195736" y="3579862"/>
            <a:ext cx="1584176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47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الثَّانِيْ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المَـفْعُولُ</a:t>
            </a:r>
            <a:r>
              <a:rPr lang="ur-PK" b="1" dirty="0"/>
              <a:t> </a:t>
            </a:r>
            <a:r>
              <a:rPr lang="ur-PK" b="1" dirty="0" err="1"/>
              <a:t>بِهِ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فَصْلٌ</a:t>
            </a:r>
            <a:r>
              <a:rPr lang="ur-PK" dirty="0"/>
              <a:t> </a:t>
            </a:r>
            <a:r>
              <a:rPr lang="ur-PK" dirty="0" err="1"/>
              <a:t>الْمَفْعُوْلُ</a:t>
            </a:r>
            <a:r>
              <a:rPr lang="ur-PK" dirty="0"/>
              <a:t> </a:t>
            </a:r>
            <a:r>
              <a:rPr lang="ur-PK" dirty="0" err="1"/>
              <a:t>بِهِ</a:t>
            </a:r>
            <a:r>
              <a:rPr lang="ur-PK" dirty="0"/>
              <a:t>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اسْم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وَقَعُ</a:t>
            </a:r>
            <a:r>
              <a:rPr lang="ur-PK" dirty="0"/>
              <a:t> </a:t>
            </a:r>
            <a:r>
              <a:rPr lang="ur-PK" dirty="0" err="1"/>
              <a:t>عَلَيهِ</a:t>
            </a:r>
            <a:r>
              <a:rPr lang="ur-PK" dirty="0"/>
              <a:t> </a:t>
            </a:r>
            <a:r>
              <a:rPr lang="ur-PK" dirty="0" err="1"/>
              <a:t>فِعْلُ</a:t>
            </a:r>
            <a:r>
              <a:rPr lang="ur-PK" dirty="0"/>
              <a:t> </a:t>
            </a:r>
            <a:r>
              <a:rPr lang="ur-PK" dirty="0" err="1"/>
              <a:t>الفَاعِلِ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ضَرَبَ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 </a:t>
            </a:r>
            <a:r>
              <a:rPr lang="ur-PK" dirty="0" err="1"/>
              <a:t>عَمْرًا</a:t>
            </a:r>
            <a:r>
              <a:rPr lang="ur-PK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5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وَيَجُوْزُ</a:t>
            </a:r>
            <a:r>
              <a:rPr lang="ur-PK" dirty="0"/>
              <a:t> </a:t>
            </a:r>
            <a:r>
              <a:rPr lang="ur-PK" dirty="0" err="1"/>
              <a:t>فِيْ</a:t>
            </a:r>
            <a:r>
              <a:rPr lang="ur-PK" dirty="0"/>
              <a:t> </a:t>
            </a:r>
            <a:r>
              <a:rPr lang="ur-PK" dirty="0" err="1"/>
              <a:t>آخِرِ</a:t>
            </a:r>
            <a:r>
              <a:rPr lang="ur-PK" dirty="0"/>
              <a:t> </a:t>
            </a:r>
            <a:r>
              <a:rPr lang="ur-PK" dirty="0" err="1"/>
              <a:t>الْمُنَادَى</a:t>
            </a:r>
            <a:r>
              <a:rPr lang="ur-PK" dirty="0"/>
              <a:t> </a:t>
            </a:r>
            <a:r>
              <a:rPr lang="ur-PK" dirty="0" err="1"/>
              <a:t>الْمُرَخَّمِ</a:t>
            </a:r>
            <a:r>
              <a:rPr lang="ur-PK" dirty="0"/>
              <a:t> </a:t>
            </a:r>
            <a:r>
              <a:rPr lang="ur-PK" dirty="0" err="1"/>
              <a:t>الضَّمَّةُ</a:t>
            </a:r>
            <a:r>
              <a:rPr lang="ur-PK" dirty="0"/>
              <a:t> </a:t>
            </a:r>
            <a:r>
              <a:rPr lang="ur-PK" dirty="0" err="1"/>
              <a:t>وَالْحَرَكَةُ</a:t>
            </a:r>
            <a:r>
              <a:rPr lang="ur-PK" dirty="0"/>
              <a:t> </a:t>
            </a:r>
            <a:r>
              <a:rPr lang="ur-PK" dirty="0" err="1"/>
              <a:t>الْأَصْلِيَّةُ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كَمَا</a:t>
            </a:r>
            <a:r>
              <a:rPr lang="ur-PK" dirty="0"/>
              <a:t> </a:t>
            </a:r>
            <a:r>
              <a:rPr lang="ur-PK" dirty="0" err="1"/>
              <a:t>تَقُوْلُ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يَا</a:t>
            </a:r>
            <a:r>
              <a:rPr lang="ur-PK" dirty="0"/>
              <a:t> </a:t>
            </a:r>
            <a:r>
              <a:rPr lang="ur-PK" dirty="0" err="1"/>
              <a:t>حَارِثُ</a:t>
            </a:r>
            <a:r>
              <a:rPr lang="ur-PK" dirty="0"/>
              <a:t>:</a:t>
            </a:r>
          </a:p>
          <a:p>
            <a:pPr rtl="1"/>
            <a:r>
              <a:rPr lang="ur-PK" dirty="0"/>
              <a:t> </a:t>
            </a:r>
            <a:r>
              <a:rPr lang="ur-PK" dirty="0" err="1"/>
              <a:t>يَا</a:t>
            </a:r>
            <a:r>
              <a:rPr lang="ur-PK" dirty="0"/>
              <a:t> </a:t>
            </a:r>
            <a:r>
              <a:rPr lang="ur-PK" dirty="0" err="1"/>
              <a:t>حَارُ</a:t>
            </a:r>
            <a:endParaRPr lang="ur-PK" dirty="0"/>
          </a:p>
          <a:p>
            <a:pPr rtl="1"/>
            <a:r>
              <a:rPr lang="ur-PK" dirty="0"/>
              <a:t> </a:t>
            </a:r>
            <a:r>
              <a:rPr lang="ur-PK" dirty="0" err="1"/>
              <a:t>وَيَا</a:t>
            </a:r>
            <a:r>
              <a:rPr lang="ur-PK" dirty="0"/>
              <a:t> </a:t>
            </a:r>
            <a:r>
              <a:rPr lang="ur-PK" dirty="0" err="1"/>
              <a:t>حَارِ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C0EED-3E4B-45FE-9D97-9F3185593444}"/>
              </a:ext>
            </a:extLst>
          </p:cNvPr>
          <p:cNvSpPr txBox="1"/>
          <p:nvPr/>
        </p:nvSpPr>
        <p:spPr>
          <a:xfrm>
            <a:off x="2195736" y="3579862"/>
            <a:ext cx="1584176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16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وَاعْلَمْ</a:t>
            </a:r>
            <a:r>
              <a:rPr lang="ur-PK" dirty="0"/>
              <a:t> </a:t>
            </a:r>
            <a:r>
              <a:rPr lang="ur-PK" dirty="0" err="1"/>
              <a:t>أَنَّ</a:t>
            </a:r>
            <a:r>
              <a:rPr lang="ur-PK" dirty="0"/>
              <a:t> </a:t>
            </a:r>
            <a:r>
              <a:rPr lang="ur-PK" dirty="0" err="1"/>
              <a:t>یَا</a:t>
            </a:r>
            <a:r>
              <a:rPr lang="ur-PK" dirty="0"/>
              <a:t> </a:t>
            </a:r>
            <a:r>
              <a:rPr lang="ur-PK" dirty="0" err="1"/>
              <a:t>مِنْ</a:t>
            </a:r>
            <a:r>
              <a:rPr lang="ur-PK" dirty="0"/>
              <a:t> </a:t>
            </a:r>
            <a:r>
              <a:rPr lang="ur-PK" dirty="0" err="1"/>
              <a:t>حُرُوْفِ</a:t>
            </a:r>
            <a:r>
              <a:rPr lang="ur-PK" dirty="0"/>
              <a:t> </a:t>
            </a:r>
            <a:r>
              <a:rPr lang="ur-PK" dirty="0" err="1"/>
              <a:t>النِّدَاءِ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وَقَدْ</a:t>
            </a:r>
            <a:r>
              <a:rPr lang="ur-PK" dirty="0"/>
              <a:t> </a:t>
            </a:r>
            <a:r>
              <a:rPr lang="ur-PK" dirty="0" err="1"/>
              <a:t>تُسْتَعْمَلُ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الْمَنْدُوْبِ</a:t>
            </a:r>
            <a:r>
              <a:rPr lang="ur-PK" dirty="0"/>
              <a:t> </a:t>
            </a:r>
            <a:r>
              <a:rPr lang="ur-PK" dirty="0" err="1"/>
              <a:t>أَيْضًا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الْمُتَفَجَّعُ</a:t>
            </a:r>
            <a:r>
              <a:rPr lang="ur-PK" dirty="0"/>
              <a:t> </a:t>
            </a:r>
            <a:r>
              <a:rPr lang="ur-PK" dirty="0" err="1"/>
              <a:t>عَلَيْهِ</a:t>
            </a:r>
            <a:r>
              <a:rPr lang="ur-PK" dirty="0"/>
              <a:t> </a:t>
            </a:r>
            <a:r>
              <a:rPr lang="ur-PK" dirty="0" err="1"/>
              <a:t>بِیَا</a:t>
            </a:r>
            <a:r>
              <a:rPr lang="ur-PK" dirty="0"/>
              <a:t> 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وَا</a:t>
            </a:r>
            <a:endParaRPr lang="ur-PK" dirty="0"/>
          </a:p>
          <a:p>
            <a:pPr rtl="1"/>
            <a:r>
              <a:rPr lang="ur-PK" dirty="0"/>
              <a:t> </a:t>
            </a:r>
            <a:r>
              <a:rPr lang="ur-PK" dirty="0" err="1"/>
              <a:t>كَمَا</a:t>
            </a:r>
            <a:r>
              <a:rPr lang="ur-PK" dirty="0"/>
              <a:t> </a:t>
            </a:r>
            <a:r>
              <a:rPr lang="ur-PK" dirty="0" err="1"/>
              <a:t>يُقَالُ</a:t>
            </a:r>
            <a:r>
              <a:rPr lang="ur-PK" dirty="0"/>
              <a:t> </a:t>
            </a:r>
            <a:r>
              <a:rPr lang="ur-PK" dirty="0" err="1"/>
              <a:t>يَا</a:t>
            </a:r>
            <a:r>
              <a:rPr lang="ur-PK" dirty="0"/>
              <a:t> </a:t>
            </a:r>
            <a:r>
              <a:rPr lang="ur-PK" dirty="0" err="1"/>
              <a:t>زَيْدَاهْ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/>
              <a:t> </a:t>
            </a:r>
            <a:r>
              <a:rPr lang="ur-PK" dirty="0" err="1"/>
              <a:t>وَا</a:t>
            </a:r>
            <a:r>
              <a:rPr lang="ur-PK" dirty="0"/>
              <a:t> </a:t>
            </a:r>
            <a:r>
              <a:rPr lang="ur-PK" dirty="0" err="1"/>
              <a:t>زَیْدَاهْ</a:t>
            </a:r>
            <a:r>
              <a:rPr lang="ur-PK" dirty="0"/>
              <a:t>،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C0EED-3E4B-45FE-9D97-9F3185593444}"/>
              </a:ext>
            </a:extLst>
          </p:cNvPr>
          <p:cNvSpPr txBox="1"/>
          <p:nvPr/>
        </p:nvSpPr>
        <p:spPr>
          <a:xfrm>
            <a:off x="2195736" y="3579862"/>
            <a:ext cx="1584176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106C4-644A-4CC6-A7A6-D91BD71466E1}"/>
              </a:ext>
            </a:extLst>
          </p:cNvPr>
          <p:cNvSpPr txBox="1"/>
          <p:nvPr/>
        </p:nvSpPr>
        <p:spPr>
          <a:xfrm>
            <a:off x="5220072" y="17796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Lament, mourn</a:t>
            </a:r>
          </a:p>
        </p:txBody>
      </p:sp>
    </p:spTree>
    <p:extLst>
      <p:ext uri="{BB962C8B-B14F-4D97-AF65-F5344CB8AC3E}">
        <p14:creationId xmlns:p14="http://schemas.microsoft.com/office/powerpoint/2010/main" val="85540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dirty="0" err="1"/>
              <a:t>وَاعْلَمْ</a:t>
            </a:r>
            <a:r>
              <a:rPr lang="ur-PK" dirty="0"/>
              <a:t> </a:t>
            </a:r>
            <a:r>
              <a:rPr lang="ur-PK" dirty="0" err="1"/>
              <a:t>أَنَّ</a:t>
            </a:r>
            <a:r>
              <a:rPr lang="ur-PK" dirty="0"/>
              <a:t> </a:t>
            </a:r>
            <a:r>
              <a:rPr lang="ur-PK" dirty="0" err="1"/>
              <a:t>یَا</a:t>
            </a:r>
            <a:r>
              <a:rPr lang="ur-PK" dirty="0"/>
              <a:t> </a:t>
            </a:r>
            <a:r>
              <a:rPr lang="ur-PK" dirty="0" err="1"/>
              <a:t>مِنْ</a:t>
            </a:r>
            <a:r>
              <a:rPr lang="ur-PK" dirty="0"/>
              <a:t> </a:t>
            </a:r>
            <a:r>
              <a:rPr lang="ur-PK" dirty="0" err="1"/>
              <a:t>حُرُوْفِ</a:t>
            </a:r>
            <a:r>
              <a:rPr lang="ur-PK" dirty="0"/>
              <a:t> </a:t>
            </a:r>
            <a:r>
              <a:rPr lang="ur-PK" dirty="0" err="1"/>
              <a:t>النِّدَاءِ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وَقَدْ</a:t>
            </a:r>
            <a:r>
              <a:rPr lang="ur-PK" dirty="0"/>
              <a:t> </a:t>
            </a:r>
            <a:r>
              <a:rPr lang="ur-PK" dirty="0" err="1"/>
              <a:t>تُسْتَعْمَلُ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الْمَنْدُوْبِ</a:t>
            </a:r>
            <a:r>
              <a:rPr lang="ur-PK" dirty="0"/>
              <a:t> </a:t>
            </a:r>
            <a:r>
              <a:rPr lang="ur-PK" dirty="0" err="1"/>
              <a:t>أَيْضًا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الْمُتَفَجَّعُ</a:t>
            </a:r>
            <a:r>
              <a:rPr lang="ur-PK" dirty="0"/>
              <a:t> </a:t>
            </a:r>
            <a:r>
              <a:rPr lang="ur-PK" dirty="0" err="1"/>
              <a:t>عَلَيْهِ</a:t>
            </a:r>
            <a:r>
              <a:rPr lang="ur-PK" dirty="0"/>
              <a:t> </a:t>
            </a:r>
            <a:r>
              <a:rPr lang="ur-PK" dirty="0" err="1"/>
              <a:t>بِیَا</a:t>
            </a:r>
            <a:r>
              <a:rPr lang="ur-PK" dirty="0"/>
              <a:t> 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وَا</a:t>
            </a:r>
            <a:endParaRPr lang="ur-PK" dirty="0"/>
          </a:p>
          <a:p>
            <a:pPr rtl="1"/>
            <a:r>
              <a:rPr lang="ur-PK" dirty="0"/>
              <a:t> </a:t>
            </a:r>
            <a:r>
              <a:rPr lang="ur-PK" dirty="0" err="1"/>
              <a:t>كَمَا</a:t>
            </a:r>
            <a:r>
              <a:rPr lang="ur-PK" dirty="0"/>
              <a:t> </a:t>
            </a:r>
            <a:r>
              <a:rPr lang="ur-PK" dirty="0" err="1"/>
              <a:t>يُقَالُ</a:t>
            </a:r>
            <a:r>
              <a:rPr lang="ur-PK" dirty="0"/>
              <a:t> </a:t>
            </a:r>
            <a:r>
              <a:rPr lang="ur-PK" dirty="0" err="1"/>
              <a:t>يَا</a:t>
            </a:r>
            <a:r>
              <a:rPr lang="ur-PK" dirty="0"/>
              <a:t> </a:t>
            </a:r>
            <a:r>
              <a:rPr lang="ur-PK" dirty="0" err="1"/>
              <a:t>زَيْدَاهْ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/>
              <a:t> </a:t>
            </a:r>
            <a:r>
              <a:rPr lang="ur-PK" dirty="0" err="1"/>
              <a:t>وَا</a:t>
            </a:r>
            <a:r>
              <a:rPr lang="ur-PK" dirty="0"/>
              <a:t> </a:t>
            </a:r>
            <a:r>
              <a:rPr lang="ur-PK" dirty="0" err="1"/>
              <a:t>زَیْدَاهْ</a:t>
            </a:r>
            <a:r>
              <a:rPr lang="ur-PK" dirty="0"/>
              <a:t>،  </a:t>
            </a:r>
            <a:r>
              <a:rPr lang="ur-PK" dirty="0" err="1"/>
              <a:t>فَوَا</a:t>
            </a:r>
            <a:r>
              <a:rPr lang="ur-PK" dirty="0"/>
              <a:t> </a:t>
            </a:r>
            <a:r>
              <a:rPr lang="ur-PK" dirty="0" err="1"/>
              <a:t>مُخْتَصَّةٌ</a:t>
            </a:r>
            <a:r>
              <a:rPr lang="ur-PK" dirty="0"/>
              <a:t> </a:t>
            </a:r>
            <a:r>
              <a:rPr lang="ur-PK" dirty="0" err="1"/>
              <a:t>بِالْمَنْدُوْبِ</a:t>
            </a:r>
            <a:r>
              <a:rPr lang="ur-PK" dirty="0"/>
              <a:t> </a:t>
            </a:r>
            <a:r>
              <a:rPr lang="ur-PK" dirty="0" err="1"/>
              <a:t>وَيَا</a:t>
            </a:r>
            <a:r>
              <a:rPr lang="ur-PK" dirty="0"/>
              <a:t> </a:t>
            </a:r>
            <a:r>
              <a:rPr lang="ur-PK" dirty="0" err="1"/>
              <a:t>مُشْتَرِكَةٌ</a:t>
            </a:r>
            <a:r>
              <a:rPr lang="ur-PK" dirty="0"/>
              <a:t> </a:t>
            </a:r>
            <a:r>
              <a:rPr lang="ur-PK" dirty="0" err="1"/>
              <a:t>بَيْنَ</a:t>
            </a:r>
            <a:r>
              <a:rPr lang="ur-PK" dirty="0"/>
              <a:t> </a:t>
            </a:r>
            <a:r>
              <a:rPr lang="ur-PK" dirty="0" err="1"/>
              <a:t>النِّدَاءِ</a:t>
            </a:r>
            <a:r>
              <a:rPr lang="ur-PK" dirty="0"/>
              <a:t> </a:t>
            </a:r>
            <a:r>
              <a:rPr lang="ur-PK" dirty="0" err="1"/>
              <a:t>وَالْمَنْدُوْبِ</a:t>
            </a:r>
            <a:endParaRPr lang="en-GB" dirty="0"/>
          </a:p>
          <a:p>
            <a:pPr rtl="1"/>
            <a:r>
              <a:rPr lang="ur-PK" dirty="0" err="1"/>
              <a:t>وَحُكْمُهُ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الْإِعْرَابِ</a:t>
            </a:r>
            <a:r>
              <a:rPr lang="ur-PK" dirty="0"/>
              <a:t> </a:t>
            </a:r>
            <a:r>
              <a:rPr lang="ur-PK" dirty="0" err="1"/>
              <a:t>وَالْبِنَاءِ</a:t>
            </a:r>
            <a:r>
              <a:rPr lang="ur-PK" dirty="0"/>
              <a:t> </a:t>
            </a:r>
            <a:r>
              <a:rPr lang="ur-PK" dirty="0" err="1"/>
              <a:t>مِثْلُ</a:t>
            </a:r>
            <a:r>
              <a:rPr lang="ur-PK" dirty="0"/>
              <a:t> </a:t>
            </a:r>
            <a:r>
              <a:rPr lang="ur-PK" dirty="0" err="1"/>
              <a:t>حُكْمِ</a:t>
            </a:r>
            <a:r>
              <a:rPr lang="ur-PK" dirty="0"/>
              <a:t> </a:t>
            </a:r>
            <a:r>
              <a:rPr lang="ur-PK" dirty="0" err="1"/>
              <a:t>الْمُنَادَی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C0EED-3E4B-45FE-9D97-9F3185593444}"/>
              </a:ext>
            </a:extLst>
          </p:cNvPr>
          <p:cNvSpPr txBox="1"/>
          <p:nvPr/>
        </p:nvSpPr>
        <p:spPr>
          <a:xfrm>
            <a:off x="2195736" y="3579862"/>
            <a:ext cx="1584176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97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2A3AFB-D28E-4AF5-A3DC-128BB61DCF58}"/>
              </a:ext>
            </a:extLst>
          </p:cNvPr>
          <p:cNvSpPr/>
          <p:nvPr/>
        </p:nvSpPr>
        <p:spPr>
          <a:xfrm>
            <a:off x="7352813" y="628572"/>
            <a:ext cx="1606477" cy="1012359"/>
          </a:xfrm>
          <a:custGeom>
            <a:avLst/>
            <a:gdLst>
              <a:gd name="connsiteX0" fmla="*/ 0 w 1606477"/>
              <a:gd name="connsiteY0" fmla="*/ 101236 h 1012359"/>
              <a:gd name="connsiteX1" fmla="*/ 101236 w 1606477"/>
              <a:gd name="connsiteY1" fmla="*/ 0 h 1012359"/>
              <a:gd name="connsiteX2" fmla="*/ 1505241 w 1606477"/>
              <a:gd name="connsiteY2" fmla="*/ 0 h 1012359"/>
              <a:gd name="connsiteX3" fmla="*/ 1606477 w 1606477"/>
              <a:gd name="connsiteY3" fmla="*/ 101236 h 1012359"/>
              <a:gd name="connsiteX4" fmla="*/ 1606477 w 1606477"/>
              <a:gd name="connsiteY4" fmla="*/ 911123 h 1012359"/>
              <a:gd name="connsiteX5" fmla="*/ 1505241 w 1606477"/>
              <a:gd name="connsiteY5" fmla="*/ 1012359 h 1012359"/>
              <a:gd name="connsiteX6" fmla="*/ 101236 w 1606477"/>
              <a:gd name="connsiteY6" fmla="*/ 1012359 h 1012359"/>
              <a:gd name="connsiteX7" fmla="*/ 0 w 1606477"/>
              <a:gd name="connsiteY7" fmla="*/ 911123 h 1012359"/>
              <a:gd name="connsiteX8" fmla="*/ 0 w 160647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647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1505241" y="0"/>
                </a:lnTo>
                <a:cubicBezTo>
                  <a:pt x="1561152" y="0"/>
                  <a:pt x="1606477" y="45325"/>
                  <a:pt x="1606477" y="101236"/>
                </a:cubicBezTo>
                <a:lnTo>
                  <a:pt x="1606477" y="911123"/>
                </a:lnTo>
                <a:cubicBezTo>
                  <a:pt x="1606477" y="967034"/>
                  <a:pt x="1561152" y="1012359"/>
                  <a:pt x="150524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 err="1"/>
              <a:t>النداء</a:t>
            </a:r>
            <a:endParaRPr lang="en-GB" sz="31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04270F-366D-4F20-A39D-00A2C5309CDB}"/>
              </a:ext>
            </a:extLst>
          </p:cNvPr>
          <p:cNvSpPr/>
          <p:nvPr/>
        </p:nvSpPr>
        <p:spPr>
          <a:xfrm>
            <a:off x="7352813" y="1754317"/>
            <a:ext cx="1606477" cy="1012359"/>
          </a:xfrm>
          <a:custGeom>
            <a:avLst/>
            <a:gdLst>
              <a:gd name="connsiteX0" fmla="*/ 0 w 1606477"/>
              <a:gd name="connsiteY0" fmla="*/ 101236 h 1012359"/>
              <a:gd name="connsiteX1" fmla="*/ 101236 w 1606477"/>
              <a:gd name="connsiteY1" fmla="*/ 0 h 1012359"/>
              <a:gd name="connsiteX2" fmla="*/ 1505241 w 1606477"/>
              <a:gd name="connsiteY2" fmla="*/ 0 h 1012359"/>
              <a:gd name="connsiteX3" fmla="*/ 1606477 w 1606477"/>
              <a:gd name="connsiteY3" fmla="*/ 101236 h 1012359"/>
              <a:gd name="connsiteX4" fmla="*/ 1606477 w 1606477"/>
              <a:gd name="connsiteY4" fmla="*/ 911123 h 1012359"/>
              <a:gd name="connsiteX5" fmla="*/ 1505241 w 1606477"/>
              <a:gd name="connsiteY5" fmla="*/ 1012359 h 1012359"/>
              <a:gd name="connsiteX6" fmla="*/ 101236 w 1606477"/>
              <a:gd name="connsiteY6" fmla="*/ 1012359 h 1012359"/>
              <a:gd name="connsiteX7" fmla="*/ 0 w 1606477"/>
              <a:gd name="connsiteY7" fmla="*/ 911123 h 1012359"/>
              <a:gd name="connsiteX8" fmla="*/ 0 w 160647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647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1505241" y="0"/>
                </a:lnTo>
                <a:cubicBezTo>
                  <a:pt x="1561152" y="0"/>
                  <a:pt x="1606477" y="45325"/>
                  <a:pt x="1606477" y="101236"/>
                </a:cubicBezTo>
                <a:lnTo>
                  <a:pt x="1606477" y="911123"/>
                </a:lnTo>
                <a:cubicBezTo>
                  <a:pt x="1606477" y="967034"/>
                  <a:pt x="1561152" y="1012359"/>
                  <a:pt x="150524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 err="1"/>
              <a:t>يا</a:t>
            </a:r>
            <a:endParaRPr lang="en-GB" sz="31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3F4D0E8-69D8-42F4-99E0-9D07EE9C9451}"/>
              </a:ext>
            </a:extLst>
          </p:cNvPr>
          <p:cNvSpPr/>
          <p:nvPr/>
        </p:nvSpPr>
        <p:spPr>
          <a:xfrm>
            <a:off x="7352813" y="4005805"/>
            <a:ext cx="1606477" cy="1012359"/>
          </a:xfrm>
          <a:custGeom>
            <a:avLst/>
            <a:gdLst>
              <a:gd name="connsiteX0" fmla="*/ 0 w 1606477"/>
              <a:gd name="connsiteY0" fmla="*/ 101236 h 1012359"/>
              <a:gd name="connsiteX1" fmla="*/ 101236 w 1606477"/>
              <a:gd name="connsiteY1" fmla="*/ 0 h 1012359"/>
              <a:gd name="connsiteX2" fmla="*/ 1505241 w 1606477"/>
              <a:gd name="connsiteY2" fmla="*/ 0 h 1012359"/>
              <a:gd name="connsiteX3" fmla="*/ 1606477 w 1606477"/>
              <a:gd name="connsiteY3" fmla="*/ 101236 h 1012359"/>
              <a:gd name="connsiteX4" fmla="*/ 1606477 w 1606477"/>
              <a:gd name="connsiteY4" fmla="*/ 911123 h 1012359"/>
              <a:gd name="connsiteX5" fmla="*/ 1505241 w 1606477"/>
              <a:gd name="connsiteY5" fmla="*/ 1012359 h 1012359"/>
              <a:gd name="connsiteX6" fmla="*/ 101236 w 1606477"/>
              <a:gd name="connsiteY6" fmla="*/ 1012359 h 1012359"/>
              <a:gd name="connsiteX7" fmla="*/ 0 w 1606477"/>
              <a:gd name="connsiteY7" fmla="*/ 911123 h 1012359"/>
              <a:gd name="connsiteX8" fmla="*/ 0 w 160647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647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1505241" y="0"/>
                </a:lnTo>
                <a:cubicBezTo>
                  <a:pt x="1561152" y="0"/>
                  <a:pt x="1606477" y="45325"/>
                  <a:pt x="1606477" y="101236"/>
                </a:cubicBezTo>
                <a:lnTo>
                  <a:pt x="1606477" y="911123"/>
                </a:lnTo>
                <a:cubicBezTo>
                  <a:pt x="1606477" y="967034"/>
                  <a:pt x="1561152" y="1012359"/>
                  <a:pt x="150524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901" tIns="124901" rIns="124901" bIns="124901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500" kern="1200" dirty="0" err="1"/>
              <a:t>يا</a:t>
            </a:r>
            <a:r>
              <a:rPr lang="ur-PK" sz="2500" kern="1200" dirty="0"/>
              <a:t> </a:t>
            </a:r>
            <a:r>
              <a:rPr lang="ur-PK" sz="2500" kern="1200" dirty="0" err="1"/>
              <a:t>زيد</a:t>
            </a:r>
            <a:endParaRPr lang="en-GB" sz="25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B8FDACF-A08F-487D-AC65-66BDA9768C67}"/>
              </a:ext>
            </a:extLst>
          </p:cNvPr>
          <p:cNvSpPr/>
          <p:nvPr/>
        </p:nvSpPr>
        <p:spPr>
          <a:xfrm>
            <a:off x="3802497" y="628572"/>
            <a:ext cx="3280427" cy="1012359"/>
          </a:xfrm>
          <a:custGeom>
            <a:avLst/>
            <a:gdLst>
              <a:gd name="connsiteX0" fmla="*/ 0 w 3280427"/>
              <a:gd name="connsiteY0" fmla="*/ 101236 h 1012359"/>
              <a:gd name="connsiteX1" fmla="*/ 101236 w 3280427"/>
              <a:gd name="connsiteY1" fmla="*/ 0 h 1012359"/>
              <a:gd name="connsiteX2" fmla="*/ 3179191 w 3280427"/>
              <a:gd name="connsiteY2" fmla="*/ 0 h 1012359"/>
              <a:gd name="connsiteX3" fmla="*/ 3280427 w 3280427"/>
              <a:gd name="connsiteY3" fmla="*/ 101236 h 1012359"/>
              <a:gd name="connsiteX4" fmla="*/ 3280427 w 3280427"/>
              <a:gd name="connsiteY4" fmla="*/ 911123 h 1012359"/>
              <a:gd name="connsiteX5" fmla="*/ 3179191 w 3280427"/>
              <a:gd name="connsiteY5" fmla="*/ 1012359 h 1012359"/>
              <a:gd name="connsiteX6" fmla="*/ 101236 w 3280427"/>
              <a:gd name="connsiteY6" fmla="*/ 1012359 h 1012359"/>
              <a:gd name="connsiteX7" fmla="*/ 0 w 3280427"/>
              <a:gd name="connsiteY7" fmla="*/ 911123 h 1012359"/>
              <a:gd name="connsiteX8" fmla="*/ 0 w 32804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04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3179191" y="0"/>
                </a:lnTo>
                <a:cubicBezTo>
                  <a:pt x="3235102" y="0"/>
                  <a:pt x="3280427" y="45325"/>
                  <a:pt x="3280427" y="101236"/>
                </a:cubicBezTo>
                <a:lnTo>
                  <a:pt x="3280427" y="911123"/>
                </a:lnTo>
                <a:cubicBezTo>
                  <a:pt x="3280427" y="967034"/>
                  <a:pt x="3235102" y="1012359"/>
                  <a:pt x="31791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 err="1"/>
              <a:t>الاستغاثة</a:t>
            </a:r>
            <a:endParaRPr lang="en-GB" sz="31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9B1ACA2-C213-4EB4-B417-96E515AB8FA2}"/>
              </a:ext>
            </a:extLst>
          </p:cNvPr>
          <p:cNvSpPr/>
          <p:nvPr/>
        </p:nvSpPr>
        <p:spPr>
          <a:xfrm>
            <a:off x="3802497" y="1754317"/>
            <a:ext cx="3280427" cy="1012359"/>
          </a:xfrm>
          <a:custGeom>
            <a:avLst/>
            <a:gdLst>
              <a:gd name="connsiteX0" fmla="*/ 0 w 3280427"/>
              <a:gd name="connsiteY0" fmla="*/ 101236 h 1012359"/>
              <a:gd name="connsiteX1" fmla="*/ 101236 w 3280427"/>
              <a:gd name="connsiteY1" fmla="*/ 0 h 1012359"/>
              <a:gd name="connsiteX2" fmla="*/ 3179191 w 3280427"/>
              <a:gd name="connsiteY2" fmla="*/ 0 h 1012359"/>
              <a:gd name="connsiteX3" fmla="*/ 3280427 w 3280427"/>
              <a:gd name="connsiteY3" fmla="*/ 101236 h 1012359"/>
              <a:gd name="connsiteX4" fmla="*/ 3280427 w 3280427"/>
              <a:gd name="connsiteY4" fmla="*/ 911123 h 1012359"/>
              <a:gd name="connsiteX5" fmla="*/ 3179191 w 3280427"/>
              <a:gd name="connsiteY5" fmla="*/ 1012359 h 1012359"/>
              <a:gd name="connsiteX6" fmla="*/ 101236 w 3280427"/>
              <a:gd name="connsiteY6" fmla="*/ 1012359 h 1012359"/>
              <a:gd name="connsiteX7" fmla="*/ 0 w 3280427"/>
              <a:gd name="connsiteY7" fmla="*/ 911123 h 1012359"/>
              <a:gd name="connsiteX8" fmla="*/ 0 w 32804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04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3179191" y="0"/>
                </a:lnTo>
                <a:cubicBezTo>
                  <a:pt x="3235102" y="0"/>
                  <a:pt x="3280427" y="45325"/>
                  <a:pt x="3280427" y="101236"/>
                </a:cubicBezTo>
                <a:lnTo>
                  <a:pt x="3280427" y="911123"/>
                </a:lnTo>
                <a:cubicBezTo>
                  <a:pt x="3280427" y="967034"/>
                  <a:pt x="3235102" y="1012359"/>
                  <a:pt x="31791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 err="1"/>
              <a:t>يا</a:t>
            </a:r>
            <a:endParaRPr lang="en-GB" sz="31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D90F53D-5157-4406-9B34-C94358C48EBA}"/>
              </a:ext>
            </a:extLst>
          </p:cNvPr>
          <p:cNvSpPr/>
          <p:nvPr/>
        </p:nvSpPr>
        <p:spPr>
          <a:xfrm>
            <a:off x="5476447" y="2880061"/>
            <a:ext cx="1606477" cy="1012359"/>
          </a:xfrm>
          <a:custGeom>
            <a:avLst/>
            <a:gdLst>
              <a:gd name="connsiteX0" fmla="*/ 0 w 1606477"/>
              <a:gd name="connsiteY0" fmla="*/ 101236 h 1012359"/>
              <a:gd name="connsiteX1" fmla="*/ 101236 w 1606477"/>
              <a:gd name="connsiteY1" fmla="*/ 0 h 1012359"/>
              <a:gd name="connsiteX2" fmla="*/ 1505241 w 1606477"/>
              <a:gd name="connsiteY2" fmla="*/ 0 h 1012359"/>
              <a:gd name="connsiteX3" fmla="*/ 1606477 w 1606477"/>
              <a:gd name="connsiteY3" fmla="*/ 101236 h 1012359"/>
              <a:gd name="connsiteX4" fmla="*/ 1606477 w 1606477"/>
              <a:gd name="connsiteY4" fmla="*/ 911123 h 1012359"/>
              <a:gd name="connsiteX5" fmla="*/ 1505241 w 1606477"/>
              <a:gd name="connsiteY5" fmla="*/ 1012359 h 1012359"/>
              <a:gd name="connsiteX6" fmla="*/ 101236 w 1606477"/>
              <a:gd name="connsiteY6" fmla="*/ 1012359 h 1012359"/>
              <a:gd name="connsiteX7" fmla="*/ 0 w 1606477"/>
              <a:gd name="connsiteY7" fmla="*/ 911123 h 1012359"/>
              <a:gd name="connsiteX8" fmla="*/ 0 w 160647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647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1505241" y="0"/>
                </a:lnTo>
                <a:cubicBezTo>
                  <a:pt x="1561152" y="0"/>
                  <a:pt x="1606477" y="45325"/>
                  <a:pt x="1606477" y="101236"/>
                </a:cubicBezTo>
                <a:lnTo>
                  <a:pt x="1606477" y="911123"/>
                </a:lnTo>
                <a:cubicBezTo>
                  <a:pt x="1606477" y="967034"/>
                  <a:pt x="1561152" y="1012359"/>
                  <a:pt x="150524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901" tIns="124901" rIns="124901" bIns="124901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500" kern="1200" dirty="0"/>
              <a:t>لام </a:t>
            </a:r>
            <a:r>
              <a:rPr lang="ur-PK" sz="2500" kern="1200" dirty="0" err="1"/>
              <a:t>الاستغاثة</a:t>
            </a:r>
            <a:endParaRPr lang="en-GB" sz="25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EB2BACA-F53C-487A-8D39-9283D5825966}"/>
              </a:ext>
            </a:extLst>
          </p:cNvPr>
          <p:cNvSpPr/>
          <p:nvPr/>
        </p:nvSpPr>
        <p:spPr>
          <a:xfrm>
            <a:off x="5476447" y="4005805"/>
            <a:ext cx="1606477" cy="1012359"/>
          </a:xfrm>
          <a:custGeom>
            <a:avLst/>
            <a:gdLst>
              <a:gd name="connsiteX0" fmla="*/ 0 w 1606477"/>
              <a:gd name="connsiteY0" fmla="*/ 101236 h 1012359"/>
              <a:gd name="connsiteX1" fmla="*/ 101236 w 1606477"/>
              <a:gd name="connsiteY1" fmla="*/ 0 h 1012359"/>
              <a:gd name="connsiteX2" fmla="*/ 1505241 w 1606477"/>
              <a:gd name="connsiteY2" fmla="*/ 0 h 1012359"/>
              <a:gd name="connsiteX3" fmla="*/ 1606477 w 1606477"/>
              <a:gd name="connsiteY3" fmla="*/ 101236 h 1012359"/>
              <a:gd name="connsiteX4" fmla="*/ 1606477 w 1606477"/>
              <a:gd name="connsiteY4" fmla="*/ 911123 h 1012359"/>
              <a:gd name="connsiteX5" fmla="*/ 1505241 w 1606477"/>
              <a:gd name="connsiteY5" fmla="*/ 1012359 h 1012359"/>
              <a:gd name="connsiteX6" fmla="*/ 101236 w 1606477"/>
              <a:gd name="connsiteY6" fmla="*/ 1012359 h 1012359"/>
              <a:gd name="connsiteX7" fmla="*/ 0 w 1606477"/>
              <a:gd name="connsiteY7" fmla="*/ 911123 h 1012359"/>
              <a:gd name="connsiteX8" fmla="*/ 0 w 160647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647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1505241" y="0"/>
                </a:lnTo>
                <a:cubicBezTo>
                  <a:pt x="1561152" y="0"/>
                  <a:pt x="1606477" y="45325"/>
                  <a:pt x="1606477" y="101236"/>
                </a:cubicBezTo>
                <a:lnTo>
                  <a:pt x="1606477" y="911123"/>
                </a:lnTo>
                <a:cubicBezTo>
                  <a:pt x="1606477" y="967034"/>
                  <a:pt x="1561152" y="1012359"/>
                  <a:pt x="150524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901" tIns="124901" rIns="124901" bIns="124901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500" kern="1200" dirty="0" err="1"/>
              <a:t>يا</a:t>
            </a:r>
            <a:r>
              <a:rPr lang="ur-PK" sz="2500" kern="1200" dirty="0"/>
              <a:t> </a:t>
            </a:r>
            <a:r>
              <a:rPr lang="ur-PK" sz="2500" kern="1200" dirty="0" err="1"/>
              <a:t>لَزيدٍ</a:t>
            </a:r>
            <a:r>
              <a:rPr lang="ur-PK" sz="2500" kern="1200" dirty="0"/>
              <a:t> </a:t>
            </a:r>
            <a:r>
              <a:rPr lang="ur-PK" sz="2500" kern="1200" dirty="0" err="1"/>
              <a:t>لِخَالِدٍ</a:t>
            </a:r>
            <a:endParaRPr lang="en-GB" sz="25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7D0A081-E1E2-4783-9721-F32F13C25DF3}"/>
              </a:ext>
            </a:extLst>
          </p:cNvPr>
          <p:cNvSpPr/>
          <p:nvPr/>
        </p:nvSpPr>
        <p:spPr>
          <a:xfrm>
            <a:off x="3802497" y="2880061"/>
            <a:ext cx="1606477" cy="1012359"/>
          </a:xfrm>
          <a:custGeom>
            <a:avLst/>
            <a:gdLst>
              <a:gd name="connsiteX0" fmla="*/ 0 w 1606477"/>
              <a:gd name="connsiteY0" fmla="*/ 101236 h 1012359"/>
              <a:gd name="connsiteX1" fmla="*/ 101236 w 1606477"/>
              <a:gd name="connsiteY1" fmla="*/ 0 h 1012359"/>
              <a:gd name="connsiteX2" fmla="*/ 1505241 w 1606477"/>
              <a:gd name="connsiteY2" fmla="*/ 0 h 1012359"/>
              <a:gd name="connsiteX3" fmla="*/ 1606477 w 1606477"/>
              <a:gd name="connsiteY3" fmla="*/ 101236 h 1012359"/>
              <a:gd name="connsiteX4" fmla="*/ 1606477 w 1606477"/>
              <a:gd name="connsiteY4" fmla="*/ 911123 h 1012359"/>
              <a:gd name="connsiteX5" fmla="*/ 1505241 w 1606477"/>
              <a:gd name="connsiteY5" fmla="*/ 1012359 h 1012359"/>
              <a:gd name="connsiteX6" fmla="*/ 101236 w 1606477"/>
              <a:gd name="connsiteY6" fmla="*/ 1012359 h 1012359"/>
              <a:gd name="connsiteX7" fmla="*/ 0 w 1606477"/>
              <a:gd name="connsiteY7" fmla="*/ 911123 h 1012359"/>
              <a:gd name="connsiteX8" fmla="*/ 0 w 160647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647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1505241" y="0"/>
                </a:lnTo>
                <a:cubicBezTo>
                  <a:pt x="1561152" y="0"/>
                  <a:pt x="1606477" y="45325"/>
                  <a:pt x="1606477" y="101236"/>
                </a:cubicBezTo>
                <a:lnTo>
                  <a:pt x="1606477" y="911123"/>
                </a:lnTo>
                <a:cubicBezTo>
                  <a:pt x="1606477" y="967034"/>
                  <a:pt x="1561152" y="1012359"/>
                  <a:pt x="150524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901" tIns="124901" rIns="124901" bIns="124901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500" kern="1200" dirty="0" err="1"/>
              <a:t>ألف</a:t>
            </a:r>
            <a:r>
              <a:rPr lang="ur-PK" sz="2500" kern="1200" dirty="0"/>
              <a:t> </a:t>
            </a:r>
            <a:r>
              <a:rPr lang="ur-PK" sz="2500" kern="1200" dirty="0" err="1"/>
              <a:t>الاستغاثة</a:t>
            </a:r>
            <a:endParaRPr lang="en-GB" sz="25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FC14A17-80AE-4F5D-AA4B-6C4814B0B419}"/>
              </a:ext>
            </a:extLst>
          </p:cNvPr>
          <p:cNvSpPr/>
          <p:nvPr/>
        </p:nvSpPr>
        <p:spPr>
          <a:xfrm>
            <a:off x="3802497" y="4005805"/>
            <a:ext cx="1606477" cy="1012359"/>
          </a:xfrm>
          <a:custGeom>
            <a:avLst/>
            <a:gdLst>
              <a:gd name="connsiteX0" fmla="*/ 0 w 1606477"/>
              <a:gd name="connsiteY0" fmla="*/ 101236 h 1012359"/>
              <a:gd name="connsiteX1" fmla="*/ 101236 w 1606477"/>
              <a:gd name="connsiteY1" fmla="*/ 0 h 1012359"/>
              <a:gd name="connsiteX2" fmla="*/ 1505241 w 1606477"/>
              <a:gd name="connsiteY2" fmla="*/ 0 h 1012359"/>
              <a:gd name="connsiteX3" fmla="*/ 1606477 w 1606477"/>
              <a:gd name="connsiteY3" fmla="*/ 101236 h 1012359"/>
              <a:gd name="connsiteX4" fmla="*/ 1606477 w 1606477"/>
              <a:gd name="connsiteY4" fmla="*/ 911123 h 1012359"/>
              <a:gd name="connsiteX5" fmla="*/ 1505241 w 1606477"/>
              <a:gd name="connsiteY5" fmla="*/ 1012359 h 1012359"/>
              <a:gd name="connsiteX6" fmla="*/ 101236 w 1606477"/>
              <a:gd name="connsiteY6" fmla="*/ 1012359 h 1012359"/>
              <a:gd name="connsiteX7" fmla="*/ 0 w 1606477"/>
              <a:gd name="connsiteY7" fmla="*/ 911123 h 1012359"/>
              <a:gd name="connsiteX8" fmla="*/ 0 w 160647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647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1505241" y="0"/>
                </a:lnTo>
                <a:cubicBezTo>
                  <a:pt x="1561152" y="0"/>
                  <a:pt x="1606477" y="45325"/>
                  <a:pt x="1606477" y="101236"/>
                </a:cubicBezTo>
                <a:lnTo>
                  <a:pt x="1606477" y="911123"/>
                </a:lnTo>
                <a:cubicBezTo>
                  <a:pt x="1606477" y="967034"/>
                  <a:pt x="1561152" y="1012359"/>
                  <a:pt x="150524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901" tIns="124901" rIns="124901" bIns="124901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500" kern="1200" dirty="0" err="1"/>
              <a:t>يا</a:t>
            </a:r>
            <a:r>
              <a:rPr lang="ur-PK" sz="2500" kern="1200" dirty="0"/>
              <a:t> </a:t>
            </a:r>
            <a:r>
              <a:rPr lang="ur-PK" sz="2500" kern="1200" dirty="0" err="1"/>
              <a:t>زَيْدَاه</a:t>
            </a:r>
            <a:endParaRPr lang="en-GB" sz="25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B5FDDFB-8AC8-4128-AFCA-648B2B34F132}"/>
              </a:ext>
            </a:extLst>
          </p:cNvPr>
          <p:cNvSpPr/>
          <p:nvPr/>
        </p:nvSpPr>
        <p:spPr>
          <a:xfrm>
            <a:off x="184709" y="628572"/>
            <a:ext cx="3347899" cy="1012359"/>
          </a:xfrm>
          <a:custGeom>
            <a:avLst/>
            <a:gdLst>
              <a:gd name="connsiteX0" fmla="*/ 0 w 3347899"/>
              <a:gd name="connsiteY0" fmla="*/ 101236 h 1012359"/>
              <a:gd name="connsiteX1" fmla="*/ 101236 w 3347899"/>
              <a:gd name="connsiteY1" fmla="*/ 0 h 1012359"/>
              <a:gd name="connsiteX2" fmla="*/ 3246663 w 3347899"/>
              <a:gd name="connsiteY2" fmla="*/ 0 h 1012359"/>
              <a:gd name="connsiteX3" fmla="*/ 3347899 w 3347899"/>
              <a:gd name="connsiteY3" fmla="*/ 101236 h 1012359"/>
              <a:gd name="connsiteX4" fmla="*/ 3347899 w 3347899"/>
              <a:gd name="connsiteY4" fmla="*/ 911123 h 1012359"/>
              <a:gd name="connsiteX5" fmla="*/ 3246663 w 3347899"/>
              <a:gd name="connsiteY5" fmla="*/ 1012359 h 1012359"/>
              <a:gd name="connsiteX6" fmla="*/ 101236 w 3347899"/>
              <a:gd name="connsiteY6" fmla="*/ 1012359 h 1012359"/>
              <a:gd name="connsiteX7" fmla="*/ 0 w 3347899"/>
              <a:gd name="connsiteY7" fmla="*/ 911123 h 1012359"/>
              <a:gd name="connsiteX8" fmla="*/ 0 w 3347899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7899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3246663" y="0"/>
                </a:lnTo>
                <a:cubicBezTo>
                  <a:pt x="3302574" y="0"/>
                  <a:pt x="3347899" y="45325"/>
                  <a:pt x="3347899" y="101236"/>
                </a:cubicBezTo>
                <a:lnTo>
                  <a:pt x="3347899" y="911123"/>
                </a:lnTo>
                <a:cubicBezTo>
                  <a:pt x="3347899" y="967034"/>
                  <a:pt x="3302574" y="1012359"/>
                  <a:pt x="3246663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 err="1"/>
              <a:t>الندبة</a:t>
            </a:r>
            <a:endParaRPr lang="en-GB" sz="31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7FB0AE5-16FF-4CD0-A5D1-47DEBC3A45F8}"/>
              </a:ext>
            </a:extLst>
          </p:cNvPr>
          <p:cNvSpPr/>
          <p:nvPr/>
        </p:nvSpPr>
        <p:spPr>
          <a:xfrm>
            <a:off x="1926131" y="1754317"/>
            <a:ext cx="1606477" cy="1012359"/>
          </a:xfrm>
          <a:custGeom>
            <a:avLst/>
            <a:gdLst>
              <a:gd name="connsiteX0" fmla="*/ 0 w 1606477"/>
              <a:gd name="connsiteY0" fmla="*/ 101236 h 1012359"/>
              <a:gd name="connsiteX1" fmla="*/ 101236 w 1606477"/>
              <a:gd name="connsiteY1" fmla="*/ 0 h 1012359"/>
              <a:gd name="connsiteX2" fmla="*/ 1505241 w 1606477"/>
              <a:gd name="connsiteY2" fmla="*/ 0 h 1012359"/>
              <a:gd name="connsiteX3" fmla="*/ 1606477 w 1606477"/>
              <a:gd name="connsiteY3" fmla="*/ 101236 h 1012359"/>
              <a:gd name="connsiteX4" fmla="*/ 1606477 w 1606477"/>
              <a:gd name="connsiteY4" fmla="*/ 911123 h 1012359"/>
              <a:gd name="connsiteX5" fmla="*/ 1505241 w 1606477"/>
              <a:gd name="connsiteY5" fmla="*/ 1012359 h 1012359"/>
              <a:gd name="connsiteX6" fmla="*/ 101236 w 1606477"/>
              <a:gd name="connsiteY6" fmla="*/ 1012359 h 1012359"/>
              <a:gd name="connsiteX7" fmla="*/ 0 w 1606477"/>
              <a:gd name="connsiteY7" fmla="*/ 911123 h 1012359"/>
              <a:gd name="connsiteX8" fmla="*/ 0 w 160647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647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1505241" y="0"/>
                </a:lnTo>
                <a:cubicBezTo>
                  <a:pt x="1561152" y="0"/>
                  <a:pt x="1606477" y="45325"/>
                  <a:pt x="1606477" y="101236"/>
                </a:cubicBezTo>
                <a:lnTo>
                  <a:pt x="1606477" y="911123"/>
                </a:lnTo>
                <a:cubicBezTo>
                  <a:pt x="1606477" y="967034"/>
                  <a:pt x="1561152" y="1012359"/>
                  <a:pt x="150524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 err="1"/>
              <a:t>يا</a:t>
            </a:r>
            <a:endParaRPr lang="en-GB" sz="3100" kern="12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BF66D57-76E7-47BE-BA54-327EF937202B}"/>
              </a:ext>
            </a:extLst>
          </p:cNvPr>
          <p:cNvSpPr/>
          <p:nvPr/>
        </p:nvSpPr>
        <p:spPr>
          <a:xfrm>
            <a:off x="1926131" y="4005805"/>
            <a:ext cx="1606477" cy="1012359"/>
          </a:xfrm>
          <a:custGeom>
            <a:avLst/>
            <a:gdLst>
              <a:gd name="connsiteX0" fmla="*/ 0 w 1606477"/>
              <a:gd name="connsiteY0" fmla="*/ 101236 h 1012359"/>
              <a:gd name="connsiteX1" fmla="*/ 101236 w 1606477"/>
              <a:gd name="connsiteY1" fmla="*/ 0 h 1012359"/>
              <a:gd name="connsiteX2" fmla="*/ 1505241 w 1606477"/>
              <a:gd name="connsiteY2" fmla="*/ 0 h 1012359"/>
              <a:gd name="connsiteX3" fmla="*/ 1606477 w 1606477"/>
              <a:gd name="connsiteY3" fmla="*/ 101236 h 1012359"/>
              <a:gd name="connsiteX4" fmla="*/ 1606477 w 1606477"/>
              <a:gd name="connsiteY4" fmla="*/ 911123 h 1012359"/>
              <a:gd name="connsiteX5" fmla="*/ 1505241 w 1606477"/>
              <a:gd name="connsiteY5" fmla="*/ 1012359 h 1012359"/>
              <a:gd name="connsiteX6" fmla="*/ 101236 w 1606477"/>
              <a:gd name="connsiteY6" fmla="*/ 1012359 h 1012359"/>
              <a:gd name="connsiteX7" fmla="*/ 0 w 1606477"/>
              <a:gd name="connsiteY7" fmla="*/ 911123 h 1012359"/>
              <a:gd name="connsiteX8" fmla="*/ 0 w 160647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647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1505241" y="0"/>
                </a:lnTo>
                <a:cubicBezTo>
                  <a:pt x="1561152" y="0"/>
                  <a:pt x="1606477" y="45325"/>
                  <a:pt x="1606477" y="101236"/>
                </a:cubicBezTo>
                <a:lnTo>
                  <a:pt x="1606477" y="911123"/>
                </a:lnTo>
                <a:cubicBezTo>
                  <a:pt x="1606477" y="967034"/>
                  <a:pt x="1561152" y="1012359"/>
                  <a:pt x="150524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901" tIns="124901" rIns="124901" bIns="124901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500" kern="1200" dirty="0" err="1"/>
              <a:t>يا</a:t>
            </a:r>
            <a:r>
              <a:rPr lang="ur-PK" sz="2500" kern="1200" dirty="0"/>
              <a:t> </a:t>
            </a:r>
            <a:r>
              <a:rPr lang="ur-PK" sz="2500" kern="1200" dirty="0" err="1"/>
              <a:t>زَيْدَاه</a:t>
            </a:r>
            <a:endParaRPr lang="en-GB" sz="2500" kern="120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D3ED25C-BD48-4E65-9253-4391907E8A69}"/>
              </a:ext>
            </a:extLst>
          </p:cNvPr>
          <p:cNvSpPr/>
          <p:nvPr/>
        </p:nvSpPr>
        <p:spPr>
          <a:xfrm>
            <a:off x="184709" y="1754317"/>
            <a:ext cx="1606477" cy="1012359"/>
          </a:xfrm>
          <a:custGeom>
            <a:avLst/>
            <a:gdLst>
              <a:gd name="connsiteX0" fmla="*/ 0 w 1606477"/>
              <a:gd name="connsiteY0" fmla="*/ 101236 h 1012359"/>
              <a:gd name="connsiteX1" fmla="*/ 101236 w 1606477"/>
              <a:gd name="connsiteY1" fmla="*/ 0 h 1012359"/>
              <a:gd name="connsiteX2" fmla="*/ 1505241 w 1606477"/>
              <a:gd name="connsiteY2" fmla="*/ 0 h 1012359"/>
              <a:gd name="connsiteX3" fmla="*/ 1606477 w 1606477"/>
              <a:gd name="connsiteY3" fmla="*/ 101236 h 1012359"/>
              <a:gd name="connsiteX4" fmla="*/ 1606477 w 1606477"/>
              <a:gd name="connsiteY4" fmla="*/ 911123 h 1012359"/>
              <a:gd name="connsiteX5" fmla="*/ 1505241 w 1606477"/>
              <a:gd name="connsiteY5" fmla="*/ 1012359 h 1012359"/>
              <a:gd name="connsiteX6" fmla="*/ 101236 w 1606477"/>
              <a:gd name="connsiteY6" fmla="*/ 1012359 h 1012359"/>
              <a:gd name="connsiteX7" fmla="*/ 0 w 1606477"/>
              <a:gd name="connsiteY7" fmla="*/ 911123 h 1012359"/>
              <a:gd name="connsiteX8" fmla="*/ 0 w 160647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647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1505241" y="0"/>
                </a:lnTo>
                <a:cubicBezTo>
                  <a:pt x="1561152" y="0"/>
                  <a:pt x="1606477" y="45325"/>
                  <a:pt x="1606477" y="101236"/>
                </a:cubicBezTo>
                <a:lnTo>
                  <a:pt x="1606477" y="911123"/>
                </a:lnTo>
                <a:cubicBezTo>
                  <a:pt x="1606477" y="967034"/>
                  <a:pt x="1561152" y="1012359"/>
                  <a:pt x="150524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وا</a:t>
            </a:r>
            <a:endParaRPr lang="en-GB" sz="3100" kern="12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BE510F8-A5F3-4E80-BD86-272B6E714801}"/>
              </a:ext>
            </a:extLst>
          </p:cNvPr>
          <p:cNvSpPr/>
          <p:nvPr/>
        </p:nvSpPr>
        <p:spPr>
          <a:xfrm>
            <a:off x="184709" y="4005805"/>
            <a:ext cx="1606477" cy="1012359"/>
          </a:xfrm>
          <a:custGeom>
            <a:avLst/>
            <a:gdLst>
              <a:gd name="connsiteX0" fmla="*/ 0 w 1606477"/>
              <a:gd name="connsiteY0" fmla="*/ 101236 h 1012359"/>
              <a:gd name="connsiteX1" fmla="*/ 101236 w 1606477"/>
              <a:gd name="connsiteY1" fmla="*/ 0 h 1012359"/>
              <a:gd name="connsiteX2" fmla="*/ 1505241 w 1606477"/>
              <a:gd name="connsiteY2" fmla="*/ 0 h 1012359"/>
              <a:gd name="connsiteX3" fmla="*/ 1606477 w 1606477"/>
              <a:gd name="connsiteY3" fmla="*/ 101236 h 1012359"/>
              <a:gd name="connsiteX4" fmla="*/ 1606477 w 1606477"/>
              <a:gd name="connsiteY4" fmla="*/ 911123 h 1012359"/>
              <a:gd name="connsiteX5" fmla="*/ 1505241 w 1606477"/>
              <a:gd name="connsiteY5" fmla="*/ 1012359 h 1012359"/>
              <a:gd name="connsiteX6" fmla="*/ 101236 w 1606477"/>
              <a:gd name="connsiteY6" fmla="*/ 1012359 h 1012359"/>
              <a:gd name="connsiteX7" fmla="*/ 0 w 1606477"/>
              <a:gd name="connsiteY7" fmla="*/ 911123 h 1012359"/>
              <a:gd name="connsiteX8" fmla="*/ 0 w 160647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647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1505241" y="0"/>
                </a:lnTo>
                <a:cubicBezTo>
                  <a:pt x="1561152" y="0"/>
                  <a:pt x="1606477" y="45325"/>
                  <a:pt x="1606477" y="101236"/>
                </a:cubicBezTo>
                <a:lnTo>
                  <a:pt x="1606477" y="911123"/>
                </a:lnTo>
                <a:cubicBezTo>
                  <a:pt x="1606477" y="967034"/>
                  <a:pt x="1561152" y="1012359"/>
                  <a:pt x="150524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901" tIns="124901" rIns="124901" bIns="124901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500" kern="1200" dirty="0" err="1"/>
              <a:t>وَا</a:t>
            </a:r>
            <a:r>
              <a:rPr lang="ur-PK" sz="2500" kern="1200" dirty="0"/>
              <a:t> </a:t>
            </a:r>
            <a:r>
              <a:rPr lang="ur-PK" sz="2500" kern="1200" dirty="0" err="1"/>
              <a:t>زَيْدَاه</a:t>
            </a:r>
            <a:endParaRPr lang="en-GB" sz="2500" kern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C0EED-3E4B-45FE-9D97-9F3185593444}"/>
              </a:ext>
            </a:extLst>
          </p:cNvPr>
          <p:cNvSpPr txBox="1"/>
          <p:nvPr/>
        </p:nvSpPr>
        <p:spPr>
          <a:xfrm>
            <a:off x="2195736" y="3579862"/>
            <a:ext cx="1584176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69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>
              <a:lnSpc>
                <a:spcPct val="250000"/>
              </a:lnSpc>
            </a:pPr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1"/>
                </a:solidFill>
              </a:rPr>
              <a:t>يَاأَهْلَ الْكِتَابِ </a:t>
            </a:r>
            <a:r>
              <a:rPr lang="ar-SA" b="1" dirty="0">
                <a:solidFill>
                  <a:schemeClr val="accent6"/>
                </a:solidFill>
              </a:rPr>
              <a:t>تَعَالَوْا إِلَى كَلِمَةٍ سَوَاءٍ بَيْنَنَا وَبَيْنَكُمْ</a:t>
            </a:r>
            <a:r>
              <a:rPr lang="ur-PK" dirty="0">
                <a:solidFill>
                  <a:schemeClr val="accent6"/>
                </a:solidFill>
              </a:rPr>
              <a:t>﴾</a:t>
            </a:r>
            <a:endParaRPr lang="ar-SA" dirty="0">
              <a:solidFill>
                <a:schemeClr val="accent6"/>
              </a:solidFill>
            </a:endParaRPr>
          </a:p>
          <a:p>
            <a:pPr rtl="1">
              <a:lnSpc>
                <a:spcPct val="250000"/>
              </a:lnSpc>
            </a:pPr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فَإِنَّ خَيْرَ الزَّادِ التَّقْوَى وَاتَّقُونِ </a:t>
            </a:r>
            <a:r>
              <a:rPr lang="ar-SA" b="1" dirty="0">
                <a:solidFill>
                  <a:schemeClr val="accent1"/>
                </a:solidFill>
              </a:rPr>
              <a:t>يَاأُولِي الْأَلْبَابِ</a:t>
            </a:r>
            <a:r>
              <a:rPr lang="ur-PK" dirty="0">
                <a:solidFill>
                  <a:schemeClr val="accent6"/>
                </a:solidFill>
              </a:rPr>
              <a:t>﴾</a:t>
            </a:r>
            <a:endParaRPr lang="ar-SA" dirty="0">
              <a:solidFill>
                <a:schemeClr val="accent6"/>
              </a:solidFill>
            </a:endParaRPr>
          </a:p>
          <a:p>
            <a:pPr rtl="1">
              <a:lnSpc>
                <a:spcPct val="250000"/>
              </a:lnSpc>
            </a:pPr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1"/>
                </a:solidFill>
              </a:rPr>
              <a:t>يَاأَيُّهَا النَّاسُ </a:t>
            </a:r>
            <a:r>
              <a:rPr lang="ar-SA" b="1" dirty="0">
                <a:solidFill>
                  <a:schemeClr val="accent6"/>
                </a:solidFill>
              </a:rPr>
              <a:t>اعْبُدُوا رَبَّكُمُ</a:t>
            </a:r>
            <a:r>
              <a:rPr lang="ur-PK" dirty="0">
                <a:solidFill>
                  <a:schemeClr val="accent6"/>
                </a:solidFill>
              </a:rPr>
              <a:t>﴾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C0EED-3E4B-45FE-9D97-9F3185593444}"/>
              </a:ext>
            </a:extLst>
          </p:cNvPr>
          <p:cNvSpPr txBox="1"/>
          <p:nvPr/>
        </p:nvSpPr>
        <p:spPr>
          <a:xfrm>
            <a:off x="2195736" y="3579862"/>
            <a:ext cx="1584176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71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>
              <a:lnSpc>
                <a:spcPct val="250000"/>
              </a:lnSpc>
            </a:pPr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ثُمَّ أَذَّنَ مُؤَذِّنٌ </a:t>
            </a:r>
            <a:r>
              <a:rPr lang="ar-SA" b="1" dirty="0">
                <a:solidFill>
                  <a:schemeClr val="accent1"/>
                </a:solidFill>
              </a:rPr>
              <a:t>أَيَّتُهَا الْعِيرُ </a:t>
            </a:r>
            <a:r>
              <a:rPr lang="ar-SA" b="1" dirty="0">
                <a:solidFill>
                  <a:schemeClr val="accent6"/>
                </a:solidFill>
              </a:rPr>
              <a:t>إِنَّكُمْ لَسَارِقُونَ</a:t>
            </a:r>
            <a:r>
              <a:rPr lang="ur-PK" dirty="0">
                <a:solidFill>
                  <a:schemeClr val="accent6"/>
                </a:solidFill>
              </a:rPr>
              <a:t>﴾</a:t>
            </a:r>
            <a:endParaRPr lang="ar-SA" dirty="0">
              <a:solidFill>
                <a:schemeClr val="accent6"/>
              </a:solidFill>
            </a:endParaRPr>
          </a:p>
          <a:p>
            <a:pPr rtl="1">
              <a:lnSpc>
                <a:spcPct val="250000"/>
              </a:lnSpc>
            </a:pPr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1"/>
                </a:solidFill>
              </a:rPr>
              <a:t>اللَّهُمَّ</a:t>
            </a:r>
            <a:r>
              <a:rPr lang="ar-SA" b="1" dirty="0">
                <a:solidFill>
                  <a:schemeClr val="accent6"/>
                </a:solidFill>
              </a:rPr>
              <a:t> مَالِكَ الْمُلْكِ</a:t>
            </a:r>
            <a:r>
              <a:rPr lang="ur-PK" dirty="0">
                <a:solidFill>
                  <a:schemeClr val="accent6"/>
                </a:solidFill>
              </a:rPr>
              <a:t>﴾</a:t>
            </a:r>
            <a:endParaRPr lang="ar-SA" dirty="0">
              <a:solidFill>
                <a:schemeClr val="accent6"/>
              </a:solidFill>
            </a:endParaRPr>
          </a:p>
          <a:p>
            <a:pPr rtl="1">
              <a:lnSpc>
                <a:spcPct val="250000"/>
              </a:lnSpc>
            </a:pPr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اعْمَلُوا </a:t>
            </a:r>
            <a:r>
              <a:rPr lang="ar-SA" b="1" dirty="0">
                <a:solidFill>
                  <a:schemeClr val="accent1"/>
                </a:solidFill>
              </a:rPr>
              <a:t>آلَ دَاوُودَ </a:t>
            </a:r>
            <a:r>
              <a:rPr lang="ar-SA" b="1" dirty="0">
                <a:solidFill>
                  <a:schemeClr val="accent6"/>
                </a:solidFill>
              </a:rPr>
              <a:t>شُكْرًا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C0EED-3E4B-45FE-9D97-9F3185593444}"/>
              </a:ext>
            </a:extLst>
          </p:cNvPr>
          <p:cNvSpPr txBox="1"/>
          <p:nvPr/>
        </p:nvSpPr>
        <p:spPr>
          <a:xfrm>
            <a:off x="2195736" y="3579862"/>
            <a:ext cx="1584176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4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>
              <a:lnSpc>
                <a:spcPct val="250000"/>
              </a:lnSpc>
            </a:pPr>
            <a:r>
              <a:rPr lang="ar-SA" b="1" dirty="0"/>
              <a:t>قَالَ رَسُولُ اللهِ </a:t>
            </a:r>
            <a:r>
              <a:rPr lang="ur-PK" b="1" dirty="0"/>
              <a:t>ﷺ</a:t>
            </a:r>
            <a:r>
              <a:rPr lang="ar-SA" b="1" dirty="0"/>
              <a:t>: </a:t>
            </a:r>
            <a:r>
              <a:rPr lang="ur-PK" b="1" dirty="0"/>
              <a:t>«</a:t>
            </a:r>
            <a:r>
              <a:rPr lang="ar-SA" b="1" dirty="0">
                <a:solidFill>
                  <a:schemeClr val="accent1"/>
                </a:solidFill>
              </a:rPr>
              <a:t>يَا</a:t>
            </a:r>
            <a:r>
              <a:rPr lang="ar-SA" b="1" dirty="0"/>
              <a:t> </a:t>
            </a:r>
            <a:r>
              <a:rPr lang="ar-SA" b="1" dirty="0">
                <a:solidFill>
                  <a:schemeClr val="accent1"/>
                </a:solidFill>
              </a:rPr>
              <a:t>عَائِشُ</a:t>
            </a:r>
            <a:r>
              <a:rPr lang="ar-SA" b="1" dirty="0"/>
              <a:t>، هَذَا جِبْرِيلُ عَلَيْهِ السَّلَام</a:t>
            </a:r>
            <a:r>
              <a:rPr lang="ur-PK" b="1" dirty="0"/>
              <a:t>»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C0EED-3E4B-45FE-9D97-9F3185593444}"/>
              </a:ext>
            </a:extLst>
          </p:cNvPr>
          <p:cNvSpPr txBox="1"/>
          <p:nvPr/>
        </p:nvSpPr>
        <p:spPr>
          <a:xfrm>
            <a:off x="2195736" y="3579862"/>
            <a:ext cx="1584176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82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</a:t>
            </a: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تَقْدِيْمُهُ</a:t>
            </a:r>
            <a:r>
              <a:rPr lang="ur-PK" b="1" dirty="0"/>
              <a:t> </a:t>
            </a:r>
            <a:r>
              <a:rPr lang="ur-PK" b="1" dirty="0" err="1"/>
              <a:t>عَلَی</a:t>
            </a:r>
            <a:r>
              <a:rPr lang="ur-PK" b="1" dirty="0"/>
              <a:t> </a:t>
            </a:r>
            <a:r>
              <a:rPr lang="ur-PK" b="1" dirty="0" err="1"/>
              <a:t>الْفَاعِلِ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/>
              <a:t> </a:t>
            </a:r>
            <a:r>
              <a:rPr lang="ur-PK" dirty="0" err="1"/>
              <a:t>وَقَدْ</a:t>
            </a:r>
            <a:r>
              <a:rPr lang="ur-PK" dirty="0"/>
              <a:t> </a:t>
            </a:r>
            <a:r>
              <a:rPr lang="ur-PK" dirty="0" err="1"/>
              <a:t>يَتَقَدَّمُ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الفَاعِلِ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نَصَرَ</a:t>
            </a:r>
            <a:r>
              <a:rPr lang="ur-PK" dirty="0"/>
              <a:t> </a:t>
            </a:r>
            <a:r>
              <a:rPr lang="ur-PK" dirty="0" err="1"/>
              <a:t>عَمْرًا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،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61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حَذْفُهُ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وَقَدْ</a:t>
            </a:r>
            <a:r>
              <a:rPr lang="ur-PK" dirty="0"/>
              <a:t> </a:t>
            </a:r>
            <a:r>
              <a:rPr lang="ur-PK" dirty="0" err="1"/>
              <a:t>يُحْذَفُ</a:t>
            </a:r>
            <a:r>
              <a:rPr lang="ur-PK" dirty="0"/>
              <a:t> </a:t>
            </a:r>
            <a:r>
              <a:rPr lang="ur-PK" dirty="0" err="1"/>
              <a:t>فِعْلُهُ</a:t>
            </a:r>
            <a:r>
              <a:rPr lang="ur-PK" dirty="0"/>
              <a:t> </a:t>
            </a:r>
            <a:r>
              <a:rPr lang="ur-PK" dirty="0" err="1"/>
              <a:t>لِقِيَامِ</a:t>
            </a:r>
            <a:r>
              <a:rPr lang="ur-PK" dirty="0"/>
              <a:t> </a:t>
            </a:r>
            <a:r>
              <a:rPr lang="ur-PK" dirty="0" err="1"/>
              <a:t>قَرِينَةٍ</a:t>
            </a:r>
            <a:r>
              <a:rPr lang="ur-PK" dirty="0"/>
              <a:t> </a:t>
            </a:r>
            <a:endParaRPr lang="en-GB" dirty="0"/>
          </a:p>
          <a:p>
            <a:pPr rtl="1"/>
            <a:r>
              <a:rPr lang="ur-PK" dirty="0" err="1"/>
              <a:t>جَوازًا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زَيْدًا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جَوَابِ</a:t>
            </a:r>
            <a:r>
              <a:rPr lang="ur-PK" dirty="0"/>
              <a:t> </a:t>
            </a:r>
            <a:r>
              <a:rPr lang="ur-PK" dirty="0" err="1"/>
              <a:t>مَنْ</a:t>
            </a:r>
            <a:r>
              <a:rPr lang="ur-PK" dirty="0"/>
              <a:t> </a:t>
            </a:r>
            <a:r>
              <a:rPr lang="ur-PK" dirty="0" err="1"/>
              <a:t>قَالَ</a:t>
            </a:r>
            <a:r>
              <a:rPr lang="ur-PK" dirty="0"/>
              <a:t> </a:t>
            </a:r>
            <a:r>
              <a:rPr lang="ur-PK" dirty="0" err="1"/>
              <a:t>مَنْ</a:t>
            </a:r>
            <a:r>
              <a:rPr lang="ur-PK" dirty="0"/>
              <a:t> </a:t>
            </a:r>
            <a:r>
              <a:rPr lang="ur-PK" dirty="0" err="1"/>
              <a:t>أَضْرِبُ</a:t>
            </a:r>
            <a:r>
              <a:rPr lang="ur-PK" dirty="0"/>
              <a:t> 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D1AD5E-1784-431B-A3F1-97BF651F60B5}"/>
              </a:ext>
            </a:extLst>
          </p:cNvPr>
          <p:cNvSpPr/>
          <p:nvPr/>
        </p:nvSpPr>
        <p:spPr>
          <a:xfrm>
            <a:off x="930342" y="3867894"/>
            <a:ext cx="23455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مَاذَا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أَنْزَلَ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رَبُّكُمْ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قَالُوا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خَيْرًا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﴾</a:t>
            </a:r>
            <a:endParaRPr lang="en-GB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1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وَقَدْ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يُحْذَفُ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فِعْلُهُ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لِقِيَامِ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قَرِينَةٍ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] </a:t>
            </a:r>
            <a:r>
              <a:rPr lang="ur-PK" dirty="0" err="1"/>
              <a:t>وَوجُوبًا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أَرْبَعَةِ</a:t>
            </a:r>
            <a:r>
              <a:rPr lang="ur-PK" dirty="0"/>
              <a:t> </a:t>
            </a:r>
            <a:r>
              <a:rPr lang="ur-PK" dirty="0" err="1"/>
              <a:t>مَواضِعَ</a:t>
            </a:r>
            <a:r>
              <a:rPr lang="ur-PK" dirty="0"/>
              <a:t>:</a:t>
            </a:r>
            <a:endParaRPr lang="en-GB" dirty="0"/>
          </a:p>
          <a:p>
            <a:pPr rtl="1"/>
            <a:r>
              <a:rPr lang="ur-PK" dirty="0" err="1"/>
              <a:t>اَلأوَّلُ</a:t>
            </a:r>
            <a:r>
              <a:rPr lang="ur-PK" dirty="0"/>
              <a:t> </a:t>
            </a:r>
            <a:r>
              <a:rPr lang="ur-PK" dirty="0" err="1"/>
              <a:t>سَمَاعِيٌّ</a:t>
            </a:r>
            <a:r>
              <a:rPr lang="ur-PK" dirty="0"/>
              <a:t>: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امْرَأً</a:t>
            </a:r>
            <a:r>
              <a:rPr lang="ur-PK" dirty="0"/>
              <a:t> </a:t>
            </a:r>
            <a:r>
              <a:rPr lang="ur-PK" dirty="0" err="1"/>
              <a:t>وَنَفْسَهُ</a:t>
            </a:r>
            <a:r>
              <a:rPr lang="ur-PK" dirty="0"/>
              <a:t>، </a:t>
            </a:r>
            <a:r>
              <a:rPr lang="ur-PK" dirty="0" err="1"/>
              <a:t>وَ﴿انْتَهُوْا</a:t>
            </a:r>
            <a:r>
              <a:rPr lang="ur-PK" dirty="0"/>
              <a:t> </a:t>
            </a:r>
            <a:r>
              <a:rPr lang="ur-PK" dirty="0" err="1"/>
              <a:t>خَيْرًا</a:t>
            </a:r>
            <a:r>
              <a:rPr lang="ur-PK" dirty="0"/>
              <a:t> </a:t>
            </a:r>
            <a:r>
              <a:rPr lang="ur-PK" dirty="0" err="1"/>
              <a:t>لَكُمْ</a:t>
            </a:r>
            <a:r>
              <a:rPr lang="ur-PK" dirty="0"/>
              <a:t>﴾ </a:t>
            </a:r>
            <a:r>
              <a:rPr lang="ur-PK" dirty="0" err="1"/>
              <a:t>وَأَهْلًا</a:t>
            </a:r>
            <a:r>
              <a:rPr lang="ur-PK" dirty="0"/>
              <a:t> </a:t>
            </a:r>
            <a:r>
              <a:rPr lang="ur-PK" dirty="0" err="1"/>
              <a:t>وَسَهْلًا</a:t>
            </a:r>
            <a:endParaRPr lang="ur-PK" dirty="0"/>
          </a:p>
          <a:p>
            <a:pPr rtl="1"/>
            <a:r>
              <a:rPr lang="ur-PK" dirty="0"/>
              <a:t> </a:t>
            </a:r>
            <a:r>
              <a:rPr lang="ur-PK" dirty="0" err="1"/>
              <a:t>وَالْبَوَاقِيْ</a:t>
            </a:r>
            <a:r>
              <a:rPr lang="ur-PK" dirty="0"/>
              <a:t> </a:t>
            </a:r>
            <a:r>
              <a:rPr lang="ur-PK" dirty="0" err="1"/>
              <a:t>قِيَاسِيَّةٌ</a:t>
            </a:r>
            <a:r>
              <a:rPr lang="ur-PK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64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وَقَدْ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يُحْذَفُ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فِعْلُهُ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لِقِيَامِ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قَرِينَةٍ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ur-PK" dirty="0"/>
          </a:p>
          <a:p>
            <a:pPr rtl="1"/>
            <a:r>
              <a:rPr lang="ur-PK" dirty="0" err="1"/>
              <a:t>اَلثَّانِي</a:t>
            </a:r>
            <a:r>
              <a:rPr lang="ur-PK" dirty="0"/>
              <a:t>: </a:t>
            </a:r>
            <a:r>
              <a:rPr lang="ur-PK" dirty="0" err="1"/>
              <a:t>التَّحْذِيرُ</a:t>
            </a:r>
            <a:r>
              <a:rPr lang="ur-PK" dirty="0"/>
              <a:t>، </a:t>
            </a:r>
            <a:r>
              <a:rPr lang="ur-PK" dirty="0" err="1"/>
              <a:t>وَهُوَ</a:t>
            </a:r>
            <a:r>
              <a:rPr lang="ur-P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759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4752353-1715-4B9F-B739-A3B6050366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3624068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040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99592" y="-4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الثَّانِيْ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بِهِ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اَلثَّانِي</a:t>
            </a:r>
            <a:r>
              <a:rPr lang="ur-PK" dirty="0"/>
              <a:t>: </a:t>
            </a:r>
            <a:r>
              <a:rPr lang="ur-PK" dirty="0" err="1"/>
              <a:t>التَّحْذِيرُ</a:t>
            </a:r>
            <a:r>
              <a:rPr lang="ur-PK" dirty="0"/>
              <a:t>، </a:t>
            </a:r>
            <a:r>
              <a:rPr lang="ur-PK" dirty="0" err="1"/>
              <a:t>وَهُوَ</a:t>
            </a:r>
            <a:r>
              <a:rPr lang="ur-PK" dirty="0"/>
              <a:t>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مَعْمُوْلٌ</a:t>
            </a:r>
            <a:r>
              <a:rPr lang="ur-PK" dirty="0"/>
              <a:t> </a:t>
            </a:r>
            <a:r>
              <a:rPr lang="ur-PK" dirty="0" err="1"/>
              <a:t>بِتَقْدِيْرِ</a:t>
            </a:r>
            <a:r>
              <a:rPr lang="ur-PK" dirty="0"/>
              <a:t> </a:t>
            </a:r>
            <a:r>
              <a:rPr lang="ur-PK" dirty="0" err="1"/>
              <a:t>اِتَّقِ</a:t>
            </a:r>
            <a:r>
              <a:rPr lang="ur-PK" dirty="0"/>
              <a:t> </a:t>
            </a:r>
            <a:r>
              <a:rPr lang="ur-PK" dirty="0" err="1"/>
              <a:t>تَحْذِيْرًا</a:t>
            </a:r>
            <a:r>
              <a:rPr lang="ur-PK" dirty="0"/>
              <a:t> </a:t>
            </a:r>
            <a:r>
              <a:rPr lang="ur-PK" dirty="0" err="1"/>
              <a:t>مِمَّا</a:t>
            </a:r>
            <a:r>
              <a:rPr lang="ur-PK" dirty="0"/>
              <a:t> </a:t>
            </a:r>
            <a:r>
              <a:rPr lang="ur-PK" dirty="0" err="1"/>
              <a:t>بَعْدَهُ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إِيَّاكَ</a:t>
            </a:r>
            <a:r>
              <a:rPr lang="ur-PK" dirty="0"/>
              <a:t> </a:t>
            </a:r>
            <a:r>
              <a:rPr lang="ur-PK" dirty="0" err="1"/>
              <a:t>وَالأَسَدَ</a:t>
            </a:r>
            <a:r>
              <a:rPr lang="ur-PK" dirty="0"/>
              <a:t> </a:t>
            </a:r>
            <a:r>
              <a:rPr lang="ur-PK" dirty="0" err="1"/>
              <a:t>أَصْلُهُ</a:t>
            </a:r>
            <a:r>
              <a:rPr lang="ur-PK" dirty="0"/>
              <a:t> 	</a:t>
            </a:r>
            <a:r>
              <a:rPr lang="ur-PK" dirty="0" err="1"/>
              <a:t>اِتَّقِكَ</a:t>
            </a:r>
            <a:r>
              <a:rPr lang="ur-PK" dirty="0"/>
              <a:t> </a:t>
            </a:r>
            <a:r>
              <a:rPr lang="ur-PK" dirty="0" err="1"/>
              <a:t>وَالْأَسَدَ</a:t>
            </a:r>
            <a:r>
              <a:rPr lang="ur-PK" dirty="0"/>
              <a:t>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ذِكْرُ</a:t>
            </a:r>
            <a:r>
              <a:rPr lang="ur-PK" dirty="0"/>
              <a:t> </a:t>
            </a:r>
            <a:r>
              <a:rPr lang="ur-PK" dirty="0" err="1"/>
              <a:t>المُحَذَّرِ</a:t>
            </a:r>
            <a:r>
              <a:rPr lang="ur-PK" dirty="0"/>
              <a:t> </a:t>
            </a:r>
            <a:r>
              <a:rPr lang="ur-PK" dirty="0" err="1"/>
              <a:t>مِنْهُ</a:t>
            </a:r>
            <a:r>
              <a:rPr lang="ur-PK" dirty="0"/>
              <a:t> </a:t>
            </a:r>
            <a:r>
              <a:rPr lang="ur-PK" dirty="0" err="1"/>
              <a:t>مُكَرَّرًا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اَلطَّرِيقَ</a:t>
            </a:r>
            <a:r>
              <a:rPr lang="ur-PK" dirty="0"/>
              <a:t> </a:t>
            </a:r>
            <a:r>
              <a:rPr lang="ur-PK" dirty="0" err="1"/>
              <a:t>اَلطَّرِيقَ</a:t>
            </a:r>
            <a:r>
              <a:rPr lang="ur-PK" dirty="0"/>
              <a:t>. 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D1AD5E-1784-431B-A3F1-97BF651F60B5}"/>
              </a:ext>
            </a:extLst>
          </p:cNvPr>
          <p:cNvSpPr/>
          <p:nvPr/>
        </p:nvSpPr>
        <p:spPr>
          <a:xfrm>
            <a:off x="3635896" y="1779662"/>
            <a:ext cx="28119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احذَرْ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أَوْ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باعِدْ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أَوْ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تَجنَّبْ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أَوْ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قِ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أَوْ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تَوَقَّ</a:t>
            </a:r>
            <a:endParaRPr lang="en-GB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1CB00-6AEF-4065-8DF4-E0CDD4FDCD9E}"/>
              </a:ext>
            </a:extLst>
          </p:cNvPr>
          <p:cNvSpPr/>
          <p:nvPr/>
        </p:nvSpPr>
        <p:spPr>
          <a:xfrm>
            <a:off x="179387" y="684075"/>
            <a:ext cx="256833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إِيَّاكَ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وَالْحَسَدَ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، </a:t>
            </a:r>
          </a:p>
          <a:p>
            <a:pPr algn="r" rtl="1">
              <a:lnSpc>
                <a:spcPct val="150000"/>
              </a:lnSpc>
            </a:pP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إِيَّاكَ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مِنَ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الْحَسَدِ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،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إِيَّاكَ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أَنْ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تَحْسُدَ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، </a:t>
            </a:r>
          </a:p>
          <a:p>
            <a:pPr algn="r" rtl="1">
              <a:lnSpc>
                <a:spcPct val="150000"/>
              </a:lnSpc>
            </a:pP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إِيَّاكَ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إِيَّاكَ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الْمِرَاءَ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2FFDDB-8416-4925-B61A-04F00420C5F2}"/>
              </a:ext>
            </a:extLst>
          </p:cNvPr>
          <p:cNvSpPr/>
          <p:nvPr/>
        </p:nvSpPr>
        <p:spPr>
          <a:xfrm>
            <a:off x="4499992" y="2715766"/>
            <a:ext cx="131318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نَفْسَكَ</a:t>
            </a:r>
            <a:endParaRPr lang="ur-PK" sz="20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dwa-assalaf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نَفْسَكَ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نَفْسَكَ</a:t>
            </a:r>
            <a:endParaRPr lang="ur-PK" sz="20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dwa-assalaf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نَفْسَكَ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وَالْحَسَدَ</a:t>
            </a:r>
            <a:endParaRPr lang="ur-PK" sz="20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dwa-assalaf" panose="020000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03F74D-9A29-4BC8-8C51-E709E78CEB46}"/>
              </a:ext>
            </a:extLst>
          </p:cNvPr>
          <p:cNvSpPr/>
          <p:nvPr/>
        </p:nvSpPr>
        <p:spPr>
          <a:xfrm>
            <a:off x="2550929" y="2648390"/>
            <a:ext cx="16610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اللهَ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اللهَ</a:t>
            </a:r>
            <a:endParaRPr lang="ur-PK" sz="20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dwa-assalaf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نَاقَةَ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اللهِ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وَسُقْيَاهَا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﴾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063DC6-5AD1-450E-9E69-88639BB50A42}"/>
              </a:ext>
            </a:extLst>
          </p:cNvPr>
          <p:cNvSpPr/>
          <p:nvPr/>
        </p:nvSpPr>
        <p:spPr>
          <a:xfrm>
            <a:off x="-108520" y="2648390"/>
            <a:ext cx="23487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قُوا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أَنْفُسَكُمْ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وَأَهْلِيكُمْ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نَارًا</a:t>
            </a:r>
            <a:r>
              <a:rPr lang="ur-PK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﴾ </a:t>
            </a:r>
          </a:p>
        </p:txBody>
      </p:sp>
    </p:spTree>
    <p:extLst>
      <p:ext uri="{BB962C8B-B14F-4D97-AF65-F5344CB8AC3E}">
        <p14:creationId xmlns:p14="http://schemas.microsoft.com/office/powerpoint/2010/main" val="418633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  <p:bldP spid="9" grpId="0"/>
      <p:bldP spid="13" grpId="0"/>
      <p:bldP spid="14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11390</TotalTime>
  <Words>1419</Words>
  <Application>Microsoft Office PowerPoint</Application>
  <PresentationFormat>On-screen Show (16:9)</PresentationFormat>
  <Paragraphs>286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adwa-assalaf</vt:lpstr>
      <vt:lpstr>Arial</vt:lpstr>
      <vt:lpstr>BlackChancery</vt:lpstr>
      <vt:lpstr>Calibri</vt:lpstr>
      <vt:lpstr>Cambria</vt:lpstr>
      <vt:lpstr>Kitab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1498</cp:revision>
  <cp:lastPrinted>2018-11-30T18:58:39Z</cp:lastPrinted>
  <dcterms:created xsi:type="dcterms:W3CDTF">2017-07-04T20:08:42Z</dcterms:created>
  <dcterms:modified xsi:type="dcterms:W3CDTF">2020-02-13T07:46:50Z</dcterms:modified>
</cp:coreProperties>
</file>