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404" r:id="rId3"/>
    <p:sldId id="493" r:id="rId4"/>
    <p:sldId id="497" r:id="rId5"/>
    <p:sldId id="494" r:id="rId6"/>
    <p:sldId id="496" r:id="rId7"/>
    <p:sldId id="527" r:id="rId8"/>
    <p:sldId id="529" r:id="rId9"/>
    <p:sldId id="528" r:id="rId10"/>
    <p:sldId id="355" r:id="rId11"/>
    <p:sldId id="498" r:id="rId1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3"/>
            <p14:sldId id="497"/>
            <p14:sldId id="494"/>
            <p14:sldId id="496"/>
            <p14:sldId id="527"/>
            <p14:sldId id="529"/>
            <p14:sldId id="528"/>
            <p14:sldId id="355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7C335-6A23-4720-B828-11B4779AC6A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BD32C05-44AD-478D-948B-FD2F8C8F44E0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B33CFC6A-6279-4F85-A092-D3170772A636}" type="parTrans" cxnId="{EB279306-F82A-4D70-B3F8-8E47143A5063}">
      <dgm:prSet/>
      <dgm:spPr/>
      <dgm:t>
        <a:bodyPr/>
        <a:lstStyle/>
        <a:p>
          <a:endParaRPr lang="en-GB"/>
        </a:p>
      </dgm:t>
    </dgm:pt>
    <dgm:pt modelId="{D0AC5D20-9CD4-4BF2-AC15-25EFB0241513}" type="sibTrans" cxnId="{EB279306-F82A-4D70-B3F8-8E47143A5063}">
      <dgm:prSet/>
      <dgm:spPr/>
      <dgm:t>
        <a:bodyPr/>
        <a:lstStyle/>
        <a:p>
          <a:endParaRPr lang="en-GB"/>
        </a:p>
      </dgm:t>
    </dgm:pt>
    <dgm:pt modelId="{E2329F33-3D3E-4CB0-9483-54D426356548}">
      <dgm:prSet phldrT="[Text]"/>
      <dgm:spPr/>
      <dgm:t>
        <a:bodyPr/>
        <a:lstStyle/>
        <a:p>
          <a:pPr rtl="1"/>
          <a:r>
            <a:rPr lang="ur-PK" dirty="0" err="1"/>
            <a:t>زَمَانٌ</a:t>
          </a:r>
          <a:endParaRPr lang="en-GB" dirty="0"/>
        </a:p>
      </dgm:t>
    </dgm:pt>
    <dgm:pt modelId="{836BBF86-7498-406A-B53D-137978F1E281}" type="parTrans" cxnId="{4D76CF81-CC07-434C-8BC9-C7E221E14C16}">
      <dgm:prSet/>
      <dgm:spPr/>
      <dgm:t>
        <a:bodyPr/>
        <a:lstStyle/>
        <a:p>
          <a:endParaRPr lang="en-GB"/>
        </a:p>
      </dgm:t>
    </dgm:pt>
    <dgm:pt modelId="{0E09B740-D82F-4CAF-9A39-45381C585DA3}" type="sibTrans" cxnId="{4D76CF81-CC07-434C-8BC9-C7E221E14C16}">
      <dgm:prSet/>
      <dgm:spPr/>
      <dgm:t>
        <a:bodyPr/>
        <a:lstStyle/>
        <a:p>
          <a:endParaRPr lang="en-GB"/>
        </a:p>
      </dgm:t>
    </dgm:pt>
    <dgm:pt modelId="{40759E16-DC55-46B2-84BE-8C0CC08E31CC}">
      <dgm:prSet phldrT="[Text]"/>
      <dgm:spPr/>
      <dgm:t>
        <a:bodyPr/>
        <a:lstStyle/>
        <a:p>
          <a:r>
            <a:rPr lang="ur-PK" dirty="0" err="1"/>
            <a:t>مَكَانٌ</a:t>
          </a:r>
          <a:endParaRPr lang="en-GB" dirty="0"/>
        </a:p>
      </dgm:t>
    </dgm:pt>
    <dgm:pt modelId="{52B62728-05A6-4CFB-B5ED-99E8DCF8CDCC}" type="parTrans" cxnId="{D5AAD243-CC5A-4575-A092-92CCA00EF5AC}">
      <dgm:prSet/>
      <dgm:spPr/>
      <dgm:t>
        <a:bodyPr/>
        <a:lstStyle/>
        <a:p>
          <a:endParaRPr lang="en-GB"/>
        </a:p>
      </dgm:t>
    </dgm:pt>
    <dgm:pt modelId="{E59C88D0-1908-4BC3-88A2-ACD431B351EE}" type="sibTrans" cxnId="{D5AAD243-CC5A-4575-A092-92CCA00EF5AC}">
      <dgm:prSet/>
      <dgm:spPr/>
      <dgm:t>
        <a:bodyPr/>
        <a:lstStyle/>
        <a:p>
          <a:endParaRPr lang="en-GB"/>
        </a:p>
      </dgm:t>
    </dgm:pt>
    <dgm:pt modelId="{EC54A555-23E9-4572-8035-B2257682932E}">
      <dgm:prSet phldrT="[Text]"/>
      <dgm:spPr/>
      <dgm:t>
        <a:bodyPr/>
        <a:lstStyle/>
        <a:p>
          <a:pPr rtl="1"/>
          <a:r>
            <a:rPr lang="ur-PK" dirty="0" err="1"/>
            <a:t>مُبْهَمٌ</a:t>
          </a:r>
          <a:endParaRPr lang="en-GB" dirty="0"/>
        </a:p>
      </dgm:t>
    </dgm:pt>
    <dgm:pt modelId="{780B8285-E15F-4C3A-989A-D8B4FE8115CA}" type="parTrans" cxnId="{D1539FE2-254D-4A8B-97FF-72863A77A502}">
      <dgm:prSet/>
      <dgm:spPr/>
    </dgm:pt>
    <dgm:pt modelId="{69EC0BBD-6D3D-4D93-9A4A-B2377680C1E9}" type="sibTrans" cxnId="{D1539FE2-254D-4A8B-97FF-72863A77A502}">
      <dgm:prSet/>
      <dgm:spPr/>
    </dgm:pt>
    <dgm:pt modelId="{65079E37-BE61-447D-BE72-535AA83393E6}">
      <dgm:prSet phldrT="[Text]"/>
      <dgm:spPr/>
      <dgm:t>
        <a:bodyPr/>
        <a:lstStyle/>
        <a:p>
          <a:pPr rtl="1"/>
          <a:r>
            <a:rPr lang="ur-PK" dirty="0" err="1"/>
            <a:t>مَحْدُوْدٌ</a:t>
          </a:r>
          <a:endParaRPr lang="en-GB" dirty="0"/>
        </a:p>
      </dgm:t>
    </dgm:pt>
    <dgm:pt modelId="{D0B96848-D3C2-4943-BBD3-9F0C58079937}" type="parTrans" cxnId="{A94CC4CC-B6F7-47BA-BBBF-D12D6ED31050}">
      <dgm:prSet/>
      <dgm:spPr/>
    </dgm:pt>
    <dgm:pt modelId="{31E8E463-D13D-4AB5-8026-C651E6546812}" type="sibTrans" cxnId="{A94CC4CC-B6F7-47BA-BBBF-D12D6ED31050}">
      <dgm:prSet/>
      <dgm:spPr/>
    </dgm:pt>
    <dgm:pt modelId="{95E01D2A-16D4-412D-A001-BD972E72D8C0}">
      <dgm:prSet phldrT="[Text]"/>
      <dgm:spPr/>
      <dgm:t>
        <a:bodyPr/>
        <a:lstStyle/>
        <a:p>
          <a:pPr rtl="1"/>
          <a:r>
            <a:rPr lang="ur-PK" dirty="0" err="1"/>
            <a:t>مُبْهَمٌ</a:t>
          </a:r>
          <a:endParaRPr lang="en-GB" dirty="0"/>
        </a:p>
      </dgm:t>
    </dgm:pt>
    <dgm:pt modelId="{F557A5CE-0440-44A2-ABCB-DEADAC6BF9B3}" type="parTrans" cxnId="{50F4F54E-F012-4EAC-B6FE-422CD72A136F}">
      <dgm:prSet/>
      <dgm:spPr/>
    </dgm:pt>
    <dgm:pt modelId="{493943B6-1E2F-4A98-AC88-711E6BBB608A}" type="sibTrans" cxnId="{50F4F54E-F012-4EAC-B6FE-422CD72A136F}">
      <dgm:prSet/>
      <dgm:spPr/>
    </dgm:pt>
    <dgm:pt modelId="{FA76FBB8-3628-4B11-AE3F-8A9C2F0263F3}">
      <dgm:prSet phldrT="[Text]"/>
      <dgm:spPr/>
      <dgm:t>
        <a:bodyPr/>
        <a:lstStyle/>
        <a:p>
          <a:pPr rtl="1"/>
          <a:r>
            <a:rPr lang="ur-PK" dirty="0" err="1"/>
            <a:t>مَحْدُوْدٌ</a:t>
          </a:r>
          <a:endParaRPr lang="en-GB" dirty="0"/>
        </a:p>
      </dgm:t>
    </dgm:pt>
    <dgm:pt modelId="{09102C82-A4F6-4396-84F6-4EE40D370C4F}" type="parTrans" cxnId="{A0E62E73-9DFB-4553-9676-ED78F981612D}">
      <dgm:prSet/>
      <dgm:spPr/>
      <dgm:t>
        <a:bodyPr/>
        <a:lstStyle/>
        <a:p>
          <a:endParaRPr lang="en-GB"/>
        </a:p>
      </dgm:t>
    </dgm:pt>
    <dgm:pt modelId="{DDD23E0B-D7EE-45D3-81E3-100E839910FF}" type="sibTrans" cxnId="{A0E62E73-9DFB-4553-9676-ED78F981612D}">
      <dgm:prSet/>
      <dgm:spPr/>
      <dgm:t>
        <a:bodyPr/>
        <a:lstStyle/>
        <a:p>
          <a:endParaRPr lang="en-GB"/>
        </a:p>
      </dgm:t>
    </dgm:pt>
    <dgm:pt modelId="{B949EECC-E1D7-4094-A142-B88C101B8CD0}">
      <dgm:prSet phldrT="[Text]"/>
      <dgm:spPr/>
      <dgm:t>
        <a:bodyPr/>
        <a:lstStyle/>
        <a:p>
          <a:pPr rtl="1"/>
          <a:r>
            <a:rPr lang="ur-PK" dirty="0" err="1"/>
            <a:t>دَهْرٌ</a:t>
          </a:r>
          <a:endParaRPr lang="en-GB" dirty="0"/>
        </a:p>
      </dgm:t>
    </dgm:pt>
    <dgm:pt modelId="{0C524A65-254C-479E-B78D-5456B0302AA4}" type="parTrans" cxnId="{E2000ABE-85E2-492F-BC59-56CB38CD0929}">
      <dgm:prSet/>
      <dgm:spPr/>
    </dgm:pt>
    <dgm:pt modelId="{0BB0488E-AF89-4511-940D-A3A0217221EA}" type="sibTrans" cxnId="{E2000ABE-85E2-492F-BC59-56CB38CD0929}">
      <dgm:prSet/>
      <dgm:spPr/>
    </dgm:pt>
    <dgm:pt modelId="{B17D8C26-61CE-40FC-80BA-5C1CAAEC8886}">
      <dgm:prSet phldrT="[Text]"/>
      <dgm:spPr/>
      <dgm:t>
        <a:bodyPr/>
        <a:lstStyle/>
        <a:p>
          <a:pPr rtl="1"/>
          <a:r>
            <a:rPr lang="ur-PK" dirty="0" err="1"/>
            <a:t>حِيْنٌ</a:t>
          </a:r>
          <a:endParaRPr lang="en-GB" dirty="0"/>
        </a:p>
      </dgm:t>
    </dgm:pt>
    <dgm:pt modelId="{136B4FD5-5A9E-491F-9524-DFB992AB5C46}" type="parTrans" cxnId="{4A8770BF-5286-4DEA-88A4-11608A45D82E}">
      <dgm:prSet/>
      <dgm:spPr/>
    </dgm:pt>
    <dgm:pt modelId="{77368E41-0F55-4FA9-B7F2-6D83DEC78AB7}" type="sibTrans" cxnId="{4A8770BF-5286-4DEA-88A4-11608A45D82E}">
      <dgm:prSet/>
      <dgm:spPr/>
    </dgm:pt>
    <dgm:pt modelId="{04CE179D-BD0D-4D42-A46C-93A59E1D3FC4}">
      <dgm:prSet phldrT="[Text]"/>
      <dgm:spPr/>
      <dgm:t>
        <a:bodyPr/>
        <a:lstStyle/>
        <a:p>
          <a:pPr rtl="1"/>
          <a:r>
            <a:rPr lang="ur-PK" dirty="0" err="1"/>
            <a:t>أَمَامَ</a:t>
          </a:r>
          <a:endParaRPr lang="en-GB" dirty="0"/>
        </a:p>
      </dgm:t>
    </dgm:pt>
    <dgm:pt modelId="{BD785171-2CD4-4603-8FD2-1919AD39FE04}" type="parTrans" cxnId="{A9AEBB5B-886A-4832-8F5A-4D302F4E1459}">
      <dgm:prSet/>
      <dgm:spPr/>
    </dgm:pt>
    <dgm:pt modelId="{434A1A7E-3C34-4913-AAA3-099534CC8B03}" type="sibTrans" cxnId="{A9AEBB5B-886A-4832-8F5A-4D302F4E1459}">
      <dgm:prSet/>
      <dgm:spPr/>
    </dgm:pt>
    <dgm:pt modelId="{A7C64783-007F-426E-8961-733FE78B6D98}">
      <dgm:prSet phldrT="[Text]"/>
      <dgm:spPr/>
      <dgm:t>
        <a:bodyPr/>
        <a:lstStyle/>
        <a:p>
          <a:pPr rtl="1"/>
          <a:r>
            <a:rPr lang="ur-PK" dirty="0" err="1"/>
            <a:t>مَسْجِد</a:t>
          </a:r>
          <a:endParaRPr lang="en-GB" dirty="0"/>
        </a:p>
      </dgm:t>
    </dgm:pt>
    <dgm:pt modelId="{4B1D8B81-1442-4767-8E8B-E01C39B7C861}" type="parTrans" cxnId="{CD8B1971-4241-469E-8107-365461159E5C}">
      <dgm:prSet/>
      <dgm:spPr/>
    </dgm:pt>
    <dgm:pt modelId="{8FC609EB-EA0C-4BDD-BF3B-633F9F333AB3}" type="sibTrans" cxnId="{CD8B1971-4241-469E-8107-365461159E5C}">
      <dgm:prSet/>
      <dgm:spPr/>
    </dgm:pt>
    <dgm:pt modelId="{8940A590-BE52-4C66-9817-754AD112BE8C}">
      <dgm:prSet phldrT="[Text]"/>
      <dgm:spPr/>
      <dgm:t>
        <a:bodyPr/>
        <a:lstStyle/>
        <a:p>
          <a:pPr rtl="1"/>
          <a:r>
            <a:rPr lang="ur-PK" dirty="0" err="1"/>
            <a:t>مَجْرُوْرٌ</a:t>
          </a:r>
          <a:endParaRPr lang="en-GB" dirty="0"/>
        </a:p>
      </dgm:t>
    </dgm:pt>
    <dgm:pt modelId="{D7221E0C-D361-4970-9B8F-4EDFF697E89E}" type="parTrans" cxnId="{809163D4-C4F7-4044-AEA4-DC94DF34CE4F}">
      <dgm:prSet/>
      <dgm:spPr/>
    </dgm:pt>
    <dgm:pt modelId="{B8846429-BADC-44F3-BB97-4102CB32E657}" type="sibTrans" cxnId="{809163D4-C4F7-4044-AEA4-DC94DF34CE4F}">
      <dgm:prSet/>
      <dgm:spPr/>
    </dgm:pt>
    <dgm:pt modelId="{564B637A-CAB8-49D1-A4D2-D975253C7CDE}">
      <dgm:prSet phldrT="[Text]"/>
      <dgm:spPr/>
      <dgm:t>
        <a:bodyPr/>
        <a:lstStyle/>
        <a:p>
          <a:pPr rtl="1"/>
          <a:r>
            <a:rPr lang="ur-PK" dirty="0" err="1"/>
            <a:t>مَنْصُوْبٌ</a:t>
          </a:r>
          <a:endParaRPr lang="en-GB" dirty="0"/>
        </a:p>
      </dgm:t>
    </dgm:pt>
    <dgm:pt modelId="{C32A660F-C70A-4A6B-BA3B-D14AAC293DDA}" type="parTrans" cxnId="{2CAD941E-F42E-45FD-8E10-D5FD8D7E5615}">
      <dgm:prSet/>
      <dgm:spPr/>
    </dgm:pt>
    <dgm:pt modelId="{62B9D7E1-8CDB-4C12-AA9F-EE11318EB62E}" type="sibTrans" cxnId="{2CAD941E-F42E-45FD-8E10-D5FD8D7E5615}">
      <dgm:prSet/>
      <dgm:spPr/>
    </dgm:pt>
    <dgm:pt modelId="{8110A8CB-33E1-4163-BBC4-2F952E2286AF}" type="pres">
      <dgm:prSet presAssocID="{2C67C335-6A23-4720-B828-11B4779AC6A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178DFFB0-5069-44F7-B625-FF513452968D}" type="pres">
      <dgm:prSet presAssocID="{3BD32C05-44AD-478D-948B-FD2F8C8F44E0}" presName="vertOne" presStyleCnt="0"/>
      <dgm:spPr/>
    </dgm:pt>
    <dgm:pt modelId="{A8DABC78-044D-47C0-BB04-3E880FA70379}" type="pres">
      <dgm:prSet presAssocID="{3BD32C05-44AD-478D-948B-FD2F8C8F44E0}" presName="txOne" presStyleLbl="node0" presStyleIdx="0" presStyleCnt="1">
        <dgm:presLayoutVars>
          <dgm:chPref val="3"/>
        </dgm:presLayoutVars>
      </dgm:prSet>
      <dgm:spPr/>
    </dgm:pt>
    <dgm:pt modelId="{AE31DCAC-40EE-4FF6-A9EC-14BD2E15E466}" type="pres">
      <dgm:prSet presAssocID="{3BD32C05-44AD-478D-948B-FD2F8C8F44E0}" presName="parTransOne" presStyleCnt="0"/>
      <dgm:spPr/>
    </dgm:pt>
    <dgm:pt modelId="{8BF32F86-D028-494C-9605-D9FF24219170}" type="pres">
      <dgm:prSet presAssocID="{3BD32C05-44AD-478D-948B-FD2F8C8F44E0}" presName="horzOne" presStyleCnt="0"/>
      <dgm:spPr/>
    </dgm:pt>
    <dgm:pt modelId="{957EFC7B-625C-49E7-982B-82F9D6E85993}" type="pres">
      <dgm:prSet presAssocID="{E2329F33-3D3E-4CB0-9483-54D426356548}" presName="vertTwo" presStyleCnt="0"/>
      <dgm:spPr/>
    </dgm:pt>
    <dgm:pt modelId="{875541CF-7560-4F7F-9B28-2DB9225F2EDC}" type="pres">
      <dgm:prSet presAssocID="{E2329F33-3D3E-4CB0-9483-54D426356548}" presName="txTwo" presStyleLbl="node2" presStyleIdx="0" presStyleCnt="2">
        <dgm:presLayoutVars>
          <dgm:chPref val="3"/>
        </dgm:presLayoutVars>
      </dgm:prSet>
      <dgm:spPr/>
    </dgm:pt>
    <dgm:pt modelId="{74463DE1-5EE6-48FD-9FB7-BF0A0B599574}" type="pres">
      <dgm:prSet presAssocID="{E2329F33-3D3E-4CB0-9483-54D426356548}" presName="parTransTwo" presStyleCnt="0"/>
      <dgm:spPr/>
    </dgm:pt>
    <dgm:pt modelId="{C3935861-EB7A-44D4-8AAC-F2CD40733AF4}" type="pres">
      <dgm:prSet presAssocID="{E2329F33-3D3E-4CB0-9483-54D426356548}" presName="horzTwo" presStyleCnt="0"/>
      <dgm:spPr/>
    </dgm:pt>
    <dgm:pt modelId="{B0DBA47D-FE1D-49E5-BE7C-920647BDCB65}" type="pres">
      <dgm:prSet presAssocID="{EC54A555-23E9-4572-8035-B2257682932E}" presName="vertThree" presStyleCnt="0"/>
      <dgm:spPr/>
    </dgm:pt>
    <dgm:pt modelId="{D2C8ECF7-1176-49FE-B7A9-DA67C73B4D32}" type="pres">
      <dgm:prSet presAssocID="{EC54A555-23E9-4572-8035-B2257682932E}" presName="txThree" presStyleLbl="node3" presStyleIdx="0" presStyleCnt="4">
        <dgm:presLayoutVars>
          <dgm:chPref val="3"/>
        </dgm:presLayoutVars>
      </dgm:prSet>
      <dgm:spPr/>
    </dgm:pt>
    <dgm:pt modelId="{3008B2E8-1E93-4603-86AC-A063B38038AF}" type="pres">
      <dgm:prSet presAssocID="{EC54A555-23E9-4572-8035-B2257682932E}" presName="parTransThree" presStyleCnt="0"/>
      <dgm:spPr/>
    </dgm:pt>
    <dgm:pt modelId="{AE4B08DB-68EA-46A4-BCEA-9A2B1512C622}" type="pres">
      <dgm:prSet presAssocID="{EC54A555-23E9-4572-8035-B2257682932E}" presName="horzThree" presStyleCnt="0"/>
      <dgm:spPr/>
    </dgm:pt>
    <dgm:pt modelId="{B363D9A7-6F13-41A7-BAB7-336C467F506C}" type="pres">
      <dgm:prSet presAssocID="{B949EECC-E1D7-4094-A142-B88C101B8CD0}" presName="vertFour" presStyleCnt="0">
        <dgm:presLayoutVars>
          <dgm:chPref val="3"/>
        </dgm:presLayoutVars>
      </dgm:prSet>
      <dgm:spPr/>
    </dgm:pt>
    <dgm:pt modelId="{F2CE5BA8-AC56-4FD7-8ED2-945701D66075}" type="pres">
      <dgm:prSet presAssocID="{B949EECC-E1D7-4094-A142-B88C101B8CD0}" presName="txFour" presStyleLbl="node4" presStyleIdx="0" presStyleCnt="6">
        <dgm:presLayoutVars>
          <dgm:chPref val="3"/>
        </dgm:presLayoutVars>
      </dgm:prSet>
      <dgm:spPr/>
    </dgm:pt>
    <dgm:pt modelId="{AFE0C88B-3F5A-4FC4-92CC-9C139AE58CCD}" type="pres">
      <dgm:prSet presAssocID="{B949EECC-E1D7-4094-A142-B88C101B8CD0}" presName="horzFour" presStyleCnt="0"/>
      <dgm:spPr/>
    </dgm:pt>
    <dgm:pt modelId="{7505DFC8-632C-4625-8855-D07A75D2C0CA}" type="pres">
      <dgm:prSet presAssocID="{69EC0BBD-6D3D-4D93-9A4A-B2377680C1E9}" presName="sibSpaceThree" presStyleCnt="0"/>
      <dgm:spPr/>
    </dgm:pt>
    <dgm:pt modelId="{81607155-878A-4BC9-91A8-4913D990E358}" type="pres">
      <dgm:prSet presAssocID="{65079E37-BE61-447D-BE72-535AA83393E6}" presName="vertThree" presStyleCnt="0"/>
      <dgm:spPr/>
    </dgm:pt>
    <dgm:pt modelId="{DED857CE-EDA7-42B7-81F9-F1503D10F36F}" type="pres">
      <dgm:prSet presAssocID="{65079E37-BE61-447D-BE72-535AA83393E6}" presName="txThree" presStyleLbl="node3" presStyleIdx="1" presStyleCnt="4">
        <dgm:presLayoutVars>
          <dgm:chPref val="3"/>
        </dgm:presLayoutVars>
      </dgm:prSet>
      <dgm:spPr/>
    </dgm:pt>
    <dgm:pt modelId="{2931B165-6827-4970-91C4-439CF9599056}" type="pres">
      <dgm:prSet presAssocID="{65079E37-BE61-447D-BE72-535AA83393E6}" presName="parTransThree" presStyleCnt="0"/>
      <dgm:spPr/>
    </dgm:pt>
    <dgm:pt modelId="{240CE703-3C98-4DDB-BD2F-BBADEB47B8B9}" type="pres">
      <dgm:prSet presAssocID="{65079E37-BE61-447D-BE72-535AA83393E6}" presName="horzThree" presStyleCnt="0"/>
      <dgm:spPr/>
    </dgm:pt>
    <dgm:pt modelId="{094762D8-E003-44EC-9F00-48610E2CEC90}" type="pres">
      <dgm:prSet presAssocID="{B17D8C26-61CE-40FC-80BA-5C1CAAEC8886}" presName="vertFour" presStyleCnt="0">
        <dgm:presLayoutVars>
          <dgm:chPref val="3"/>
        </dgm:presLayoutVars>
      </dgm:prSet>
      <dgm:spPr/>
    </dgm:pt>
    <dgm:pt modelId="{854A36BF-D120-4A70-8B77-99FFE5EDC460}" type="pres">
      <dgm:prSet presAssocID="{B17D8C26-61CE-40FC-80BA-5C1CAAEC8886}" presName="txFour" presStyleLbl="node4" presStyleIdx="1" presStyleCnt="6">
        <dgm:presLayoutVars>
          <dgm:chPref val="3"/>
        </dgm:presLayoutVars>
      </dgm:prSet>
      <dgm:spPr/>
    </dgm:pt>
    <dgm:pt modelId="{B81397EC-29F2-467C-AD75-6329A06EB2C2}" type="pres">
      <dgm:prSet presAssocID="{B17D8C26-61CE-40FC-80BA-5C1CAAEC8886}" presName="parTransFour" presStyleCnt="0"/>
      <dgm:spPr/>
    </dgm:pt>
    <dgm:pt modelId="{679F13E3-7DC7-4620-AB3B-51DD743F088A}" type="pres">
      <dgm:prSet presAssocID="{B17D8C26-61CE-40FC-80BA-5C1CAAEC8886}" presName="horzFour" presStyleCnt="0"/>
      <dgm:spPr/>
    </dgm:pt>
    <dgm:pt modelId="{F49AC8FA-63A6-4F75-9ECA-76FEC1C8667C}" type="pres">
      <dgm:prSet presAssocID="{564B637A-CAB8-49D1-A4D2-D975253C7CDE}" presName="vertFour" presStyleCnt="0">
        <dgm:presLayoutVars>
          <dgm:chPref val="3"/>
        </dgm:presLayoutVars>
      </dgm:prSet>
      <dgm:spPr/>
    </dgm:pt>
    <dgm:pt modelId="{C21184C5-DFAE-4B32-9BD7-EFE0AE8CADED}" type="pres">
      <dgm:prSet presAssocID="{564B637A-CAB8-49D1-A4D2-D975253C7CDE}" presName="txFour" presStyleLbl="node4" presStyleIdx="2" presStyleCnt="6">
        <dgm:presLayoutVars>
          <dgm:chPref val="3"/>
        </dgm:presLayoutVars>
      </dgm:prSet>
      <dgm:spPr/>
    </dgm:pt>
    <dgm:pt modelId="{60D2B366-5C05-4899-B76E-AC6E28F3F189}" type="pres">
      <dgm:prSet presAssocID="{564B637A-CAB8-49D1-A4D2-D975253C7CDE}" presName="horzFour" presStyleCnt="0"/>
      <dgm:spPr/>
    </dgm:pt>
    <dgm:pt modelId="{4C38FEAA-7D83-4199-85DB-669EA79EE557}" type="pres">
      <dgm:prSet presAssocID="{0E09B740-D82F-4CAF-9A39-45381C585DA3}" presName="sibSpaceTwo" presStyleCnt="0"/>
      <dgm:spPr/>
    </dgm:pt>
    <dgm:pt modelId="{F6EE51CA-1545-4126-BE02-C68022A62A87}" type="pres">
      <dgm:prSet presAssocID="{40759E16-DC55-46B2-84BE-8C0CC08E31CC}" presName="vertTwo" presStyleCnt="0"/>
      <dgm:spPr/>
    </dgm:pt>
    <dgm:pt modelId="{36BC18C2-3813-45EF-81AF-6811C3E19753}" type="pres">
      <dgm:prSet presAssocID="{40759E16-DC55-46B2-84BE-8C0CC08E31CC}" presName="txTwo" presStyleLbl="node2" presStyleIdx="1" presStyleCnt="2">
        <dgm:presLayoutVars>
          <dgm:chPref val="3"/>
        </dgm:presLayoutVars>
      </dgm:prSet>
      <dgm:spPr/>
    </dgm:pt>
    <dgm:pt modelId="{66ED62CE-C894-4189-BBB2-675198BE8A7A}" type="pres">
      <dgm:prSet presAssocID="{40759E16-DC55-46B2-84BE-8C0CC08E31CC}" presName="parTransTwo" presStyleCnt="0"/>
      <dgm:spPr/>
    </dgm:pt>
    <dgm:pt modelId="{39C28AAA-8B3D-426B-BA81-A0AC43B32AC7}" type="pres">
      <dgm:prSet presAssocID="{40759E16-DC55-46B2-84BE-8C0CC08E31CC}" presName="horzTwo" presStyleCnt="0"/>
      <dgm:spPr/>
    </dgm:pt>
    <dgm:pt modelId="{B7B81255-AEF9-4E5D-9746-C204753FB655}" type="pres">
      <dgm:prSet presAssocID="{95E01D2A-16D4-412D-A001-BD972E72D8C0}" presName="vertThree" presStyleCnt="0"/>
      <dgm:spPr/>
    </dgm:pt>
    <dgm:pt modelId="{A33952B3-C25D-4196-909E-EBF22F0A087A}" type="pres">
      <dgm:prSet presAssocID="{95E01D2A-16D4-412D-A001-BD972E72D8C0}" presName="txThree" presStyleLbl="node3" presStyleIdx="2" presStyleCnt="4">
        <dgm:presLayoutVars>
          <dgm:chPref val="3"/>
        </dgm:presLayoutVars>
      </dgm:prSet>
      <dgm:spPr/>
    </dgm:pt>
    <dgm:pt modelId="{0C2390E8-C7FC-457E-B0B1-AA8820B535AB}" type="pres">
      <dgm:prSet presAssocID="{95E01D2A-16D4-412D-A001-BD972E72D8C0}" presName="parTransThree" presStyleCnt="0"/>
      <dgm:spPr/>
    </dgm:pt>
    <dgm:pt modelId="{06F12C2D-C523-4DF2-AAA0-6F403A1586C2}" type="pres">
      <dgm:prSet presAssocID="{95E01D2A-16D4-412D-A001-BD972E72D8C0}" presName="horzThree" presStyleCnt="0"/>
      <dgm:spPr/>
    </dgm:pt>
    <dgm:pt modelId="{E7C9D23F-B70F-4BF5-AEAA-16D1A29540D8}" type="pres">
      <dgm:prSet presAssocID="{04CE179D-BD0D-4D42-A46C-93A59E1D3FC4}" presName="vertFour" presStyleCnt="0">
        <dgm:presLayoutVars>
          <dgm:chPref val="3"/>
        </dgm:presLayoutVars>
      </dgm:prSet>
      <dgm:spPr/>
    </dgm:pt>
    <dgm:pt modelId="{BD84BEE0-1868-4683-9133-7C0F9369DDD7}" type="pres">
      <dgm:prSet presAssocID="{04CE179D-BD0D-4D42-A46C-93A59E1D3FC4}" presName="txFour" presStyleLbl="node4" presStyleIdx="3" presStyleCnt="6">
        <dgm:presLayoutVars>
          <dgm:chPref val="3"/>
        </dgm:presLayoutVars>
      </dgm:prSet>
      <dgm:spPr/>
    </dgm:pt>
    <dgm:pt modelId="{592E7846-0E89-4D9D-B28A-6879A8570F41}" type="pres">
      <dgm:prSet presAssocID="{04CE179D-BD0D-4D42-A46C-93A59E1D3FC4}" presName="horzFour" presStyleCnt="0"/>
      <dgm:spPr/>
    </dgm:pt>
    <dgm:pt modelId="{052F6002-EFFB-4FA1-A4A8-3D0FAB878E57}" type="pres">
      <dgm:prSet presAssocID="{493943B6-1E2F-4A98-AC88-711E6BBB608A}" presName="sibSpaceThree" presStyleCnt="0"/>
      <dgm:spPr/>
    </dgm:pt>
    <dgm:pt modelId="{7796790F-C7B4-4867-87F1-6552F3568A89}" type="pres">
      <dgm:prSet presAssocID="{FA76FBB8-3628-4B11-AE3F-8A9C2F0263F3}" presName="vertThree" presStyleCnt="0"/>
      <dgm:spPr/>
    </dgm:pt>
    <dgm:pt modelId="{7C1A5CCB-7A6A-4019-BE50-80A6BC315449}" type="pres">
      <dgm:prSet presAssocID="{FA76FBB8-3628-4B11-AE3F-8A9C2F0263F3}" presName="txThree" presStyleLbl="node3" presStyleIdx="3" presStyleCnt="4">
        <dgm:presLayoutVars>
          <dgm:chPref val="3"/>
        </dgm:presLayoutVars>
      </dgm:prSet>
      <dgm:spPr/>
    </dgm:pt>
    <dgm:pt modelId="{7B06E978-25B5-4DCB-BF04-206842AB796C}" type="pres">
      <dgm:prSet presAssocID="{FA76FBB8-3628-4B11-AE3F-8A9C2F0263F3}" presName="parTransThree" presStyleCnt="0"/>
      <dgm:spPr/>
    </dgm:pt>
    <dgm:pt modelId="{6A1B4845-C273-4320-8118-3EDD1B9400E8}" type="pres">
      <dgm:prSet presAssocID="{FA76FBB8-3628-4B11-AE3F-8A9C2F0263F3}" presName="horzThree" presStyleCnt="0"/>
      <dgm:spPr/>
    </dgm:pt>
    <dgm:pt modelId="{962A321B-39D6-437B-B75A-FDF6DCCBD57D}" type="pres">
      <dgm:prSet presAssocID="{A7C64783-007F-426E-8961-733FE78B6D98}" presName="vertFour" presStyleCnt="0">
        <dgm:presLayoutVars>
          <dgm:chPref val="3"/>
        </dgm:presLayoutVars>
      </dgm:prSet>
      <dgm:spPr/>
    </dgm:pt>
    <dgm:pt modelId="{CB22B832-E8F9-4A65-BFE7-6A8DB63716AF}" type="pres">
      <dgm:prSet presAssocID="{A7C64783-007F-426E-8961-733FE78B6D98}" presName="txFour" presStyleLbl="node4" presStyleIdx="4" presStyleCnt="6">
        <dgm:presLayoutVars>
          <dgm:chPref val="3"/>
        </dgm:presLayoutVars>
      </dgm:prSet>
      <dgm:spPr/>
    </dgm:pt>
    <dgm:pt modelId="{7E0FC3DD-0F4B-4593-A3BA-68C3A5AF2E23}" type="pres">
      <dgm:prSet presAssocID="{A7C64783-007F-426E-8961-733FE78B6D98}" presName="parTransFour" presStyleCnt="0"/>
      <dgm:spPr/>
    </dgm:pt>
    <dgm:pt modelId="{A9AC6200-741D-4B24-952D-6EDE29C11362}" type="pres">
      <dgm:prSet presAssocID="{A7C64783-007F-426E-8961-733FE78B6D98}" presName="horzFour" presStyleCnt="0"/>
      <dgm:spPr/>
    </dgm:pt>
    <dgm:pt modelId="{EDFA363F-3F0F-4189-92CD-F26707D0AE31}" type="pres">
      <dgm:prSet presAssocID="{8940A590-BE52-4C66-9817-754AD112BE8C}" presName="vertFour" presStyleCnt="0">
        <dgm:presLayoutVars>
          <dgm:chPref val="3"/>
        </dgm:presLayoutVars>
      </dgm:prSet>
      <dgm:spPr/>
    </dgm:pt>
    <dgm:pt modelId="{BA1C98FD-6AF7-46FA-9F11-6219C067E224}" type="pres">
      <dgm:prSet presAssocID="{8940A590-BE52-4C66-9817-754AD112BE8C}" presName="txFour" presStyleLbl="node4" presStyleIdx="5" presStyleCnt="6">
        <dgm:presLayoutVars>
          <dgm:chPref val="3"/>
        </dgm:presLayoutVars>
      </dgm:prSet>
      <dgm:spPr/>
    </dgm:pt>
    <dgm:pt modelId="{A5D612FF-513D-4EC7-9AD8-90EB60BBFF3C}" type="pres">
      <dgm:prSet presAssocID="{8940A590-BE52-4C66-9817-754AD112BE8C}" presName="horzFour" presStyleCnt="0"/>
      <dgm:spPr/>
    </dgm:pt>
  </dgm:ptLst>
  <dgm:cxnLst>
    <dgm:cxn modelId="{EB279306-F82A-4D70-B3F8-8E47143A5063}" srcId="{2C67C335-6A23-4720-B828-11B4779AC6A5}" destId="{3BD32C05-44AD-478D-948B-FD2F8C8F44E0}" srcOrd="0" destOrd="0" parTransId="{B33CFC6A-6279-4F85-A092-D3170772A636}" sibTransId="{D0AC5D20-9CD4-4BF2-AC15-25EFB0241513}"/>
    <dgm:cxn modelId="{A6407F1C-FFA9-43D4-B268-CA10721ECA03}" type="presOf" srcId="{564B637A-CAB8-49D1-A4D2-D975253C7CDE}" destId="{C21184C5-DFAE-4B32-9BD7-EFE0AE8CADED}" srcOrd="0" destOrd="0" presId="urn:microsoft.com/office/officeart/2005/8/layout/hierarchy4"/>
    <dgm:cxn modelId="{2CAD941E-F42E-45FD-8E10-D5FD8D7E5615}" srcId="{B17D8C26-61CE-40FC-80BA-5C1CAAEC8886}" destId="{564B637A-CAB8-49D1-A4D2-D975253C7CDE}" srcOrd="0" destOrd="0" parTransId="{C32A660F-C70A-4A6B-BA3B-D14AAC293DDA}" sibTransId="{62B9D7E1-8CDB-4C12-AA9F-EE11318EB62E}"/>
    <dgm:cxn modelId="{B66F7222-B69D-4404-8914-A3B6EAE800E4}" type="presOf" srcId="{3BD32C05-44AD-478D-948B-FD2F8C8F44E0}" destId="{A8DABC78-044D-47C0-BB04-3E880FA70379}" srcOrd="0" destOrd="0" presId="urn:microsoft.com/office/officeart/2005/8/layout/hierarchy4"/>
    <dgm:cxn modelId="{FD299F2E-CD0F-4E2E-B08F-2DD685798268}" type="presOf" srcId="{04CE179D-BD0D-4D42-A46C-93A59E1D3FC4}" destId="{BD84BEE0-1868-4683-9133-7C0F9369DDD7}" srcOrd="0" destOrd="0" presId="urn:microsoft.com/office/officeart/2005/8/layout/hierarchy4"/>
    <dgm:cxn modelId="{A9AEBB5B-886A-4832-8F5A-4D302F4E1459}" srcId="{95E01D2A-16D4-412D-A001-BD972E72D8C0}" destId="{04CE179D-BD0D-4D42-A46C-93A59E1D3FC4}" srcOrd="0" destOrd="0" parTransId="{BD785171-2CD4-4603-8FD2-1919AD39FE04}" sibTransId="{434A1A7E-3C34-4913-AAA3-099534CC8B03}"/>
    <dgm:cxn modelId="{D5AAD243-CC5A-4575-A092-92CCA00EF5AC}" srcId="{3BD32C05-44AD-478D-948B-FD2F8C8F44E0}" destId="{40759E16-DC55-46B2-84BE-8C0CC08E31CC}" srcOrd="1" destOrd="0" parTransId="{52B62728-05A6-4CFB-B5ED-99E8DCF8CDCC}" sibTransId="{E59C88D0-1908-4BC3-88A2-ACD431B351EE}"/>
    <dgm:cxn modelId="{50F4F54E-F012-4EAC-B6FE-422CD72A136F}" srcId="{40759E16-DC55-46B2-84BE-8C0CC08E31CC}" destId="{95E01D2A-16D4-412D-A001-BD972E72D8C0}" srcOrd="0" destOrd="0" parTransId="{F557A5CE-0440-44A2-ABCB-DEADAC6BF9B3}" sibTransId="{493943B6-1E2F-4A98-AC88-711E6BBB608A}"/>
    <dgm:cxn modelId="{CD8B1971-4241-469E-8107-365461159E5C}" srcId="{FA76FBB8-3628-4B11-AE3F-8A9C2F0263F3}" destId="{A7C64783-007F-426E-8961-733FE78B6D98}" srcOrd="0" destOrd="0" parTransId="{4B1D8B81-1442-4767-8E8B-E01C39B7C861}" sibTransId="{8FC609EB-EA0C-4BDD-BF3B-633F9F333AB3}"/>
    <dgm:cxn modelId="{A0E62E73-9DFB-4553-9676-ED78F981612D}" srcId="{40759E16-DC55-46B2-84BE-8C0CC08E31CC}" destId="{FA76FBB8-3628-4B11-AE3F-8A9C2F0263F3}" srcOrd="1" destOrd="0" parTransId="{09102C82-A4F6-4396-84F6-4EE40D370C4F}" sibTransId="{DDD23E0B-D7EE-45D3-81E3-100E839910FF}"/>
    <dgm:cxn modelId="{7C6F9174-2F6A-45DC-89AC-E6C01C19BD7B}" type="presOf" srcId="{FA76FBB8-3628-4B11-AE3F-8A9C2F0263F3}" destId="{7C1A5CCB-7A6A-4019-BE50-80A6BC315449}" srcOrd="0" destOrd="0" presId="urn:microsoft.com/office/officeart/2005/8/layout/hierarchy4"/>
    <dgm:cxn modelId="{09E69075-C66F-40DA-8DB9-9419101A3C37}" type="presOf" srcId="{95E01D2A-16D4-412D-A001-BD972E72D8C0}" destId="{A33952B3-C25D-4196-909E-EBF22F0A087A}" srcOrd="0" destOrd="0" presId="urn:microsoft.com/office/officeart/2005/8/layout/hierarchy4"/>
    <dgm:cxn modelId="{891E8D7B-C8AF-4E0D-BFDA-3B62A7982909}" type="presOf" srcId="{8940A590-BE52-4C66-9817-754AD112BE8C}" destId="{BA1C98FD-6AF7-46FA-9F11-6219C067E224}" srcOrd="0" destOrd="0" presId="urn:microsoft.com/office/officeart/2005/8/layout/hierarchy4"/>
    <dgm:cxn modelId="{4D76CF81-CC07-434C-8BC9-C7E221E14C16}" srcId="{3BD32C05-44AD-478D-948B-FD2F8C8F44E0}" destId="{E2329F33-3D3E-4CB0-9483-54D426356548}" srcOrd="0" destOrd="0" parTransId="{836BBF86-7498-406A-B53D-137978F1E281}" sibTransId="{0E09B740-D82F-4CAF-9A39-45381C585DA3}"/>
    <dgm:cxn modelId="{D3547A84-8A10-4615-921D-FD422E2F430A}" type="presOf" srcId="{40759E16-DC55-46B2-84BE-8C0CC08E31CC}" destId="{36BC18C2-3813-45EF-81AF-6811C3E19753}" srcOrd="0" destOrd="0" presId="urn:microsoft.com/office/officeart/2005/8/layout/hierarchy4"/>
    <dgm:cxn modelId="{9A14F3B3-52D1-4D36-AC28-C274CC3D7E61}" type="presOf" srcId="{A7C64783-007F-426E-8961-733FE78B6D98}" destId="{CB22B832-E8F9-4A65-BFE7-6A8DB63716AF}" srcOrd="0" destOrd="0" presId="urn:microsoft.com/office/officeart/2005/8/layout/hierarchy4"/>
    <dgm:cxn modelId="{C11716B7-3CF1-4CC6-990F-2CE8232D5F29}" type="presOf" srcId="{EC54A555-23E9-4572-8035-B2257682932E}" destId="{D2C8ECF7-1176-49FE-B7A9-DA67C73B4D32}" srcOrd="0" destOrd="0" presId="urn:microsoft.com/office/officeart/2005/8/layout/hierarchy4"/>
    <dgm:cxn modelId="{E2000ABE-85E2-492F-BC59-56CB38CD0929}" srcId="{EC54A555-23E9-4572-8035-B2257682932E}" destId="{B949EECC-E1D7-4094-A142-B88C101B8CD0}" srcOrd="0" destOrd="0" parTransId="{0C524A65-254C-479E-B78D-5456B0302AA4}" sibTransId="{0BB0488E-AF89-4511-940D-A3A0217221EA}"/>
    <dgm:cxn modelId="{4A8770BF-5286-4DEA-88A4-11608A45D82E}" srcId="{65079E37-BE61-447D-BE72-535AA83393E6}" destId="{B17D8C26-61CE-40FC-80BA-5C1CAAEC8886}" srcOrd="0" destOrd="0" parTransId="{136B4FD5-5A9E-491F-9524-DFB992AB5C46}" sibTransId="{77368E41-0F55-4FA9-B7F2-6D83DEC78AB7}"/>
    <dgm:cxn modelId="{7EE035CB-E14C-4FF8-8A21-3A1508557E9C}" type="presOf" srcId="{B949EECC-E1D7-4094-A142-B88C101B8CD0}" destId="{F2CE5BA8-AC56-4FD7-8ED2-945701D66075}" srcOrd="0" destOrd="0" presId="urn:microsoft.com/office/officeart/2005/8/layout/hierarchy4"/>
    <dgm:cxn modelId="{A94CC4CC-B6F7-47BA-BBBF-D12D6ED31050}" srcId="{E2329F33-3D3E-4CB0-9483-54D426356548}" destId="{65079E37-BE61-447D-BE72-535AA83393E6}" srcOrd="1" destOrd="0" parTransId="{D0B96848-D3C2-4943-BBD3-9F0C58079937}" sibTransId="{31E8E463-D13D-4AB5-8026-C651E6546812}"/>
    <dgm:cxn modelId="{809163D4-C4F7-4044-AEA4-DC94DF34CE4F}" srcId="{A7C64783-007F-426E-8961-733FE78B6D98}" destId="{8940A590-BE52-4C66-9817-754AD112BE8C}" srcOrd="0" destOrd="0" parTransId="{D7221E0C-D361-4970-9B8F-4EDFF697E89E}" sibTransId="{B8846429-BADC-44F3-BB97-4102CB32E657}"/>
    <dgm:cxn modelId="{1BDA0ADE-98EA-46A4-82B2-685638DC6804}" type="presOf" srcId="{65079E37-BE61-447D-BE72-535AA83393E6}" destId="{DED857CE-EDA7-42B7-81F9-F1503D10F36F}" srcOrd="0" destOrd="0" presId="urn:microsoft.com/office/officeart/2005/8/layout/hierarchy4"/>
    <dgm:cxn modelId="{D1539FE2-254D-4A8B-97FF-72863A77A502}" srcId="{E2329F33-3D3E-4CB0-9483-54D426356548}" destId="{EC54A555-23E9-4572-8035-B2257682932E}" srcOrd="0" destOrd="0" parTransId="{780B8285-E15F-4C3A-989A-D8B4FE8115CA}" sibTransId="{69EC0BBD-6D3D-4D93-9A4A-B2377680C1E9}"/>
    <dgm:cxn modelId="{C37233EC-4714-4F9C-8203-ABEFBF827526}" type="presOf" srcId="{2C67C335-6A23-4720-B828-11B4779AC6A5}" destId="{8110A8CB-33E1-4163-BBC4-2F952E2286AF}" srcOrd="0" destOrd="0" presId="urn:microsoft.com/office/officeart/2005/8/layout/hierarchy4"/>
    <dgm:cxn modelId="{B47476F3-9314-469F-9887-624F850E8824}" type="presOf" srcId="{E2329F33-3D3E-4CB0-9483-54D426356548}" destId="{875541CF-7560-4F7F-9B28-2DB9225F2EDC}" srcOrd="0" destOrd="0" presId="urn:microsoft.com/office/officeart/2005/8/layout/hierarchy4"/>
    <dgm:cxn modelId="{EFAC79FF-2899-4747-99D5-C0CDBDACDEC4}" type="presOf" srcId="{B17D8C26-61CE-40FC-80BA-5C1CAAEC8886}" destId="{854A36BF-D120-4A70-8B77-99FFE5EDC460}" srcOrd="0" destOrd="0" presId="urn:microsoft.com/office/officeart/2005/8/layout/hierarchy4"/>
    <dgm:cxn modelId="{2FE8ACE6-5F42-40C1-9C46-FD61A90CF309}" type="presParOf" srcId="{8110A8CB-33E1-4163-BBC4-2F952E2286AF}" destId="{178DFFB0-5069-44F7-B625-FF513452968D}" srcOrd="0" destOrd="0" presId="urn:microsoft.com/office/officeart/2005/8/layout/hierarchy4"/>
    <dgm:cxn modelId="{EC1DBEBB-D428-483C-97C4-ECFF11E07098}" type="presParOf" srcId="{178DFFB0-5069-44F7-B625-FF513452968D}" destId="{A8DABC78-044D-47C0-BB04-3E880FA70379}" srcOrd="0" destOrd="0" presId="urn:microsoft.com/office/officeart/2005/8/layout/hierarchy4"/>
    <dgm:cxn modelId="{1F24CFB8-16BE-4CF1-B364-55AA19E8429C}" type="presParOf" srcId="{178DFFB0-5069-44F7-B625-FF513452968D}" destId="{AE31DCAC-40EE-4FF6-A9EC-14BD2E15E466}" srcOrd="1" destOrd="0" presId="urn:microsoft.com/office/officeart/2005/8/layout/hierarchy4"/>
    <dgm:cxn modelId="{FA906DA5-5F2B-49F8-A04D-E02C11489273}" type="presParOf" srcId="{178DFFB0-5069-44F7-B625-FF513452968D}" destId="{8BF32F86-D028-494C-9605-D9FF24219170}" srcOrd="2" destOrd="0" presId="urn:microsoft.com/office/officeart/2005/8/layout/hierarchy4"/>
    <dgm:cxn modelId="{F36FC6E4-1003-42BC-9BAE-63A27B167544}" type="presParOf" srcId="{8BF32F86-D028-494C-9605-D9FF24219170}" destId="{957EFC7B-625C-49E7-982B-82F9D6E85993}" srcOrd="0" destOrd="0" presId="urn:microsoft.com/office/officeart/2005/8/layout/hierarchy4"/>
    <dgm:cxn modelId="{8F842458-2837-4A41-93F6-093CABE7B6F1}" type="presParOf" srcId="{957EFC7B-625C-49E7-982B-82F9D6E85993}" destId="{875541CF-7560-4F7F-9B28-2DB9225F2EDC}" srcOrd="0" destOrd="0" presId="urn:microsoft.com/office/officeart/2005/8/layout/hierarchy4"/>
    <dgm:cxn modelId="{42823963-EB2F-404E-A250-383DEC07120C}" type="presParOf" srcId="{957EFC7B-625C-49E7-982B-82F9D6E85993}" destId="{74463DE1-5EE6-48FD-9FB7-BF0A0B599574}" srcOrd="1" destOrd="0" presId="urn:microsoft.com/office/officeart/2005/8/layout/hierarchy4"/>
    <dgm:cxn modelId="{FACF97FC-2B91-4B05-A258-A5AEC681F665}" type="presParOf" srcId="{957EFC7B-625C-49E7-982B-82F9D6E85993}" destId="{C3935861-EB7A-44D4-8AAC-F2CD40733AF4}" srcOrd="2" destOrd="0" presId="urn:microsoft.com/office/officeart/2005/8/layout/hierarchy4"/>
    <dgm:cxn modelId="{19C89DC8-B0B4-44D9-A380-F41CBC78E998}" type="presParOf" srcId="{C3935861-EB7A-44D4-8AAC-F2CD40733AF4}" destId="{B0DBA47D-FE1D-49E5-BE7C-920647BDCB65}" srcOrd="0" destOrd="0" presId="urn:microsoft.com/office/officeart/2005/8/layout/hierarchy4"/>
    <dgm:cxn modelId="{C2C1C65E-99F3-4288-9277-41A0CB78C4C7}" type="presParOf" srcId="{B0DBA47D-FE1D-49E5-BE7C-920647BDCB65}" destId="{D2C8ECF7-1176-49FE-B7A9-DA67C73B4D32}" srcOrd="0" destOrd="0" presId="urn:microsoft.com/office/officeart/2005/8/layout/hierarchy4"/>
    <dgm:cxn modelId="{472351BB-AD96-4F9F-8A52-A78B64AE6A2A}" type="presParOf" srcId="{B0DBA47D-FE1D-49E5-BE7C-920647BDCB65}" destId="{3008B2E8-1E93-4603-86AC-A063B38038AF}" srcOrd="1" destOrd="0" presId="urn:microsoft.com/office/officeart/2005/8/layout/hierarchy4"/>
    <dgm:cxn modelId="{33BBB1F0-E2EA-46B7-B109-94CD0DF69A6E}" type="presParOf" srcId="{B0DBA47D-FE1D-49E5-BE7C-920647BDCB65}" destId="{AE4B08DB-68EA-46A4-BCEA-9A2B1512C622}" srcOrd="2" destOrd="0" presId="urn:microsoft.com/office/officeart/2005/8/layout/hierarchy4"/>
    <dgm:cxn modelId="{40542772-851A-4C59-928A-4B463032F67C}" type="presParOf" srcId="{AE4B08DB-68EA-46A4-BCEA-9A2B1512C622}" destId="{B363D9A7-6F13-41A7-BAB7-336C467F506C}" srcOrd="0" destOrd="0" presId="urn:microsoft.com/office/officeart/2005/8/layout/hierarchy4"/>
    <dgm:cxn modelId="{7C98AC44-6598-4C15-8E0A-694D47B449F2}" type="presParOf" srcId="{B363D9A7-6F13-41A7-BAB7-336C467F506C}" destId="{F2CE5BA8-AC56-4FD7-8ED2-945701D66075}" srcOrd="0" destOrd="0" presId="urn:microsoft.com/office/officeart/2005/8/layout/hierarchy4"/>
    <dgm:cxn modelId="{18B88718-87A1-442B-A4D7-5C494C91AC62}" type="presParOf" srcId="{B363D9A7-6F13-41A7-BAB7-336C467F506C}" destId="{AFE0C88B-3F5A-4FC4-92CC-9C139AE58CCD}" srcOrd="1" destOrd="0" presId="urn:microsoft.com/office/officeart/2005/8/layout/hierarchy4"/>
    <dgm:cxn modelId="{9CD400BB-CDC9-4289-9C87-E27CCBE27AF2}" type="presParOf" srcId="{C3935861-EB7A-44D4-8AAC-F2CD40733AF4}" destId="{7505DFC8-632C-4625-8855-D07A75D2C0CA}" srcOrd="1" destOrd="0" presId="urn:microsoft.com/office/officeart/2005/8/layout/hierarchy4"/>
    <dgm:cxn modelId="{406A7A7E-750B-4EB6-B827-48790F8CA95D}" type="presParOf" srcId="{C3935861-EB7A-44D4-8AAC-F2CD40733AF4}" destId="{81607155-878A-4BC9-91A8-4913D990E358}" srcOrd="2" destOrd="0" presId="urn:microsoft.com/office/officeart/2005/8/layout/hierarchy4"/>
    <dgm:cxn modelId="{77FE2BD9-FEA7-4E87-8F3C-F9682991C373}" type="presParOf" srcId="{81607155-878A-4BC9-91A8-4913D990E358}" destId="{DED857CE-EDA7-42B7-81F9-F1503D10F36F}" srcOrd="0" destOrd="0" presId="urn:microsoft.com/office/officeart/2005/8/layout/hierarchy4"/>
    <dgm:cxn modelId="{6E3D419F-291F-4284-8AB3-79A380FDD171}" type="presParOf" srcId="{81607155-878A-4BC9-91A8-4913D990E358}" destId="{2931B165-6827-4970-91C4-439CF9599056}" srcOrd="1" destOrd="0" presId="urn:microsoft.com/office/officeart/2005/8/layout/hierarchy4"/>
    <dgm:cxn modelId="{E92D79D1-2D05-40A8-97F9-E3219BBF0162}" type="presParOf" srcId="{81607155-878A-4BC9-91A8-4913D990E358}" destId="{240CE703-3C98-4DDB-BD2F-BBADEB47B8B9}" srcOrd="2" destOrd="0" presId="urn:microsoft.com/office/officeart/2005/8/layout/hierarchy4"/>
    <dgm:cxn modelId="{E6547DC1-3F8C-4AA4-9D3A-13E6683585DF}" type="presParOf" srcId="{240CE703-3C98-4DDB-BD2F-BBADEB47B8B9}" destId="{094762D8-E003-44EC-9F00-48610E2CEC90}" srcOrd="0" destOrd="0" presId="urn:microsoft.com/office/officeart/2005/8/layout/hierarchy4"/>
    <dgm:cxn modelId="{76B3A790-BE45-47EF-807E-BBC50F6EAE89}" type="presParOf" srcId="{094762D8-E003-44EC-9F00-48610E2CEC90}" destId="{854A36BF-D120-4A70-8B77-99FFE5EDC460}" srcOrd="0" destOrd="0" presId="urn:microsoft.com/office/officeart/2005/8/layout/hierarchy4"/>
    <dgm:cxn modelId="{5C0EE510-6C07-4720-81E8-21E840114389}" type="presParOf" srcId="{094762D8-E003-44EC-9F00-48610E2CEC90}" destId="{B81397EC-29F2-467C-AD75-6329A06EB2C2}" srcOrd="1" destOrd="0" presId="urn:microsoft.com/office/officeart/2005/8/layout/hierarchy4"/>
    <dgm:cxn modelId="{BB41C8B7-7FB7-4909-8DAC-678E5882F8F3}" type="presParOf" srcId="{094762D8-E003-44EC-9F00-48610E2CEC90}" destId="{679F13E3-7DC7-4620-AB3B-51DD743F088A}" srcOrd="2" destOrd="0" presId="urn:microsoft.com/office/officeart/2005/8/layout/hierarchy4"/>
    <dgm:cxn modelId="{60714056-CF27-4536-A506-70919A40CBB1}" type="presParOf" srcId="{679F13E3-7DC7-4620-AB3B-51DD743F088A}" destId="{F49AC8FA-63A6-4F75-9ECA-76FEC1C8667C}" srcOrd="0" destOrd="0" presId="urn:microsoft.com/office/officeart/2005/8/layout/hierarchy4"/>
    <dgm:cxn modelId="{0599E496-0281-4732-97F6-C8E47C49919C}" type="presParOf" srcId="{F49AC8FA-63A6-4F75-9ECA-76FEC1C8667C}" destId="{C21184C5-DFAE-4B32-9BD7-EFE0AE8CADED}" srcOrd="0" destOrd="0" presId="urn:microsoft.com/office/officeart/2005/8/layout/hierarchy4"/>
    <dgm:cxn modelId="{4C8AFF34-07F5-48F6-8943-885B423D652F}" type="presParOf" srcId="{F49AC8FA-63A6-4F75-9ECA-76FEC1C8667C}" destId="{60D2B366-5C05-4899-B76E-AC6E28F3F189}" srcOrd="1" destOrd="0" presId="urn:microsoft.com/office/officeart/2005/8/layout/hierarchy4"/>
    <dgm:cxn modelId="{D7C7F1F5-12FE-4449-9374-97392E53C2C0}" type="presParOf" srcId="{8BF32F86-D028-494C-9605-D9FF24219170}" destId="{4C38FEAA-7D83-4199-85DB-669EA79EE557}" srcOrd="1" destOrd="0" presId="urn:microsoft.com/office/officeart/2005/8/layout/hierarchy4"/>
    <dgm:cxn modelId="{BAF1571F-5338-4BCC-9AE5-256CF48C6F05}" type="presParOf" srcId="{8BF32F86-D028-494C-9605-D9FF24219170}" destId="{F6EE51CA-1545-4126-BE02-C68022A62A87}" srcOrd="2" destOrd="0" presId="urn:microsoft.com/office/officeart/2005/8/layout/hierarchy4"/>
    <dgm:cxn modelId="{D53F263E-210A-4897-9C5C-8E8796470978}" type="presParOf" srcId="{F6EE51CA-1545-4126-BE02-C68022A62A87}" destId="{36BC18C2-3813-45EF-81AF-6811C3E19753}" srcOrd="0" destOrd="0" presId="urn:microsoft.com/office/officeart/2005/8/layout/hierarchy4"/>
    <dgm:cxn modelId="{ABBD5B95-0F4B-4AFA-B243-564604A32999}" type="presParOf" srcId="{F6EE51CA-1545-4126-BE02-C68022A62A87}" destId="{66ED62CE-C894-4189-BBB2-675198BE8A7A}" srcOrd="1" destOrd="0" presId="urn:microsoft.com/office/officeart/2005/8/layout/hierarchy4"/>
    <dgm:cxn modelId="{31529F3F-F228-4D33-8543-AC1BB1B1953D}" type="presParOf" srcId="{F6EE51CA-1545-4126-BE02-C68022A62A87}" destId="{39C28AAA-8B3D-426B-BA81-A0AC43B32AC7}" srcOrd="2" destOrd="0" presId="urn:microsoft.com/office/officeart/2005/8/layout/hierarchy4"/>
    <dgm:cxn modelId="{0E29205A-69B4-493D-9237-D169FFB4C1FD}" type="presParOf" srcId="{39C28AAA-8B3D-426B-BA81-A0AC43B32AC7}" destId="{B7B81255-AEF9-4E5D-9746-C204753FB655}" srcOrd="0" destOrd="0" presId="urn:microsoft.com/office/officeart/2005/8/layout/hierarchy4"/>
    <dgm:cxn modelId="{1C794F79-0DC6-4D2B-BD3D-425D9C142EA2}" type="presParOf" srcId="{B7B81255-AEF9-4E5D-9746-C204753FB655}" destId="{A33952B3-C25D-4196-909E-EBF22F0A087A}" srcOrd="0" destOrd="0" presId="urn:microsoft.com/office/officeart/2005/8/layout/hierarchy4"/>
    <dgm:cxn modelId="{58580685-8727-4DFD-96C1-9E0EBB48E49A}" type="presParOf" srcId="{B7B81255-AEF9-4E5D-9746-C204753FB655}" destId="{0C2390E8-C7FC-457E-B0B1-AA8820B535AB}" srcOrd="1" destOrd="0" presId="urn:microsoft.com/office/officeart/2005/8/layout/hierarchy4"/>
    <dgm:cxn modelId="{FFAA74F4-029B-4019-87F7-B902313FFF8B}" type="presParOf" srcId="{B7B81255-AEF9-4E5D-9746-C204753FB655}" destId="{06F12C2D-C523-4DF2-AAA0-6F403A1586C2}" srcOrd="2" destOrd="0" presId="urn:microsoft.com/office/officeart/2005/8/layout/hierarchy4"/>
    <dgm:cxn modelId="{4E4D4A03-4912-417F-97F7-6AC3FA76E2FC}" type="presParOf" srcId="{06F12C2D-C523-4DF2-AAA0-6F403A1586C2}" destId="{E7C9D23F-B70F-4BF5-AEAA-16D1A29540D8}" srcOrd="0" destOrd="0" presId="urn:microsoft.com/office/officeart/2005/8/layout/hierarchy4"/>
    <dgm:cxn modelId="{D7BEA3EE-C630-4C83-B415-9AAFDBC2F5B0}" type="presParOf" srcId="{E7C9D23F-B70F-4BF5-AEAA-16D1A29540D8}" destId="{BD84BEE0-1868-4683-9133-7C0F9369DDD7}" srcOrd="0" destOrd="0" presId="urn:microsoft.com/office/officeart/2005/8/layout/hierarchy4"/>
    <dgm:cxn modelId="{3354A122-C8AA-4CA8-97CB-429280578E77}" type="presParOf" srcId="{E7C9D23F-B70F-4BF5-AEAA-16D1A29540D8}" destId="{592E7846-0E89-4D9D-B28A-6879A8570F41}" srcOrd="1" destOrd="0" presId="urn:microsoft.com/office/officeart/2005/8/layout/hierarchy4"/>
    <dgm:cxn modelId="{6701B274-21F9-46B8-B564-30B7FF21D8B6}" type="presParOf" srcId="{39C28AAA-8B3D-426B-BA81-A0AC43B32AC7}" destId="{052F6002-EFFB-4FA1-A4A8-3D0FAB878E57}" srcOrd="1" destOrd="0" presId="urn:microsoft.com/office/officeart/2005/8/layout/hierarchy4"/>
    <dgm:cxn modelId="{3D03EEF1-5630-4893-A578-906286E98132}" type="presParOf" srcId="{39C28AAA-8B3D-426B-BA81-A0AC43B32AC7}" destId="{7796790F-C7B4-4867-87F1-6552F3568A89}" srcOrd="2" destOrd="0" presId="urn:microsoft.com/office/officeart/2005/8/layout/hierarchy4"/>
    <dgm:cxn modelId="{DCD3DD2E-F75C-4B61-B66E-50FF091F2FC9}" type="presParOf" srcId="{7796790F-C7B4-4867-87F1-6552F3568A89}" destId="{7C1A5CCB-7A6A-4019-BE50-80A6BC315449}" srcOrd="0" destOrd="0" presId="urn:microsoft.com/office/officeart/2005/8/layout/hierarchy4"/>
    <dgm:cxn modelId="{19B9EFB0-053B-4C18-B2F4-DC3DA4DCFCBF}" type="presParOf" srcId="{7796790F-C7B4-4867-87F1-6552F3568A89}" destId="{7B06E978-25B5-4DCB-BF04-206842AB796C}" srcOrd="1" destOrd="0" presId="urn:microsoft.com/office/officeart/2005/8/layout/hierarchy4"/>
    <dgm:cxn modelId="{A449ED6B-A3FF-4FC6-9F91-1D74758495BB}" type="presParOf" srcId="{7796790F-C7B4-4867-87F1-6552F3568A89}" destId="{6A1B4845-C273-4320-8118-3EDD1B9400E8}" srcOrd="2" destOrd="0" presId="urn:microsoft.com/office/officeart/2005/8/layout/hierarchy4"/>
    <dgm:cxn modelId="{F7545C37-549C-4716-9FA7-0FC6896D8BFF}" type="presParOf" srcId="{6A1B4845-C273-4320-8118-3EDD1B9400E8}" destId="{962A321B-39D6-437B-B75A-FDF6DCCBD57D}" srcOrd="0" destOrd="0" presId="urn:microsoft.com/office/officeart/2005/8/layout/hierarchy4"/>
    <dgm:cxn modelId="{5569C0AE-631C-46D2-BCA3-A7A6F435DB74}" type="presParOf" srcId="{962A321B-39D6-437B-B75A-FDF6DCCBD57D}" destId="{CB22B832-E8F9-4A65-BFE7-6A8DB63716AF}" srcOrd="0" destOrd="0" presId="urn:microsoft.com/office/officeart/2005/8/layout/hierarchy4"/>
    <dgm:cxn modelId="{115BDD8D-2F19-4B44-97CE-E8A64C3097FD}" type="presParOf" srcId="{962A321B-39D6-437B-B75A-FDF6DCCBD57D}" destId="{7E0FC3DD-0F4B-4593-A3BA-68C3A5AF2E23}" srcOrd="1" destOrd="0" presId="urn:microsoft.com/office/officeart/2005/8/layout/hierarchy4"/>
    <dgm:cxn modelId="{6868CC7D-CED9-493F-AACF-506257B78D0C}" type="presParOf" srcId="{962A321B-39D6-437B-B75A-FDF6DCCBD57D}" destId="{A9AC6200-741D-4B24-952D-6EDE29C11362}" srcOrd="2" destOrd="0" presId="urn:microsoft.com/office/officeart/2005/8/layout/hierarchy4"/>
    <dgm:cxn modelId="{55F79932-C06D-437D-8C56-58E804987762}" type="presParOf" srcId="{A9AC6200-741D-4B24-952D-6EDE29C11362}" destId="{EDFA363F-3F0F-4189-92CD-F26707D0AE31}" srcOrd="0" destOrd="0" presId="urn:microsoft.com/office/officeart/2005/8/layout/hierarchy4"/>
    <dgm:cxn modelId="{EFB509B9-538F-4A8A-A74C-47484223924C}" type="presParOf" srcId="{EDFA363F-3F0F-4189-92CD-F26707D0AE31}" destId="{BA1C98FD-6AF7-46FA-9F11-6219C067E224}" srcOrd="0" destOrd="0" presId="urn:microsoft.com/office/officeart/2005/8/layout/hierarchy4"/>
    <dgm:cxn modelId="{3CEAEAE5-A31C-43BD-B2C3-C6D2E3E2B256}" type="presParOf" srcId="{EDFA363F-3F0F-4189-92CD-F26707D0AE31}" destId="{A5D612FF-513D-4EC7-9AD8-90EB60BBFF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ABC78-044D-47C0-BB04-3E880FA70379}">
      <dsp:nvSpPr>
        <dsp:cNvPr id="0" name=""/>
        <dsp:cNvSpPr/>
      </dsp:nvSpPr>
      <dsp:spPr>
        <a:xfrm>
          <a:off x="3242" y="2440"/>
          <a:ext cx="8778739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ظرف</a:t>
          </a:r>
          <a:endParaRPr lang="en-GB" sz="2500" kern="1200" dirty="0"/>
        </a:p>
      </dsp:txBody>
      <dsp:txXfrm>
        <a:off x="26831" y="26029"/>
        <a:ext cx="8731561" cy="758205"/>
      </dsp:txXfrm>
    </dsp:sp>
    <dsp:sp modelId="{875541CF-7560-4F7F-9B28-2DB9225F2EDC}">
      <dsp:nvSpPr>
        <dsp:cNvPr id="0" name=""/>
        <dsp:cNvSpPr/>
      </dsp:nvSpPr>
      <dsp:spPr>
        <a:xfrm>
          <a:off x="4481073" y="898027"/>
          <a:ext cx="4300908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زَمَانٌ</a:t>
          </a:r>
          <a:endParaRPr lang="en-GB" sz="2500" kern="1200" dirty="0"/>
        </a:p>
      </dsp:txBody>
      <dsp:txXfrm>
        <a:off x="4504662" y="921616"/>
        <a:ext cx="4253730" cy="758205"/>
      </dsp:txXfrm>
    </dsp:sp>
    <dsp:sp modelId="{D2C8ECF7-1176-49FE-B7A9-DA67C73B4D32}">
      <dsp:nvSpPr>
        <dsp:cNvPr id="0" name=""/>
        <dsp:cNvSpPr/>
      </dsp:nvSpPr>
      <dsp:spPr>
        <a:xfrm>
          <a:off x="6675758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مُبْهَمٌ</a:t>
          </a:r>
          <a:endParaRPr lang="en-GB" sz="2500" kern="1200" dirty="0"/>
        </a:p>
      </dsp:txBody>
      <dsp:txXfrm>
        <a:off x="6699347" y="1817203"/>
        <a:ext cx="2059045" cy="758205"/>
      </dsp:txXfrm>
    </dsp:sp>
    <dsp:sp modelId="{F2CE5BA8-AC56-4FD7-8ED2-945701D66075}">
      <dsp:nvSpPr>
        <dsp:cNvPr id="0" name=""/>
        <dsp:cNvSpPr/>
      </dsp:nvSpPr>
      <dsp:spPr>
        <a:xfrm>
          <a:off x="6675758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دَهْرٌ</a:t>
          </a:r>
          <a:endParaRPr lang="en-GB" sz="2500" kern="1200" dirty="0"/>
        </a:p>
      </dsp:txBody>
      <dsp:txXfrm>
        <a:off x="6699347" y="2712789"/>
        <a:ext cx="2059045" cy="758205"/>
      </dsp:txXfrm>
    </dsp:sp>
    <dsp:sp modelId="{DED857CE-EDA7-42B7-81F9-F1503D10F36F}">
      <dsp:nvSpPr>
        <dsp:cNvPr id="0" name=""/>
        <dsp:cNvSpPr/>
      </dsp:nvSpPr>
      <dsp:spPr>
        <a:xfrm>
          <a:off x="4481073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مَحْدُوْدٌ</a:t>
          </a:r>
          <a:endParaRPr lang="en-GB" sz="2500" kern="1200" dirty="0"/>
        </a:p>
      </dsp:txBody>
      <dsp:txXfrm>
        <a:off x="4504662" y="1817203"/>
        <a:ext cx="2059045" cy="758205"/>
      </dsp:txXfrm>
    </dsp:sp>
    <dsp:sp modelId="{854A36BF-D120-4A70-8B77-99FFE5EDC460}">
      <dsp:nvSpPr>
        <dsp:cNvPr id="0" name=""/>
        <dsp:cNvSpPr/>
      </dsp:nvSpPr>
      <dsp:spPr>
        <a:xfrm>
          <a:off x="4481073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حِيْنٌ</a:t>
          </a:r>
          <a:endParaRPr lang="en-GB" sz="2500" kern="1200" dirty="0"/>
        </a:p>
      </dsp:txBody>
      <dsp:txXfrm>
        <a:off x="4504662" y="2712789"/>
        <a:ext cx="2059045" cy="758205"/>
      </dsp:txXfrm>
    </dsp:sp>
    <dsp:sp modelId="{C21184C5-DFAE-4B32-9BD7-EFE0AE8CADED}">
      <dsp:nvSpPr>
        <dsp:cNvPr id="0" name=""/>
        <dsp:cNvSpPr/>
      </dsp:nvSpPr>
      <dsp:spPr>
        <a:xfrm>
          <a:off x="4481073" y="3584787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مَنْصُوْبٌ</a:t>
          </a:r>
          <a:endParaRPr lang="en-GB" sz="2500" kern="1200" dirty="0"/>
        </a:p>
      </dsp:txBody>
      <dsp:txXfrm>
        <a:off x="4504662" y="3608376"/>
        <a:ext cx="2059045" cy="758205"/>
      </dsp:txXfrm>
    </dsp:sp>
    <dsp:sp modelId="{36BC18C2-3813-45EF-81AF-6811C3E19753}">
      <dsp:nvSpPr>
        <dsp:cNvPr id="0" name=""/>
        <dsp:cNvSpPr/>
      </dsp:nvSpPr>
      <dsp:spPr>
        <a:xfrm>
          <a:off x="3242" y="898027"/>
          <a:ext cx="4300908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مَكَانٌ</a:t>
          </a:r>
          <a:endParaRPr lang="en-GB" sz="2500" kern="1200" dirty="0"/>
        </a:p>
      </dsp:txBody>
      <dsp:txXfrm>
        <a:off x="26831" y="921616"/>
        <a:ext cx="4253730" cy="758205"/>
      </dsp:txXfrm>
    </dsp:sp>
    <dsp:sp modelId="{A33952B3-C25D-4196-909E-EBF22F0A087A}">
      <dsp:nvSpPr>
        <dsp:cNvPr id="0" name=""/>
        <dsp:cNvSpPr/>
      </dsp:nvSpPr>
      <dsp:spPr>
        <a:xfrm>
          <a:off x="2197927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مُبْهَمٌ</a:t>
          </a:r>
          <a:endParaRPr lang="en-GB" sz="2500" kern="1200" dirty="0"/>
        </a:p>
      </dsp:txBody>
      <dsp:txXfrm>
        <a:off x="2221516" y="1817203"/>
        <a:ext cx="2059045" cy="758205"/>
      </dsp:txXfrm>
    </dsp:sp>
    <dsp:sp modelId="{BD84BEE0-1868-4683-9133-7C0F9369DDD7}">
      <dsp:nvSpPr>
        <dsp:cNvPr id="0" name=""/>
        <dsp:cNvSpPr/>
      </dsp:nvSpPr>
      <dsp:spPr>
        <a:xfrm>
          <a:off x="2197927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أَمَامَ</a:t>
          </a:r>
          <a:endParaRPr lang="en-GB" sz="2500" kern="1200" dirty="0"/>
        </a:p>
      </dsp:txBody>
      <dsp:txXfrm>
        <a:off x="2221516" y="2712789"/>
        <a:ext cx="2059045" cy="758205"/>
      </dsp:txXfrm>
    </dsp:sp>
    <dsp:sp modelId="{7C1A5CCB-7A6A-4019-BE50-80A6BC315449}">
      <dsp:nvSpPr>
        <dsp:cNvPr id="0" name=""/>
        <dsp:cNvSpPr/>
      </dsp:nvSpPr>
      <dsp:spPr>
        <a:xfrm>
          <a:off x="3242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مَحْدُوْدٌ</a:t>
          </a:r>
          <a:endParaRPr lang="en-GB" sz="2500" kern="1200" dirty="0"/>
        </a:p>
      </dsp:txBody>
      <dsp:txXfrm>
        <a:off x="26831" y="1817203"/>
        <a:ext cx="2059045" cy="758205"/>
      </dsp:txXfrm>
    </dsp:sp>
    <dsp:sp modelId="{CB22B832-E8F9-4A65-BFE7-6A8DB63716AF}">
      <dsp:nvSpPr>
        <dsp:cNvPr id="0" name=""/>
        <dsp:cNvSpPr/>
      </dsp:nvSpPr>
      <dsp:spPr>
        <a:xfrm>
          <a:off x="3242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مَسْجِد</a:t>
          </a:r>
          <a:endParaRPr lang="en-GB" sz="2500" kern="1200" dirty="0"/>
        </a:p>
      </dsp:txBody>
      <dsp:txXfrm>
        <a:off x="26831" y="2712789"/>
        <a:ext cx="2059045" cy="758205"/>
      </dsp:txXfrm>
    </dsp:sp>
    <dsp:sp modelId="{BA1C98FD-6AF7-46FA-9F11-6219C067E224}">
      <dsp:nvSpPr>
        <dsp:cNvPr id="0" name=""/>
        <dsp:cNvSpPr/>
      </dsp:nvSpPr>
      <dsp:spPr>
        <a:xfrm>
          <a:off x="3242" y="3584787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مَجْرُوْرٌ</a:t>
          </a:r>
          <a:endParaRPr lang="en-GB" sz="2500" kern="1200" dirty="0"/>
        </a:p>
      </dsp:txBody>
      <dsp:txXfrm>
        <a:off x="26831" y="3608376"/>
        <a:ext cx="2059045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٢٤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فِيْهِ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872535A-B3A4-4C1B-930E-7E69ABAECC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فَصْلٌ</a:t>
            </a:r>
            <a:r>
              <a:rPr lang="ur-PK" dirty="0"/>
              <a:t> </a:t>
            </a:r>
            <a:r>
              <a:rPr lang="ur-PK" dirty="0" err="1"/>
              <a:t>الْمَفْعُوْلُ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اسْمُ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وَقَعَ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الزَّمَانِ</a:t>
            </a:r>
            <a:r>
              <a:rPr lang="ur-PK" dirty="0"/>
              <a:t> </a:t>
            </a:r>
            <a:r>
              <a:rPr lang="ur-PK" dirty="0" err="1"/>
              <a:t>وَالْمَكَانِ</a:t>
            </a:r>
            <a:r>
              <a:rPr lang="ur-PK" dirty="0"/>
              <a:t>، </a:t>
            </a:r>
            <a:r>
              <a:rPr lang="ur-PK" dirty="0" err="1"/>
              <a:t>وَيُسَمَّى</a:t>
            </a:r>
            <a:r>
              <a:rPr lang="ur-PK" dirty="0"/>
              <a:t> </a:t>
            </a:r>
            <a:r>
              <a:rPr lang="ur-PK" dirty="0" err="1"/>
              <a:t>ظَرْفًا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9B129-ACCC-41CD-BA3A-0FA04D74DEFA}"/>
              </a:ext>
            </a:extLst>
          </p:cNvPr>
          <p:cNvSpPr/>
          <p:nvPr/>
        </p:nvSpPr>
        <p:spPr>
          <a:xfrm>
            <a:off x="182630" y="628435"/>
            <a:ext cx="8778739" cy="669186"/>
          </a:xfrm>
          <a:custGeom>
            <a:avLst/>
            <a:gdLst>
              <a:gd name="connsiteX0" fmla="*/ 0 w 8778739"/>
              <a:gd name="connsiteY0" fmla="*/ 66919 h 669186"/>
              <a:gd name="connsiteX1" fmla="*/ 66919 w 8778739"/>
              <a:gd name="connsiteY1" fmla="*/ 0 h 669186"/>
              <a:gd name="connsiteX2" fmla="*/ 8711820 w 8778739"/>
              <a:gd name="connsiteY2" fmla="*/ 0 h 669186"/>
              <a:gd name="connsiteX3" fmla="*/ 8778739 w 8778739"/>
              <a:gd name="connsiteY3" fmla="*/ 66919 h 669186"/>
              <a:gd name="connsiteX4" fmla="*/ 8778739 w 8778739"/>
              <a:gd name="connsiteY4" fmla="*/ 602267 h 669186"/>
              <a:gd name="connsiteX5" fmla="*/ 8711820 w 8778739"/>
              <a:gd name="connsiteY5" fmla="*/ 669186 h 669186"/>
              <a:gd name="connsiteX6" fmla="*/ 66919 w 8778739"/>
              <a:gd name="connsiteY6" fmla="*/ 669186 h 669186"/>
              <a:gd name="connsiteX7" fmla="*/ 0 w 8778739"/>
              <a:gd name="connsiteY7" fmla="*/ 602267 h 669186"/>
              <a:gd name="connsiteX8" fmla="*/ 0 w 8778739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39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8711820" y="0"/>
                </a:lnTo>
                <a:cubicBezTo>
                  <a:pt x="8748778" y="0"/>
                  <a:pt x="8778739" y="29961"/>
                  <a:pt x="8778739" y="66919"/>
                </a:cubicBezTo>
                <a:lnTo>
                  <a:pt x="8778739" y="602267"/>
                </a:lnTo>
                <a:cubicBezTo>
                  <a:pt x="8778739" y="639225"/>
                  <a:pt x="8748778" y="669186"/>
                  <a:pt x="8711820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/>
              <a:t>ظرف</a:t>
            </a:r>
            <a:endParaRPr lang="en-GB" sz="2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8016FB-49F8-4984-95C5-BFC70791C598}"/>
              </a:ext>
            </a:extLst>
          </p:cNvPr>
          <p:cNvSpPr/>
          <p:nvPr/>
        </p:nvSpPr>
        <p:spPr>
          <a:xfrm>
            <a:off x="4660461" y="1372571"/>
            <a:ext cx="4300908" cy="669186"/>
          </a:xfrm>
          <a:custGeom>
            <a:avLst/>
            <a:gdLst>
              <a:gd name="connsiteX0" fmla="*/ 0 w 4300908"/>
              <a:gd name="connsiteY0" fmla="*/ 66919 h 669186"/>
              <a:gd name="connsiteX1" fmla="*/ 66919 w 4300908"/>
              <a:gd name="connsiteY1" fmla="*/ 0 h 669186"/>
              <a:gd name="connsiteX2" fmla="*/ 4233989 w 4300908"/>
              <a:gd name="connsiteY2" fmla="*/ 0 h 669186"/>
              <a:gd name="connsiteX3" fmla="*/ 4300908 w 4300908"/>
              <a:gd name="connsiteY3" fmla="*/ 66919 h 669186"/>
              <a:gd name="connsiteX4" fmla="*/ 4300908 w 4300908"/>
              <a:gd name="connsiteY4" fmla="*/ 602267 h 669186"/>
              <a:gd name="connsiteX5" fmla="*/ 4233989 w 4300908"/>
              <a:gd name="connsiteY5" fmla="*/ 669186 h 669186"/>
              <a:gd name="connsiteX6" fmla="*/ 66919 w 4300908"/>
              <a:gd name="connsiteY6" fmla="*/ 669186 h 669186"/>
              <a:gd name="connsiteX7" fmla="*/ 0 w 4300908"/>
              <a:gd name="connsiteY7" fmla="*/ 602267 h 669186"/>
              <a:gd name="connsiteX8" fmla="*/ 0 w 4300908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0908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4233989" y="0"/>
                </a:lnTo>
                <a:cubicBezTo>
                  <a:pt x="4270947" y="0"/>
                  <a:pt x="4300908" y="29961"/>
                  <a:pt x="4300908" y="66919"/>
                </a:cubicBezTo>
                <a:lnTo>
                  <a:pt x="4300908" y="602267"/>
                </a:lnTo>
                <a:cubicBezTo>
                  <a:pt x="4300908" y="639225"/>
                  <a:pt x="4270947" y="669186"/>
                  <a:pt x="4233989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زَمَانٌ</a:t>
            </a:r>
            <a:endParaRPr lang="en-GB" sz="2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D489DC-3015-4C1F-86F2-055AF4CE81EA}"/>
              </a:ext>
            </a:extLst>
          </p:cNvPr>
          <p:cNvSpPr/>
          <p:nvPr/>
        </p:nvSpPr>
        <p:spPr>
          <a:xfrm>
            <a:off x="6855146" y="2116707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مُبْهَمٌ</a:t>
            </a:r>
            <a:endParaRPr lang="en-GB" sz="21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774829-A414-4B46-B6E9-0D8DF05C50A9}"/>
              </a:ext>
            </a:extLst>
          </p:cNvPr>
          <p:cNvSpPr/>
          <p:nvPr/>
        </p:nvSpPr>
        <p:spPr>
          <a:xfrm>
            <a:off x="6855146" y="2860843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دَهْرٌ</a:t>
            </a:r>
            <a:endParaRPr lang="en-GB" sz="2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00FA7D9-D460-4CF0-A40E-3EA605F0B127}"/>
              </a:ext>
            </a:extLst>
          </p:cNvPr>
          <p:cNvSpPr/>
          <p:nvPr/>
        </p:nvSpPr>
        <p:spPr>
          <a:xfrm>
            <a:off x="6855146" y="3604979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غَابَ</a:t>
            </a:r>
            <a:r>
              <a:rPr lang="ur-PK" sz="2100" kern="1200" dirty="0"/>
              <a:t> </a:t>
            </a:r>
            <a:r>
              <a:rPr lang="ur-PK" sz="2100" kern="1200" dirty="0" err="1"/>
              <a:t>دَهْرًا</a:t>
            </a:r>
            <a:endParaRPr lang="en-GB" sz="2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2B8127-4A49-460B-A998-5978DC86716B}"/>
              </a:ext>
            </a:extLst>
          </p:cNvPr>
          <p:cNvSpPr/>
          <p:nvPr/>
        </p:nvSpPr>
        <p:spPr>
          <a:xfrm>
            <a:off x="4660461" y="2116707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مَحْدُوْدٌ</a:t>
            </a:r>
            <a:endParaRPr lang="en-GB" sz="21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A4EFAE-395E-4A59-B2B6-61B60D6DBF08}"/>
              </a:ext>
            </a:extLst>
          </p:cNvPr>
          <p:cNvSpPr/>
          <p:nvPr/>
        </p:nvSpPr>
        <p:spPr>
          <a:xfrm>
            <a:off x="4660461" y="2860843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/>
              <a:t>يَوْمًا</a:t>
            </a:r>
            <a:endParaRPr lang="en-GB" sz="21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D53D8-E12F-4C0D-B290-B72F30BEBE1C}"/>
              </a:ext>
            </a:extLst>
          </p:cNvPr>
          <p:cNvSpPr/>
          <p:nvPr/>
        </p:nvSpPr>
        <p:spPr>
          <a:xfrm>
            <a:off x="4660461" y="3604979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غَابَ</a:t>
            </a:r>
            <a:r>
              <a:rPr lang="ur-PK" sz="2100" kern="1200" dirty="0"/>
              <a:t> </a:t>
            </a:r>
            <a:r>
              <a:rPr lang="ur-PK" sz="2100" kern="1200" dirty="0" err="1"/>
              <a:t>يَوْمًا</a:t>
            </a:r>
            <a:endParaRPr lang="en-GB" sz="21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C4AD5D-8FE0-451E-960C-D5F9D540F359}"/>
              </a:ext>
            </a:extLst>
          </p:cNvPr>
          <p:cNvSpPr/>
          <p:nvPr/>
        </p:nvSpPr>
        <p:spPr>
          <a:xfrm>
            <a:off x="2377315" y="4349115"/>
            <a:ext cx="6584054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مَنْصُوْبٌ</a:t>
            </a:r>
            <a:endParaRPr lang="en-GB" sz="21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D3B522-3DDD-4502-84A5-7929796A6A30}"/>
              </a:ext>
            </a:extLst>
          </p:cNvPr>
          <p:cNvSpPr/>
          <p:nvPr/>
        </p:nvSpPr>
        <p:spPr>
          <a:xfrm>
            <a:off x="182630" y="1372571"/>
            <a:ext cx="4300908" cy="669186"/>
          </a:xfrm>
          <a:custGeom>
            <a:avLst/>
            <a:gdLst>
              <a:gd name="connsiteX0" fmla="*/ 0 w 4300908"/>
              <a:gd name="connsiteY0" fmla="*/ 66919 h 669186"/>
              <a:gd name="connsiteX1" fmla="*/ 66919 w 4300908"/>
              <a:gd name="connsiteY1" fmla="*/ 0 h 669186"/>
              <a:gd name="connsiteX2" fmla="*/ 4233989 w 4300908"/>
              <a:gd name="connsiteY2" fmla="*/ 0 h 669186"/>
              <a:gd name="connsiteX3" fmla="*/ 4300908 w 4300908"/>
              <a:gd name="connsiteY3" fmla="*/ 66919 h 669186"/>
              <a:gd name="connsiteX4" fmla="*/ 4300908 w 4300908"/>
              <a:gd name="connsiteY4" fmla="*/ 602267 h 669186"/>
              <a:gd name="connsiteX5" fmla="*/ 4233989 w 4300908"/>
              <a:gd name="connsiteY5" fmla="*/ 669186 h 669186"/>
              <a:gd name="connsiteX6" fmla="*/ 66919 w 4300908"/>
              <a:gd name="connsiteY6" fmla="*/ 669186 h 669186"/>
              <a:gd name="connsiteX7" fmla="*/ 0 w 4300908"/>
              <a:gd name="connsiteY7" fmla="*/ 602267 h 669186"/>
              <a:gd name="connsiteX8" fmla="*/ 0 w 4300908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0908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4233989" y="0"/>
                </a:lnTo>
                <a:cubicBezTo>
                  <a:pt x="4270947" y="0"/>
                  <a:pt x="4300908" y="29961"/>
                  <a:pt x="4300908" y="66919"/>
                </a:cubicBezTo>
                <a:lnTo>
                  <a:pt x="4300908" y="602267"/>
                </a:lnTo>
                <a:cubicBezTo>
                  <a:pt x="4300908" y="639225"/>
                  <a:pt x="4270947" y="669186"/>
                  <a:pt x="4233989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مَكَانٌ</a:t>
            </a:r>
            <a:endParaRPr lang="en-GB" sz="21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754EE5-113A-4C40-9338-173502536BF3}"/>
              </a:ext>
            </a:extLst>
          </p:cNvPr>
          <p:cNvSpPr/>
          <p:nvPr/>
        </p:nvSpPr>
        <p:spPr>
          <a:xfrm>
            <a:off x="2377315" y="2116707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مُبْهَمٌ</a:t>
            </a:r>
            <a:endParaRPr lang="en-GB" sz="21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D1390-47AF-49CF-8FBA-BD5B6B03F7B6}"/>
              </a:ext>
            </a:extLst>
          </p:cNvPr>
          <p:cNvSpPr/>
          <p:nvPr/>
        </p:nvSpPr>
        <p:spPr>
          <a:xfrm>
            <a:off x="2377315" y="2860843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أَمَامَ</a:t>
            </a:r>
            <a:endParaRPr lang="en-GB" sz="21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E5A604-507C-4B54-A1E7-C0682D9F7C11}"/>
              </a:ext>
            </a:extLst>
          </p:cNvPr>
          <p:cNvSpPr/>
          <p:nvPr/>
        </p:nvSpPr>
        <p:spPr>
          <a:xfrm>
            <a:off x="2377315" y="3604979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جَلَسَ</a:t>
            </a:r>
            <a:r>
              <a:rPr lang="ur-PK" sz="2100" kern="1200" dirty="0"/>
              <a:t> </a:t>
            </a:r>
            <a:r>
              <a:rPr lang="ur-PK" sz="2100" kern="1200" dirty="0" err="1"/>
              <a:t>أَمَامَ</a:t>
            </a:r>
            <a:r>
              <a:rPr lang="ur-PK" sz="2100" kern="1200" dirty="0"/>
              <a:t> </a:t>
            </a:r>
            <a:r>
              <a:rPr lang="ur-PK" sz="2100" kern="1200" dirty="0" err="1"/>
              <a:t>الْمَسْجِدِ</a:t>
            </a:r>
            <a:endParaRPr lang="en-GB" sz="21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C068FA-5887-42FB-BA86-8C5B818EAFEB}"/>
              </a:ext>
            </a:extLst>
          </p:cNvPr>
          <p:cNvSpPr/>
          <p:nvPr/>
        </p:nvSpPr>
        <p:spPr>
          <a:xfrm>
            <a:off x="182630" y="2116707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مَحْدُوْدٌ</a:t>
            </a:r>
            <a:endParaRPr lang="en-GB" sz="21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B8789D-901B-4FA8-A3C2-56F1CDB485BF}"/>
              </a:ext>
            </a:extLst>
          </p:cNvPr>
          <p:cNvSpPr/>
          <p:nvPr/>
        </p:nvSpPr>
        <p:spPr>
          <a:xfrm>
            <a:off x="182630" y="2860843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مَسْجِد</a:t>
            </a:r>
            <a:endParaRPr lang="en-GB" sz="21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7F15DD-2D0F-4B6F-B58D-AA486153FDCE}"/>
              </a:ext>
            </a:extLst>
          </p:cNvPr>
          <p:cNvSpPr/>
          <p:nvPr/>
        </p:nvSpPr>
        <p:spPr>
          <a:xfrm>
            <a:off x="182630" y="3604979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جَلَسَ</a:t>
            </a:r>
            <a:r>
              <a:rPr lang="ur-PK" sz="2100" kern="1200" dirty="0"/>
              <a:t> </a:t>
            </a:r>
            <a:r>
              <a:rPr lang="ur-PK" sz="2100" kern="1200" dirty="0" err="1"/>
              <a:t>فِي</a:t>
            </a:r>
            <a:r>
              <a:rPr lang="ur-PK" sz="2100" kern="1200" dirty="0"/>
              <a:t> </a:t>
            </a:r>
            <a:r>
              <a:rPr lang="ur-PK" sz="2100" kern="1200" dirty="0" err="1"/>
              <a:t>الْمَسْجِدِ</a:t>
            </a:r>
            <a:endParaRPr lang="en-GB" sz="21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B82216-1580-4459-9E52-7F86BA1EF973}"/>
              </a:ext>
            </a:extLst>
          </p:cNvPr>
          <p:cNvSpPr/>
          <p:nvPr/>
        </p:nvSpPr>
        <p:spPr>
          <a:xfrm>
            <a:off x="182630" y="4349115"/>
            <a:ext cx="2106223" cy="669186"/>
          </a:xfrm>
          <a:custGeom>
            <a:avLst/>
            <a:gdLst>
              <a:gd name="connsiteX0" fmla="*/ 0 w 2106223"/>
              <a:gd name="connsiteY0" fmla="*/ 66919 h 669186"/>
              <a:gd name="connsiteX1" fmla="*/ 66919 w 2106223"/>
              <a:gd name="connsiteY1" fmla="*/ 0 h 669186"/>
              <a:gd name="connsiteX2" fmla="*/ 2039304 w 2106223"/>
              <a:gd name="connsiteY2" fmla="*/ 0 h 669186"/>
              <a:gd name="connsiteX3" fmla="*/ 2106223 w 2106223"/>
              <a:gd name="connsiteY3" fmla="*/ 66919 h 669186"/>
              <a:gd name="connsiteX4" fmla="*/ 2106223 w 2106223"/>
              <a:gd name="connsiteY4" fmla="*/ 602267 h 669186"/>
              <a:gd name="connsiteX5" fmla="*/ 2039304 w 2106223"/>
              <a:gd name="connsiteY5" fmla="*/ 669186 h 669186"/>
              <a:gd name="connsiteX6" fmla="*/ 66919 w 2106223"/>
              <a:gd name="connsiteY6" fmla="*/ 669186 h 669186"/>
              <a:gd name="connsiteX7" fmla="*/ 0 w 2106223"/>
              <a:gd name="connsiteY7" fmla="*/ 602267 h 669186"/>
              <a:gd name="connsiteX8" fmla="*/ 0 w 2106223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6223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039304" y="0"/>
                </a:lnTo>
                <a:cubicBezTo>
                  <a:pt x="2076262" y="0"/>
                  <a:pt x="2106223" y="29961"/>
                  <a:pt x="2106223" y="66919"/>
                </a:cubicBezTo>
                <a:lnTo>
                  <a:pt x="2106223" y="602267"/>
                </a:lnTo>
                <a:cubicBezTo>
                  <a:pt x="2106223" y="639225"/>
                  <a:pt x="2076262" y="669186"/>
                  <a:pt x="2039304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100" kern="1200" dirty="0" err="1"/>
              <a:t>مَجْرُوْرٌ</a:t>
            </a:r>
            <a:endParaRPr lang="en-GB" sz="2100" kern="1200" dirty="0"/>
          </a:p>
        </p:txBody>
      </p:sp>
    </p:spTree>
    <p:extLst>
      <p:ext uri="{BB962C8B-B14F-4D97-AF65-F5344CB8AC3E}">
        <p14:creationId xmlns:p14="http://schemas.microsoft.com/office/powerpoint/2010/main" val="2949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وَظُرُوْفُ</a:t>
            </a:r>
            <a:r>
              <a:rPr lang="ur-PK" dirty="0"/>
              <a:t> </a:t>
            </a:r>
            <a:r>
              <a:rPr lang="ur-PK" dirty="0" err="1"/>
              <a:t>الزَّمَانِ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قِسْمَيْنِ</a:t>
            </a:r>
            <a:r>
              <a:rPr lang="ur-PK" dirty="0"/>
              <a:t>:</a:t>
            </a:r>
            <a:endParaRPr lang="en-GB" dirty="0"/>
          </a:p>
          <a:p>
            <a:pPr rtl="1"/>
            <a:r>
              <a:rPr lang="ur-PK" dirty="0" err="1"/>
              <a:t>مُبْهَمٌ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لا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لَهُ</a:t>
            </a:r>
            <a:r>
              <a:rPr lang="ur-PK" dirty="0"/>
              <a:t> </a:t>
            </a:r>
            <a:r>
              <a:rPr lang="ur-PK" dirty="0" err="1"/>
              <a:t>حَدٌّ</a:t>
            </a:r>
            <a:r>
              <a:rPr lang="ur-PK" dirty="0"/>
              <a:t> </a:t>
            </a:r>
            <a:r>
              <a:rPr lang="ur-PK" dirty="0" err="1"/>
              <a:t>مُعَيَّنٌ</a:t>
            </a:r>
            <a:r>
              <a:rPr lang="ur-PK" dirty="0"/>
              <a:t> </a:t>
            </a:r>
            <a:r>
              <a:rPr lang="ur-PK" dirty="0" err="1"/>
              <a:t>كَدَهْرٍ</a:t>
            </a:r>
            <a:r>
              <a:rPr lang="ur-PK" dirty="0"/>
              <a:t>، </a:t>
            </a:r>
            <a:r>
              <a:rPr lang="ur-PK" dirty="0" err="1"/>
              <a:t>وَحِيْنٍ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وَمَحْدُودٌ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لَهُ</a:t>
            </a:r>
            <a:r>
              <a:rPr lang="ur-PK" dirty="0"/>
              <a:t> </a:t>
            </a:r>
            <a:r>
              <a:rPr lang="ur-PK" dirty="0" err="1"/>
              <a:t>حَدٌّ</a:t>
            </a:r>
            <a:r>
              <a:rPr lang="ur-PK" dirty="0"/>
              <a:t> </a:t>
            </a:r>
            <a:r>
              <a:rPr lang="ur-PK" dirty="0" err="1"/>
              <a:t>مُعَيَّنٌ</a:t>
            </a:r>
            <a:r>
              <a:rPr lang="ur-PK" dirty="0"/>
              <a:t> </a:t>
            </a:r>
            <a:r>
              <a:rPr lang="ur-PK" dirty="0" err="1"/>
              <a:t>كَيَوْمٍ</a:t>
            </a:r>
            <a:r>
              <a:rPr lang="ur-PK" dirty="0"/>
              <a:t> </a:t>
            </a:r>
            <a:r>
              <a:rPr lang="ur-PK" dirty="0" err="1"/>
              <a:t>وَلَيْلَةٍ</a:t>
            </a:r>
            <a:r>
              <a:rPr lang="ur-PK" dirty="0"/>
              <a:t> </a:t>
            </a:r>
            <a:r>
              <a:rPr lang="ur-PK" dirty="0" err="1"/>
              <a:t>وشَهْرٍ</a:t>
            </a:r>
            <a:r>
              <a:rPr lang="ur-PK" dirty="0"/>
              <a:t> </a:t>
            </a:r>
            <a:r>
              <a:rPr lang="ur-PK" dirty="0" err="1"/>
              <a:t>وَسَنَةٍ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وَكُلُّهَا</a:t>
            </a:r>
            <a:r>
              <a:rPr lang="ur-PK" dirty="0"/>
              <a:t> </a:t>
            </a:r>
            <a:r>
              <a:rPr lang="ur-PK" dirty="0" err="1"/>
              <a:t>مَنْصُوبٌ</a:t>
            </a:r>
            <a:r>
              <a:rPr lang="ur-PK" dirty="0"/>
              <a:t> </a:t>
            </a:r>
            <a:r>
              <a:rPr lang="ur-PK" dirty="0" err="1"/>
              <a:t>بِتَقْدِيْرِ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صُمْتُ</a:t>
            </a:r>
            <a:r>
              <a:rPr lang="ur-PK" dirty="0"/>
              <a:t> </a:t>
            </a:r>
            <a:r>
              <a:rPr lang="ur-PK" dirty="0" err="1"/>
              <a:t>دَهْرًا</a:t>
            </a:r>
            <a:r>
              <a:rPr lang="ur-PK" dirty="0"/>
              <a:t> </a:t>
            </a:r>
            <a:r>
              <a:rPr lang="ur-PK" dirty="0" err="1"/>
              <a:t>وَسَافَرْتُ</a:t>
            </a:r>
            <a:r>
              <a:rPr lang="ur-PK" dirty="0"/>
              <a:t> </a:t>
            </a:r>
            <a:r>
              <a:rPr lang="ur-PK" dirty="0" err="1"/>
              <a:t>شَهْرًا</a:t>
            </a:r>
            <a:r>
              <a:rPr lang="ur-PK" dirty="0"/>
              <a:t> </a:t>
            </a:r>
            <a:r>
              <a:rPr lang="ur-PK" dirty="0" err="1"/>
              <a:t>أَيْ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دَهْرٍ</a:t>
            </a:r>
            <a:r>
              <a:rPr lang="ur-PK" dirty="0"/>
              <a:t>،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شَهْرٍ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9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وَظُرُوْفُ</a:t>
            </a:r>
            <a:r>
              <a:rPr lang="ur-PK" dirty="0"/>
              <a:t> </a:t>
            </a:r>
            <a:r>
              <a:rPr lang="ur-PK" dirty="0" err="1"/>
              <a:t>المَكانِ</a:t>
            </a:r>
            <a:r>
              <a:rPr lang="ur-PK" dirty="0"/>
              <a:t> </a:t>
            </a:r>
            <a:r>
              <a:rPr lang="ur-PK" dirty="0" err="1"/>
              <a:t>كَذٰلِكَ</a:t>
            </a:r>
            <a:r>
              <a:rPr lang="ur-PK" dirty="0"/>
              <a:t> </a:t>
            </a:r>
            <a:r>
              <a:rPr lang="ur-PK" dirty="0" err="1"/>
              <a:t>مُبْهَمٌ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مَنْصُوبٌ</a:t>
            </a:r>
            <a:r>
              <a:rPr lang="ur-PK" dirty="0"/>
              <a:t> </a:t>
            </a:r>
            <a:r>
              <a:rPr lang="ur-PK" dirty="0" err="1"/>
              <a:t>أيْضًا</a:t>
            </a:r>
            <a:r>
              <a:rPr lang="ur-PK" dirty="0"/>
              <a:t> </a:t>
            </a:r>
            <a:r>
              <a:rPr lang="ur-PK" dirty="0" err="1"/>
              <a:t>بِتَقْدِيْرِ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جَلَسْتُ</a:t>
            </a:r>
            <a:r>
              <a:rPr lang="ur-PK" dirty="0"/>
              <a:t> </a:t>
            </a:r>
            <a:r>
              <a:rPr lang="ur-PK" dirty="0" err="1"/>
              <a:t>خَلْفَكَ</a:t>
            </a:r>
            <a:r>
              <a:rPr lang="ur-PK" dirty="0"/>
              <a:t> </a:t>
            </a:r>
            <a:r>
              <a:rPr lang="ur-PK" dirty="0" err="1"/>
              <a:t>وَأَمامَك</a:t>
            </a:r>
            <a:endParaRPr lang="en-GB" dirty="0"/>
          </a:p>
          <a:p>
            <a:pPr rtl="1"/>
            <a:r>
              <a:rPr lang="ur-PK" dirty="0"/>
              <a:t> </a:t>
            </a:r>
            <a:r>
              <a:rPr lang="ur-PK" dirty="0" err="1"/>
              <a:t>وَمَحْدُودٌ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لا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مَنْصُوبًا</a:t>
            </a:r>
            <a:r>
              <a:rPr lang="ur-PK" dirty="0"/>
              <a:t> </a:t>
            </a:r>
            <a:r>
              <a:rPr lang="ur-PK" dirty="0" err="1"/>
              <a:t>بِتَقْدِير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بَلْ</a:t>
            </a:r>
            <a:r>
              <a:rPr lang="ur-PK" dirty="0"/>
              <a:t> لا </a:t>
            </a:r>
            <a:r>
              <a:rPr lang="ur-PK" dirty="0" err="1"/>
              <a:t>بُدَّ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ذِكرِ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فِيْهِ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مِثْلُ</a:t>
            </a:r>
            <a:r>
              <a:rPr lang="ur-PK" dirty="0"/>
              <a:t> </a:t>
            </a:r>
            <a:r>
              <a:rPr lang="ur-PK" dirty="0" err="1"/>
              <a:t>جَلَسْتُ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الدّارِ</a:t>
            </a:r>
            <a:r>
              <a:rPr lang="ur-PK" dirty="0"/>
              <a:t>، </a:t>
            </a:r>
            <a:r>
              <a:rPr lang="ur-PK" dirty="0" err="1"/>
              <a:t>وَفِي</a:t>
            </a:r>
            <a:r>
              <a:rPr lang="ur-PK" dirty="0"/>
              <a:t> </a:t>
            </a:r>
            <a:r>
              <a:rPr lang="ur-PK" dirty="0" err="1"/>
              <a:t>السُّوقِ</a:t>
            </a:r>
            <a:r>
              <a:rPr lang="ur-PK" dirty="0"/>
              <a:t>، </a:t>
            </a:r>
            <a:r>
              <a:rPr lang="ur-PK" dirty="0" err="1"/>
              <a:t>وفِي</a:t>
            </a:r>
            <a:r>
              <a:rPr lang="ur-PK" dirty="0"/>
              <a:t> </a:t>
            </a:r>
            <a:r>
              <a:rPr lang="ur-PK" dirty="0" err="1"/>
              <a:t>المَسْجِدِ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8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جَاءُوا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أَبَاهُمْ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عِشَاءً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يَبْكُونَ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إِنِّي أَرَانِي أَحْمِلُ </a:t>
            </a:r>
            <a:r>
              <a:rPr lang="ar-SA" b="1" dirty="0">
                <a:solidFill>
                  <a:schemeClr val="accent1"/>
                </a:solidFill>
              </a:rPr>
              <a:t>فَوْقَ</a:t>
            </a:r>
            <a:r>
              <a:rPr lang="ar-SA" b="1" dirty="0">
                <a:solidFill>
                  <a:schemeClr val="accent6"/>
                </a:solidFill>
              </a:rPr>
              <a:t> رَأْسِي خُبْزًا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نَجْعَلْهُمَا </a:t>
            </a:r>
            <a:r>
              <a:rPr lang="ar-SA" b="1" dirty="0">
                <a:solidFill>
                  <a:schemeClr val="accent1"/>
                </a:solidFill>
              </a:rPr>
              <a:t>تَحْتَ</a:t>
            </a:r>
            <a:r>
              <a:rPr lang="ar-SA" b="1" dirty="0">
                <a:solidFill>
                  <a:schemeClr val="accent6"/>
                </a:solidFill>
              </a:rPr>
              <a:t> أَقْدَامِنَا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تَجْرِي مِنْ </a:t>
            </a:r>
            <a:r>
              <a:rPr lang="ar-SA" b="1" dirty="0">
                <a:solidFill>
                  <a:schemeClr val="accent1"/>
                </a:solidFill>
              </a:rPr>
              <a:t>تَحْتِهَا</a:t>
            </a:r>
            <a:r>
              <a:rPr lang="ar-SA" b="1" dirty="0">
                <a:solidFill>
                  <a:schemeClr val="accent6"/>
                </a:solidFill>
              </a:rPr>
              <a:t> الْأَنْهَارُ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4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قَالَ فَإِنَّهَا مُحَرَّمَةٌ عَلَيْهِمْ </a:t>
            </a:r>
            <a:r>
              <a:rPr lang="ar-SA" b="1" dirty="0">
                <a:solidFill>
                  <a:schemeClr val="accent1"/>
                </a:solidFill>
              </a:rPr>
              <a:t>أَرْبَعِينَ</a:t>
            </a:r>
            <a:r>
              <a:rPr lang="ar-SA" b="1" dirty="0">
                <a:solidFill>
                  <a:schemeClr val="accent6"/>
                </a:solidFill>
              </a:rPr>
              <a:t> سَنَةً يَتِيهُونَ فِي </a:t>
            </a:r>
            <a:r>
              <a:rPr lang="ar-SA" b="1" dirty="0">
                <a:solidFill>
                  <a:schemeClr val="accent1"/>
                </a:solidFill>
              </a:rPr>
              <a:t>الْأَرْضِ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ثُمَّ لَآتِيَنَّهُمْ مِنْ </a:t>
            </a:r>
            <a:r>
              <a:rPr lang="ar-SA" b="1" dirty="0">
                <a:solidFill>
                  <a:schemeClr val="accent1"/>
                </a:solidFill>
              </a:rPr>
              <a:t>بَيْنِ</a:t>
            </a:r>
            <a:r>
              <a:rPr lang="ar-SA" b="1" dirty="0">
                <a:solidFill>
                  <a:schemeClr val="accent6"/>
                </a:solidFill>
              </a:rPr>
              <a:t> أَيْدِيهِمْ وَمِنْ </a:t>
            </a:r>
            <a:r>
              <a:rPr lang="ar-SA" b="1" dirty="0">
                <a:solidFill>
                  <a:schemeClr val="accent1"/>
                </a:solidFill>
              </a:rPr>
              <a:t>خَلْفِهِمْ</a:t>
            </a:r>
            <a:r>
              <a:rPr lang="ar-SA" b="1" dirty="0">
                <a:solidFill>
                  <a:schemeClr val="accent6"/>
                </a:solidFill>
              </a:rPr>
              <a:t> وَعَنْ </a:t>
            </a:r>
            <a:r>
              <a:rPr lang="ar-SA" b="1" dirty="0">
                <a:solidFill>
                  <a:schemeClr val="accent1"/>
                </a:solidFill>
              </a:rPr>
              <a:t>أَيْمَانِهِمْ</a:t>
            </a:r>
            <a:r>
              <a:rPr lang="ar-SA" b="1" dirty="0">
                <a:solidFill>
                  <a:schemeClr val="accent6"/>
                </a:solidFill>
              </a:rPr>
              <a:t> وَعَنْ </a:t>
            </a:r>
            <a:r>
              <a:rPr lang="ar-SA" b="1" dirty="0">
                <a:solidFill>
                  <a:schemeClr val="accent1"/>
                </a:solidFill>
              </a:rPr>
              <a:t>شَمَائِلِهِمْ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وَقُلْنَا يَاآدَمُ اسْكُنْ أَنْتَ وَزَوْجُكَ </a:t>
            </a:r>
            <a:r>
              <a:rPr lang="ar-SA" b="1" dirty="0">
                <a:solidFill>
                  <a:schemeClr val="accent1"/>
                </a:solidFill>
              </a:rPr>
              <a:t>الْجَنَّةَ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وَإِذْ قُلْنَا ادْخُلُوا </a:t>
            </a:r>
            <a:r>
              <a:rPr lang="ar-SA" b="1" dirty="0">
                <a:solidFill>
                  <a:schemeClr val="accent1"/>
                </a:solidFill>
              </a:rPr>
              <a:t>هَذِهِ</a:t>
            </a:r>
            <a:r>
              <a:rPr lang="ar-SA" b="1" dirty="0">
                <a:solidFill>
                  <a:schemeClr val="accent6"/>
                </a:solidFill>
              </a:rPr>
              <a:t> الْقَرْيَةَ </a:t>
            </a:r>
            <a:r>
              <a:rPr lang="ur-PK" b="1" dirty="0">
                <a:solidFill>
                  <a:schemeClr val="accent6"/>
                </a:solidFill>
              </a:rPr>
              <a:t>... </a:t>
            </a:r>
            <a:r>
              <a:rPr lang="ar-SA" b="1" dirty="0">
                <a:solidFill>
                  <a:schemeClr val="accent6"/>
                </a:solidFill>
              </a:rPr>
              <a:t>وَادْخُلُوا </a:t>
            </a:r>
            <a:r>
              <a:rPr lang="ar-SA" b="1" dirty="0">
                <a:solidFill>
                  <a:schemeClr val="accent1"/>
                </a:solidFill>
              </a:rPr>
              <a:t>الْبَابَ</a:t>
            </a:r>
            <a:r>
              <a:rPr lang="ar-SA" b="1" dirty="0">
                <a:solidFill>
                  <a:schemeClr val="accent6"/>
                </a:solidFill>
              </a:rPr>
              <a:t> سُجَّدًا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وَأَنَّا كُنَّا نَقْعُدُ مِنْهَا </a:t>
            </a:r>
            <a:r>
              <a:rPr lang="ar-SA" b="1" dirty="0">
                <a:solidFill>
                  <a:schemeClr val="accent1"/>
                </a:solidFill>
              </a:rPr>
              <a:t>مَقَاعِدَ</a:t>
            </a:r>
            <a:r>
              <a:rPr lang="ar-SA" b="1" dirty="0">
                <a:solidFill>
                  <a:schemeClr val="accent6"/>
                </a:solidFill>
              </a:rPr>
              <a:t> لِلسَّمْعِ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11531</TotalTime>
  <Words>417</Words>
  <Application>Microsoft Office PowerPoint</Application>
  <PresentationFormat>On-screen Show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1504</cp:revision>
  <cp:lastPrinted>2018-11-30T18:58:39Z</cp:lastPrinted>
  <dcterms:created xsi:type="dcterms:W3CDTF">2017-07-04T20:08:42Z</dcterms:created>
  <dcterms:modified xsi:type="dcterms:W3CDTF">2020-03-24T11:56:07Z</dcterms:modified>
</cp:coreProperties>
</file>