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404" r:id="rId3"/>
    <p:sldId id="494" r:id="rId4"/>
    <p:sldId id="493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355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4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٢٧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السَّادِسِ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الْحَالِ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فَأَصْبَحَ فِي الْمَدِينَةِ </a:t>
            </a:r>
            <a:r>
              <a:rPr lang="ar-SA" b="1" dirty="0">
                <a:solidFill>
                  <a:schemeClr val="accent1"/>
                </a:solidFill>
              </a:rPr>
              <a:t>خَائِفًا</a:t>
            </a:r>
            <a:r>
              <a:rPr lang="ar-SA" b="1" dirty="0">
                <a:solidFill>
                  <a:schemeClr val="accent6"/>
                </a:solidFill>
              </a:rPr>
              <a:t> </a:t>
            </a:r>
            <a:r>
              <a:rPr lang="ar-SA" b="1" dirty="0">
                <a:solidFill>
                  <a:schemeClr val="accent1">
                    <a:lumMod val="50000"/>
                  </a:schemeClr>
                </a:solidFill>
              </a:rPr>
              <a:t>يَتَرَقَّبُ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وَجَاءُوا أَبَاهُمْ عِشَاءً </a:t>
            </a:r>
            <a:r>
              <a:rPr lang="ar-SA" b="1" dirty="0">
                <a:solidFill>
                  <a:schemeClr val="accent1"/>
                </a:solidFill>
              </a:rPr>
              <a:t>يَبْكُونَ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ارْجِعِي إِلَى رَبِّكِ </a:t>
            </a:r>
            <a:r>
              <a:rPr lang="ar-SA" b="1" dirty="0">
                <a:solidFill>
                  <a:schemeClr val="accent1"/>
                </a:solidFill>
              </a:rPr>
              <a:t>رَاضِيَةً</a:t>
            </a:r>
            <a:r>
              <a:rPr lang="ar-SA" b="1" dirty="0">
                <a:solidFill>
                  <a:schemeClr val="accent6"/>
                </a:solidFill>
              </a:rPr>
              <a:t> </a:t>
            </a:r>
            <a:r>
              <a:rPr lang="ar-SA" b="1" dirty="0">
                <a:solidFill>
                  <a:schemeClr val="accent1"/>
                </a:solidFill>
              </a:rPr>
              <a:t>مَرْضِيَّةً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>
              <a:lnSpc>
                <a:spcPct val="250000"/>
              </a:lnSpc>
            </a:pPr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يَوْمَ يُنْفَخُ فِي الصُّورِ فَتَأْتُونَ </a:t>
            </a:r>
            <a:r>
              <a:rPr lang="ar-SA" b="1" dirty="0">
                <a:solidFill>
                  <a:schemeClr val="accent1"/>
                </a:solidFill>
              </a:rPr>
              <a:t>أَفْوَاجًا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السَّادِسُ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الحَالُ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فَصْلٌ</a:t>
            </a:r>
            <a:r>
              <a:rPr lang="ur-PK" b="1" dirty="0"/>
              <a:t>: </a:t>
            </a:r>
            <a:r>
              <a:rPr lang="ur-PK" b="1" dirty="0" err="1"/>
              <a:t>اَلحَالُ</a:t>
            </a:r>
            <a:r>
              <a:rPr lang="ur-PK" b="1" dirty="0"/>
              <a:t> </a:t>
            </a:r>
            <a:r>
              <a:rPr lang="ur-PK" b="1" dirty="0" err="1"/>
              <a:t>لَفْظٌ</a:t>
            </a:r>
            <a:r>
              <a:rPr lang="ur-PK" b="1" dirty="0"/>
              <a:t> </a:t>
            </a:r>
            <a:r>
              <a:rPr lang="ur-PK" b="1" dirty="0" err="1"/>
              <a:t>يَدُلُّ</a:t>
            </a:r>
            <a:r>
              <a:rPr lang="ur-PK" b="1" dirty="0"/>
              <a:t> </a:t>
            </a:r>
            <a:r>
              <a:rPr lang="ur-PK" b="1" dirty="0" err="1"/>
              <a:t>عَلَى</a:t>
            </a:r>
            <a:r>
              <a:rPr lang="ur-PK" b="1" dirty="0"/>
              <a:t> </a:t>
            </a:r>
            <a:r>
              <a:rPr lang="ur-PK" b="1" dirty="0" err="1"/>
              <a:t>بَيَانِ</a:t>
            </a:r>
            <a:r>
              <a:rPr lang="ur-PK" b="1" dirty="0"/>
              <a:t> </a:t>
            </a:r>
            <a:r>
              <a:rPr lang="ur-PK" b="1" dirty="0" err="1"/>
              <a:t>هَيْئَةِ</a:t>
            </a:r>
            <a:r>
              <a:rPr lang="ur-PK" b="1" dirty="0"/>
              <a:t> </a:t>
            </a:r>
            <a:r>
              <a:rPr lang="ur-PK" b="1" dirty="0" err="1"/>
              <a:t>الفَاعِلِ</a:t>
            </a:r>
            <a:r>
              <a:rPr lang="ur-PK" b="1" dirty="0"/>
              <a:t> </a:t>
            </a:r>
            <a:r>
              <a:rPr lang="ur-PK" b="1" dirty="0" err="1"/>
              <a:t>أوِ</a:t>
            </a:r>
            <a:r>
              <a:rPr lang="ur-PK" b="1" dirty="0"/>
              <a:t> </a:t>
            </a:r>
            <a:r>
              <a:rPr lang="ur-PK" b="1" dirty="0" err="1"/>
              <a:t>المَفْعُولِ</a:t>
            </a:r>
            <a:r>
              <a:rPr lang="ur-PK" b="1" dirty="0"/>
              <a:t> </a:t>
            </a:r>
            <a:r>
              <a:rPr lang="ur-PK" b="1" dirty="0" err="1"/>
              <a:t>بِهِ</a:t>
            </a:r>
            <a:r>
              <a:rPr lang="ur-PK" b="1" dirty="0"/>
              <a:t> </a:t>
            </a:r>
            <a:r>
              <a:rPr lang="ur-PK" b="1" dirty="0" err="1"/>
              <a:t>أوْ</a:t>
            </a:r>
            <a:r>
              <a:rPr lang="ur-PK" b="1" dirty="0"/>
              <a:t> </a:t>
            </a:r>
            <a:r>
              <a:rPr lang="ur-PK" b="1" dirty="0" err="1"/>
              <a:t>كِلَيْهِمَا</a:t>
            </a:r>
            <a:r>
              <a:rPr lang="ur-PK" b="1" dirty="0"/>
              <a:t>،</a:t>
            </a:r>
          </a:p>
          <a:p>
            <a:pPr rtl="1"/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جَاءَني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  <a:r>
              <a:rPr lang="ur-PK" b="1" dirty="0" err="1"/>
              <a:t>رَاكِبًا</a:t>
            </a:r>
            <a:endParaRPr lang="ur-PK" b="1" dirty="0"/>
          </a:p>
          <a:p>
            <a:pPr rtl="1"/>
            <a:r>
              <a:rPr lang="ur-PK" b="1" dirty="0" err="1"/>
              <a:t>وَضَرَبْتُ</a:t>
            </a:r>
            <a:r>
              <a:rPr lang="ur-PK" b="1" dirty="0"/>
              <a:t> </a:t>
            </a:r>
            <a:r>
              <a:rPr lang="ur-PK" b="1" dirty="0" err="1"/>
              <a:t>زَيْدًا</a:t>
            </a:r>
            <a:r>
              <a:rPr lang="ur-PK" b="1" dirty="0"/>
              <a:t> </a:t>
            </a:r>
            <a:r>
              <a:rPr lang="ur-PK" b="1" dirty="0" err="1"/>
              <a:t>مَشْدُوْدًا</a:t>
            </a:r>
            <a:r>
              <a:rPr lang="ur-PK" b="1" dirty="0"/>
              <a:t>،</a:t>
            </a:r>
          </a:p>
          <a:p>
            <a:pPr rtl="1"/>
            <a:r>
              <a:rPr lang="ur-PK" b="1" dirty="0"/>
              <a:t> </a:t>
            </a:r>
            <a:r>
              <a:rPr lang="ur-PK" b="1" dirty="0" err="1"/>
              <a:t>وَلَقِيْتُ</a:t>
            </a:r>
            <a:r>
              <a:rPr lang="ur-PK" b="1" dirty="0"/>
              <a:t> </a:t>
            </a:r>
            <a:r>
              <a:rPr lang="ur-PK" b="1" dirty="0" err="1"/>
              <a:t>عَمْرًا</a:t>
            </a:r>
            <a:r>
              <a:rPr lang="ur-PK" b="1" dirty="0"/>
              <a:t> </a:t>
            </a:r>
            <a:r>
              <a:rPr lang="ur-PK" b="1" dirty="0" err="1"/>
              <a:t>رَاكِبَيْنِ</a:t>
            </a:r>
            <a:r>
              <a:rPr lang="ur-PK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9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الفاعل</a:t>
            </a:r>
            <a:r>
              <a:rPr lang="ur-PK" b="1" dirty="0"/>
              <a:t> </a:t>
            </a:r>
            <a:r>
              <a:rPr lang="ur-PK" b="1" dirty="0" err="1"/>
              <a:t>والمفعول</a:t>
            </a:r>
            <a:r>
              <a:rPr lang="ur-PK" b="1" dirty="0"/>
              <a:t> </a:t>
            </a:r>
            <a:r>
              <a:rPr lang="ur-PK" b="1" dirty="0" err="1"/>
              <a:t>المعنوي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وَقَدْ</a:t>
            </a:r>
            <a:r>
              <a:rPr lang="ur-PK" b="1" dirty="0"/>
              <a:t> </a:t>
            </a:r>
            <a:r>
              <a:rPr lang="ur-PK" b="1" dirty="0" err="1"/>
              <a:t>يَكُوْنُ</a:t>
            </a:r>
            <a:r>
              <a:rPr lang="ur-PK" b="1" dirty="0"/>
              <a:t> </a:t>
            </a:r>
            <a:r>
              <a:rPr lang="ur-PK" b="1" dirty="0" err="1"/>
              <a:t>الْفَاعِلُ</a:t>
            </a:r>
            <a:r>
              <a:rPr lang="ur-PK" b="1" dirty="0"/>
              <a:t> </a:t>
            </a:r>
            <a:r>
              <a:rPr lang="ur-PK" b="1" dirty="0" err="1"/>
              <a:t>مَعْنَوِيًّا</a:t>
            </a:r>
            <a:r>
              <a:rPr lang="ur-PK" b="1" dirty="0"/>
              <a:t> </a:t>
            </a:r>
          </a:p>
          <a:p>
            <a:pPr rtl="1"/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الدَّارِ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endParaRPr lang="ur-PK" b="1" dirty="0"/>
          </a:p>
          <a:p>
            <a:pPr rtl="1"/>
            <a:r>
              <a:rPr lang="ur-PK" b="1" dirty="0"/>
              <a:t>	 </a:t>
            </a:r>
            <a:r>
              <a:rPr lang="ur-PK" b="1" dirty="0" err="1"/>
              <a:t>لِأَنَّ</a:t>
            </a:r>
            <a:r>
              <a:rPr lang="ur-PK" b="1" dirty="0"/>
              <a:t> </a:t>
            </a:r>
            <a:r>
              <a:rPr lang="ur-PK" b="1" dirty="0" err="1"/>
              <a:t>مَعْنَاهُ</a:t>
            </a:r>
            <a:r>
              <a:rPr lang="ur-PK" b="1" dirty="0"/>
              <a:t> </a:t>
            </a:r>
            <a:r>
              <a:rPr lang="ur-PK" b="1" dirty="0" err="1"/>
              <a:t>زَیْدٌ</a:t>
            </a:r>
            <a:r>
              <a:rPr lang="ur-PK" b="1" dirty="0"/>
              <a:t> </a:t>
            </a:r>
            <a:r>
              <a:rPr lang="ur-PK" b="1" dirty="0" err="1"/>
              <a:t>اسَتَقَرَّ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الدَّارِ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r>
              <a:rPr lang="ur-PK" b="1" dirty="0"/>
              <a:t> </a:t>
            </a:r>
          </a:p>
          <a:p>
            <a:pPr rtl="1"/>
            <a:r>
              <a:rPr lang="ur-PK" b="1" dirty="0" err="1"/>
              <a:t>وَكَذا</a:t>
            </a:r>
            <a:r>
              <a:rPr lang="ur-PK" b="1" dirty="0"/>
              <a:t> </a:t>
            </a:r>
            <a:r>
              <a:rPr lang="ur-PK" b="1" dirty="0" err="1"/>
              <a:t>الْمَفْعُوْلُ</a:t>
            </a:r>
            <a:r>
              <a:rPr lang="ur-PK" b="1" dirty="0"/>
              <a:t> </a:t>
            </a:r>
            <a:r>
              <a:rPr lang="ur-PK" b="1" dirty="0" err="1"/>
              <a:t>بِهِ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هٰذَا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endParaRPr lang="ur-PK" b="1" dirty="0"/>
          </a:p>
          <a:p>
            <a:pPr rtl="1"/>
            <a:r>
              <a:rPr lang="ur-PK" b="1" dirty="0"/>
              <a:t>	 </a:t>
            </a:r>
            <a:r>
              <a:rPr lang="ur-PK" b="1" dirty="0" err="1"/>
              <a:t>فَإِنَّ</a:t>
            </a:r>
            <a:r>
              <a:rPr lang="ur-PK" b="1" dirty="0"/>
              <a:t> </a:t>
            </a:r>
            <a:r>
              <a:rPr lang="ur-PK" b="1" dirty="0" err="1"/>
              <a:t>مَعْنَاهُ</a:t>
            </a:r>
            <a:r>
              <a:rPr lang="ur-PK" b="1" dirty="0"/>
              <a:t> </a:t>
            </a:r>
            <a:r>
              <a:rPr lang="ur-PK" b="1" dirty="0" err="1"/>
              <a:t>الْمُشَارُ</a:t>
            </a:r>
            <a:r>
              <a:rPr lang="ur-PK" b="1" dirty="0"/>
              <a:t> </a:t>
            </a:r>
            <a:r>
              <a:rPr lang="ur-PK" b="1" dirty="0" err="1"/>
              <a:t>إِلَيْهِ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r>
              <a:rPr lang="ur-PK" b="1" dirty="0"/>
              <a:t> </a:t>
            </a:r>
            <a:r>
              <a:rPr lang="ur-PK" b="1" dirty="0" err="1"/>
              <a:t>هُوَ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عَامِلُ</a:t>
            </a:r>
            <a:r>
              <a:rPr lang="ur-PK" b="1" dirty="0"/>
              <a:t> </a:t>
            </a:r>
            <a:r>
              <a:rPr lang="ur-PK" b="1" dirty="0" err="1"/>
              <a:t>الْحَالِ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وَالعَامِلُ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الحَالِ</a:t>
            </a:r>
            <a:r>
              <a:rPr lang="ur-PK" b="1" dirty="0"/>
              <a:t> </a:t>
            </a:r>
            <a:r>
              <a:rPr lang="ur-PK" b="1" dirty="0" err="1"/>
              <a:t>فِعْلٌ</a:t>
            </a:r>
            <a:r>
              <a:rPr lang="ur-PK" b="1" dirty="0"/>
              <a:t> </a:t>
            </a:r>
            <a:r>
              <a:rPr lang="ur-PK" b="1" dirty="0" err="1"/>
              <a:t>أَوْ</a:t>
            </a:r>
            <a:r>
              <a:rPr lang="ur-PK" b="1" dirty="0"/>
              <a:t> </a:t>
            </a:r>
            <a:r>
              <a:rPr lang="ur-PK" b="1" dirty="0" err="1"/>
              <a:t>مَعْنى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. </a:t>
            </a:r>
          </a:p>
          <a:p>
            <a:pPr rtl="1"/>
            <a:r>
              <a:rPr lang="ur-PK" b="1" dirty="0"/>
              <a:t>....</a:t>
            </a:r>
          </a:p>
          <a:p>
            <a:pPr rtl="1"/>
            <a:r>
              <a:rPr lang="ur-PK" b="1" dirty="0" err="1"/>
              <a:t>وَمِثَالُ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عَامِلُهَا</a:t>
            </a:r>
            <a:r>
              <a:rPr lang="ur-PK" b="1" dirty="0"/>
              <a:t> </a:t>
            </a:r>
            <a:r>
              <a:rPr lang="ur-PK" b="1" dirty="0" err="1"/>
              <a:t>مَعْنَی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هٰذَا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r>
              <a:rPr lang="ur-PK" b="1" dirty="0"/>
              <a:t> </a:t>
            </a:r>
            <a:r>
              <a:rPr lang="ur-PK" b="1" dirty="0" err="1"/>
              <a:t>مَعْنَاهُ</a:t>
            </a:r>
            <a:r>
              <a:rPr lang="ur-PK" b="1" dirty="0"/>
              <a:t> </a:t>
            </a:r>
            <a:r>
              <a:rPr lang="ur-PK" b="1" dirty="0" err="1"/>
              <a:t>أُنَبِّهُ</a:t>
            </a:r>
            <a:r>
              <a:rPr lang="ur-PK" b="1" dirty="0"/>
              <a:t> </a:t>
            </a:r>
            <a:r>
              <a:rPr lang="ur-PK" b="1" dirty="0" err="1"/>
              <a:t>وَأُشِيْرُ</a:t>
            </a:r>
            <a:endParaRPr lang="ur-PK" b="1" dirty="0"/>
          </a:p>
        </p:txBody>
      </p:sp>
    </p:spTree>
    <p:extLst>
      <p:ext uri="{BB962C8B-B14F-4D97-AF65-F5344CB8AC3E}">
        <p14:creationId xmlns:p14="http://schemas.microsoft.com/office/powerpoint/2010/main" val="22301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الْحَالُ</a:t>
            </a:r>
            <a:r>
              <a:rPr lang="ur-PK" b="1" dirty="0"/>
              <a:t> </a:t>
            </a:r>
            <a:r>
              <a:rPr lang="ur-PK" b="1" dirty="0" err="1"/>
              <a:t>نَكِرَةٌ</a:t>
            </a:r>
            <a:r>
              <a:rPr lang="ur-PK" b="1" dirty="0"/>
              <a:t> </a:t>
            </a:r>
            <a:r>
              <a:rPr lang="ur-PK" b="1" dirty="0" err="1"/>
              <a:t>وَذُو</a:t>
            </a:r>
            <a:r>
              <a:rPr lang="ur-PK" b="1" dirty="0"/>
              <a:t> </a:t>
            </a:r>
            <a:r>
              <a:rPr lang="ur-PK" b="1" dirty="0" err="1"/>
              <a:t>الْحَالِ</a:t>
            </a:r>
            <a:r>
              <a:rPr lang="ur-PK" b="1" dirty="0"/>
              <a:t> </a:t>
            </a:r>
            <a:r>
              <a:rPr lang="ur-PK" b="1" dirty="0" err="1"/>
              <a:t>مَعْرِفَةٌ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وَالحَالُ</a:t>
            </a:r>
            <a:r>
              <a:rPr lang="ur-PK" b="1" dirty="0"/>
              <a:t> </a:t>
            </a:r>
            <a:r>
              <a:rPr lang="ur-PK" b="1" dirty="0" err="1"/>
              <a:t>نَكِرَةٌ</a:t>
            </a:r>
            <a:r>
              <a:rPr lang="ur-PK" b="1" dirty="0"/>
              <a:t> </a:t>
            </a:r>
            <a:r>
              <a:rPr lang="ur-PK" b="1" dirty="0" err="1"/>
              <a:t>أَبَدًا</a:t>
            </a:r>
            <a:r>
              <a:rPr lang="ur-PK" b="1" dirty="0"/>
              <a:t>، </a:t>
            </a:r>
          </a:p>
          <a:p>
            <a:pPr rtl="1"/>
            <a:r>
              <a:rPr lang="ur-PK" b="1" dirty="0" err="1"/>
              <a:t>وَذوُ</a:t>
            </a:r>
            <a:r>
              <a:rPr lang="ur-PK" b="1" dirty="0"/>
              <a:t> </a:t>
            </a:r>
            <a:r>
              <a:rPr lang="ur-PK" b="1" dirty="0" err="1"/>
              <a:t>الحَالِ</a:t>
            </a:r>
            <a:r>
              <a:rPr lang="ur-PK" b="1" dirty="0"/>
              <a:t> </a:t>
            </a:r>
            <a:r>
              <a:rPr lang="ur-PK" b="1" dirty="0" err="1"/>
              <a:t>مَعْرفَةٌ</a:t>
            </a:r>
            <a:r>
              <a:rPr lang="ur-PK" b="1" dirty="0"/>
              <a:t> </a:t>
            </a:r>
            <a:r>
              <a:rPr lang="ur-PK" b="1" dirty="0" err="1"/>
              <a:t>غَالِبًا</a:t>
            </a:r>
            <a:r>
              <a:rPr lang="ur-PK" b="1" dirty="0"/>
              <a:t> </a:t>
            </a:r>
            <a:r>
              <a:rPr lang="ur-PK" b="1" dirty="0" err="1"/>
              <a:t>كَمَا</a:t>
            </a:r>
            <a:r>
              <a:rPr lang="ur-PK" b="1" dirty="0"/>
              <a:t> </a:t>
            </a:r>
            <a:r>
              <a:rPr lang="ur-PK" b="1" dirty="0" err="1"/>
              <a:t>رَأَيْتَ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الأَمْثِلَةِ</a:t>
            </a:r>
            <a:r>
              <a:rPr lang="ur-PK" b="1" dirty="0"/>
              <a:t> </a:t>
            </a:r>
            <a:r>
              <a:rPr lang="ur-PK" b="1" dirty="0" err="1"/>
              <a:t>الْمَذْكُوْرَةِ</a:t>
            </a:r>
            <a:r>
              <a:rPr lang="ur-PK" b="1" dirty="0"/>
              <a:t>، </a:t>
            </a:r>
          </a:p>
          <a:p>
            <a:pPr rtl="1"/>
            <a:r>
              <a:rPr lang="ur-PK" b="1" dirty="0" err="1"/>
              <a:t>فَإنْ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ذُو</a:t>
            </a:r>
            <a:r>
              <a:rPr lang="ur-PK" b="1" dirty="0"/>
              <a:t> </a:t>
            </a:r>
            <a:r>
              <a:rPr lang="ur-PK" b="1" dirty="0" err="1"/>
              <a:t>الحَالِ</a:t>
            </a:r>
            <a:r>
              <a:rPr lang="ur-PK" b="1" dirty="0"/>
              <a:t> </a:t>
            </a:r>
            <a:r>
              <a:rPr lang="ur-PK" b="1" dirty="0" err="1"/>
              <a:t>نَكِرَةً</a:t>
            </a:r>
            <a:r>
              <a:rPr lang="ur-PK" b="1" dirty="0"/>
              <a:t> </a:t>
            </a:r>
            <a:r>
              <a:rPr lang="ur-PK" b="1" dirty="0" err="1"/>
              <a:t>يَجَبَ</a:t>
            </a:r>
            <a:r>
              <a:rPr lang="ur-PK" b="1" dirty="0"/>
              <a:t> </a:t>
            </a:r>
            <a:r>
              <a:rPr lang="ur-PK" b="1" dirty="0" err="1"/>
              <a:t>تَقْدِيمُ</a:t>
            </a:r>
            <a:r>
              <a:rPr lang="ur-PK" b="1" dirty="0"/>
              <a:t> </a:t>
            </a:r>
            <a:r>
              <a:rPr lang="ur-PK" b="1" dirty="0" err="1"/>
              <a:t>الحَالِ</a:t>
            </a:r>
            <a:r>
              <a:rPr lang="ur-PK" b="1" dirty="0"/>
              <a:t> </a:t>
            </a:r>
            <a:r>
              <a:rPr lang="ur-PK" b="1" dirty="0" err="1"/>
              <a:t>عَلَيْهِ</a:t>
            </a:r>
            <a:r>
              <a:rPr lang="ur-PK" b="1" dirty="0"/>
              <a:t>،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جَاءَنِي</a:t>
            </a:r>
            <a:r>
              <a:rPr lang="ur-PK" b="1" dirty="0"/>
              <a:t> </a:t>
            </a:r>
            <a:r>
              <a:rPr lang="ur-PK" b="1" dirty="0" err="1"/>
              <a:t>رَاكِبًا</a:t>
            </a:r>
            <a:r>
              <a:rPr lang="ur-PK" b="1" dirty="0"/>
              <a:t> </a:t>
            </a:r>
            <a:r>
              <a:rPr lang="ur-PK" b="1" dirty="0" err="1"/>
              <a:t>رَجُلٌ</a:t>
            </a:r>
            <a:r>
              <a:rPr lang="ur-PK" b="1" dirty="0"/>
              <a:t>،</a:t>
            </a:r>
          </a:p>
          <a:p>
            <a:pPr rtl="1"/>
            <a:r>
              <a:rPr lang="ur-PK" b="1" dirty="0" err="1"/>
              <a:t>لِئَلاّ</a:t>
            </a:r>
            <a:r>
              <a:rPr lang="ur-PK" b="1" dirty="0"/>
              <a:t> </a:t>
            </a:r>
            <a:r>
              <a:rPr lang="ur-PK" b="1" dirty="0" err="1"/>
              <a:t>تَلْتَبِسَ</a:t>
            </a:r>
            <a:r>
              <a:rPr lang="ur-PK" b="1" dirty="0"/>
              <a:t> </a:t>
            </a:r>
            <a:r>
              <a:rPr lang="ur-PK" b="1" dirty="0" err="1"/>
              <a:t>بِالصِّفةِ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حَالَةِ</a:t>
            </a:r>
            <a:r>
              <a:rPr lang="ur-PK" b="1" dirty="0"/>
              <a:t> </a:t>
            </a:r>
            <a:r>
              <a:rPr lang="ur-PK" b="1" dirty="0" err="1"/>
              <a:t>النَّصْبِ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مِثْلِ</a:t>
            </a:r>
            <a:r>
              <a:rPr lang="ur-PK" b="1" dirty="0"/>
              <a:t> </a:t>
            </a:r>
            <a:r>
              <a:rPr lang="ur-PK" b="1" dirty="0" err="1"/>
              <a:t>قَوْلِكَ</a:t>
            </a:r>
            <a:r>
              <a:rPr lang="ur-PK" b="1" dirty="0"/>
              <a:t> </a:t>
            </a:r>
            <a:r>
              <a:rPr lang="ur-PK" b="1" dirty="0" err="1"/>
              <a:t>رَأَيْتُ</a:t>
            </a:r>
            <a:r>
              <a:rPr lang="ur-PK" b="1" dirty="0"/>
              <a:t> </a:t>
            </a:r>
            <a:r>
              <a:rPr lang="ur-PK" b="1" dirty="0" err="1"/>
              <a:t>رَجُلًا</a:t>
            </a:r>
            <a:r>
              <a:rPr lang="ur-PK" b="1" dirty="0"/>
              <a:t> </a:t>
            </a:r>
            <a:r>
              <a:rPr lang="ur-PK" b="1" dirty="0" err="1"/>
              <a:t>رَاكِبًا</a:t>
            </a:r>
            <a:r>
              <a:rPr lang="ur-PK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0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الْحَالُ</a:t>
            </a:r>
            <a:r>
              <a:rPr lang="ur-PK" b="1" dirty="0"/>
              <a:t> </a:t>
            </a:r>
            <a:r>
              <a:rPr lang="ur-PK" b="1" dirty="0" err="1"/>
              <a:t>جُمْلَةً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وَقَدْ</a:t>
            </a:r>
            <a:r>
              <a:rPr lang="ur-PK" b="1" dirty="0"/>
              <a:t> </a:t>
            </a:r>
            <a:r>
              <a:rPr lang="ur-PK" b="1" dirty="0" err="1"/>
              <a:t>تَكُونُ</a:t>
            </a:r>
            <a:r>
              <a:rPr lang="ur-PK" b="1" dirty="0"/>
              <a:t> </a:t>
            </a:r>
            <a:r>
              <a:rPr lang="ur-PK" b="1" dirty="0" err="1"/>
              <a:t>الحَالُ</a:t>
            </a:r>
            <a:r>
              <a:rPr lang="ur-PK" b="1" dirty="0"/>
              <a:t> </a:t>
            </a:r>
            <a:r>
              <a:rPr lang="ur-PK" b="1" dirty="0" err="1"/>
              <a:t>جُمْلَةً</a:t>
            </a:r>
            <a:r>
              <a:rPr lang="ur-PK" b="1" dirty="0"/>
              <a:t> </a:t>
            </a:r>
            <a:r>
              <a:rPr lang="ur-PK" b="1" dirty="0" err="1"/>
              <a:t>خَبَرِيَّةً</a:t>
            </a:r>
            <a:r>
              <a:rPr lang="ur-PK" b="1" dirty="0"/>
              <a:t>،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جَاءَنِي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	</a:t>
            </a:r>
            <a:r>
              <a:rPr lang="ur-PK" b="1" dirty="0" err="1"/>
              <a:t>وَغُلامُهُ</a:t>
            </a:r>
            <a:r>
              <a:rPr lang="ur-PK" b="1" dirty="0"/>
              <a:t> </a:t>
            </a:r>
            <a:r>
              <a:rPr lang="ur-PK" b="1" dirty="0" err="1"/>
              <a:t>رَاكِبٌ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	</a:t>
            </a:r>
            <a:r>
              <a:rPr lang="ur-PK" b="1" dirty="0" err="1"/>
              <a:t>أَوْ</a:t>
            </a:r>
            <a:r>
              <a:rPr lang="ur-PK" b="1" dirty="0"/>
              <a:t> </a:t>
            </a:r>
            <a:r>
              <a:rPr lang="ur-PK" b="1" dirty="0" err="1"/>
              <a:t>يَرْكَبُ</a:t>
            </a:r>
            <a:r>
              <a:rPr lang="ur-PK" b="1" dirty="0"/>
              <a:t> </a:t>
            </a:r>
            <a:r>
              <a:rPr lang="ur-PK" b="1" dirty="0" err="1"/>
              <a:t>غُلَامُهُ</a:t>
            </a:r>
            <a:r>
              <a:rPr lang="ur-PK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3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[عامل </a:t>
            </a:r>
            <a:r>
              <a:rPr lang="ur-PK" b="1" dirty="0" err="1"/>
              <a:t>الْحَالِ</a:t>
            </a:r>
            <a:r>
              <a:rPr lang="ur-PK" b="1" dirty="0"/>
              <a:t> </a:t>
            </a:r>
            <a:r>
              <a:rPr lang="ur-PK" b="1" dirty="0" err="1"/>
              <a:t>مَعْنَی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وَمِثَالُ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عَامِلُهَا</a:t>
            </a:r>
            <a:r>
              <a:rPr lang="ur-PK" b="1" dirty="0"/>
              <a:t> </a:t>
            </a:r>
            <a:r>
              <a:rPr lang="ur-PK" b="1" dirty="0" err="1"/>
              <a:t>مَعْنَی</a:t>
            </a:r>
            <a:r>
              <a:rPr lang="ur-PK" b="1" dirty="0"/>
              <a:t> </a:t>
            </a:r>
            <a:r>
              <a:rPr lang="ur-PK" b="1" dirty="0" err="1"/>
              <a:t>الْفِعْلِ</a:t>
            </a:r>
            <a:r>
              <a:rPr lang="ur-PK" b="1" dirty="0"/>
              <a:t>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هٰذَا</a:t>
            </a:r>
            <a:r>
              <a:rPr lang="ur-PK" b="1" dirty="0"/>
              <a:t> </a:t>
            </a:r>
            <a:r>
              <a:rPr lang="ur-PK" b="1" dirty="0" err="1"/>
              <a:t>زَيْدٌ</a:t>
            </a:r>
            <a:r>
              <a:rPr lang="ur-PK" b="1" dirty="0"/>
              <a:t> </a:t>
            </a:r>
            <a:r>
              <a:rPr lang="ur-PK" b="1" dirty="0" err="1"/>
              <a:t>قَائِمًا</a:t>
            </a:r>
            <a:r>
              <a:rPr lang="ur-PK" b="1" dirty="0"/>
              <a:t> </a:t>
            </a:r>
            <a:r>
              <a:rPr lang="ur-PK" b="1" dirty="0" err="1"/>
              <a:t>مَعْنَاهُ</a:t>
            </a:r>
            <a:r>
              <a:rPr lang="ur-PK" b="1" dirty="0"/>
              <a:t> </a:t>
            </a:r>
            <a:r>
              <a:rPr lang="ur-PK" b="1" dirty="0" err="1"/>
              <a:t>أُنَبِّهُ</a:t>
            </a:r>
            <a:r>
              <a:rPr lang="ur-PK" b="1" dirty="0"/>
              <a:t> </a:t>
            </a:r>
            <a:r>
              <a:rPr lang="ur-PK" b="1" dirty="0" err="1"/>
              <a:t>وَأُشِيْرُ</a:t>
            </a:r>
            <a:endParaRPr lang="ur-PK" b="1" dirty="0"/>
          </a:p>
        </p:txBody>
      </p:sp>
    </p:spTree>
    <p:extLst>
      <p:ext uri="{BB962C8B-B14F-4D97-AF65-F5344CB8AC3E}">
        <p14:creationId xmlns:p14="http://schemas.microsoft.com/office/powerpoint/2010/main" val="10344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السَّادِسُ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الْحَالِ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حَذْفُ</a:t>
            </a:r>
            <a:r>
              <a:rPr lang="ur-PK" b="1" dirty="0"/>
              <a:t> </a:t>
            </a:r>
            <a:r>
              <a:rPr lang="ur-PK" b="1" dirty="0" err="1"/>
              <a:t>الْعَامِل</a:t>
            </a:r>
            <a:r>
              <a:rPr lang="ur-PK" b="1" dirty="0"/>
              <a:t>]</a:t>
            </a:r>
          </a:p>
          <a:p>
            <a:pPr rtl="1"/>
            <a:r>
              <a:rPr lang="ur-PK" b="1" dirty="0" err="1"/>
              <a:t>وَقَدْ</a:t>
            </a:r>
            <a:r>
              <a:rPr lang="ur-PK" b="1" dirty="0"/>
              <a:t> </a:t>
            </a:r>
            <a:r>
              <a:rPr lang="ur-PK" b="1" dirty="0" err="1"/>
              <a:t>يُحْذَفُ</a:t>
            </a:r>
            <a:r>
              <a:rPr lang="ur-PK" b="1" dirty="0"/>
              <a:t> </a:t>
            </a:r>
            <a:r>
              <a:rPr lang="ur-PK" b="1" dirty="0" err="1"/>
              <a:t>العَامِلُ</a:t>
            </a:r>
            <a:r>
              <a:rPr lang="ur-PK" b="1" dirty="0"/>
              <a:t> </a:t>
            </a:r>
            <a:r>
              <a:rPr lang="ur-PK" b="1" dirty="0" err="1"/>
              <a:t>لِقِيَامِ</a:t>
            </a:r>
            <a:r>
              <a:rPr lang="ur-PK" b="1" dirty="0"/>
              <a:t> </a:t>
            </a:r>
            <a:r>
              <a:rPr lang="ur-PK" b="1" dirty="0" err="1"/>
              <a:t>قَرِينَةٍ</a:t>
            </a:r>
            <a:r>
              <a:rPr lang="ur-PK" b="1" dirty="0"/>
              <a:t> </a:t>
            </a:r>
            <a:r>
              <a:rPr lang="ur-PK" b="1" dirty="0" err="1"/>
              <a:t>كَمَا</a:t>
            </a:r>
            <a:r>
              <a:rPr lang="ur-PK" b="1" dirty="0"/>
              <a:t> </a:t>
            </a:r>
            <a:r>
              <a:rPr lang="ur-PK" b="1" dirty="0" err="1"/>
              <a:t>تَقُولُ</a:t>
            </a:r>
            <a:r>
              <a:rPr lang="ur-PK" b="1" dirty="0"/>
              <a:t> </a:t>
            </a:r>
            <a:r>
              <a:rPr lang="ur-PK" b="1" dirty="0" err="1"/>
              <a:t>لِلمُسَافِرِ</a:t>
            </a:r>
            <a:r>
              <a:rPr lang="ur-PK" b="1" dirty="0"/>
              <a:t>: </a:t>
            </a:r>
            <a:r>
              <a:rPr lang="ur-PK" b="1" dirty="0" err="1"/>
              <a:t>سَالِمًا</a:t>
            </a:r>
            <a:r>
              <a:rPr lang="ur-PK" b="1" dirty="0"/>
              <a:t> </a:t>
            </a:r>
            <a:r>
              <a:rPr lang="ur-PK" b="1" dirty="0" err="1"/>
              <a:t>غَانِمًا</a:t>
            </a:r>
            <a:r>
              <a:rPr lang="ur-PK" b="1" dirty="0"/>
              <a:t>، </a:t>
            </a:r>
            <a:r>
              <a:rPr lang="ur-PK" b="1" dirty="0" err="1"/>
              <a:t>أَيْ</a:t>
            </a:r>
            <a:r>
              <a:rPr lang="ur-PK" b="1" dirty="0"/>
              <a:t> </a:t>
            </a:r>
            <a:r>
              <a:rPr lang="ur-PK" b="1" dirty="0" err="1"/>
              <a:t>تَرْجِعُ</a:t>
            </a:r>
            <a:r>
              <a:rPr lang="ur-PK" b="1" dirty="0"/>
              <a:t> </a:t>
            </a:r>
            <a:r>
              <a:rPr lang="ur-PK" b="1" dirty="0" err="1"/>
              <a:t>سَالِمًا</a:t>
            </a:r>
            <a:r>
              <a:rPr lang="ur-PK" b="1" dirty="0"/>
              <a:t> </a:t>
            </a:r>
            <a:r>
              <a:rPr lang="ur-PK" b="1" dirty="0" err="1"/>
              <a:t>غَانِـمًا</a:t>
            </a:r>
            <a:r>
              <a:rPr lang="ur-PK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11852</TotalTime>
  <Words>447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1536</cp:revision>
  <cp:lastPrinted>2018-11-30T18:58:39Z</cp:lastPrinted>
  <dcterms:created xsi:type="dcterms:W3CDTF">2017-07-04T20:08:42Z</dcterms:created>
  <dcterms:modified xsi:type="dcterms:W3CDTF">2020-03-25T11:29:30Z</dcterms:modified>
</cp:coreProperties>
</file>