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11/relationships/webextensiontaskpanes" Target="ppt/webextensions/taskpanes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57" r:id="rId2"/>
    <p:sldId id="404" r:id="rId3"/>
    <p:sldId id="496" r:id="rId4"/>
    <p:sldId id="494" r:id="rId5"/>
    <p:sldId id="497" r:id="rId6"/>
    <p:sldId id="495" r:id="rId7"/>
    <p:sldId id="498" r:id="rId8"/>
    <p:sldId id="499" r:id="rId9"/>
    <p:sldId id="355" r:id="rId10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496"/>
            <p14:sldId id="494"/>
            <p14:sldId id="497"/>
            <p14:sldId id="495"/>
            <p14:sldId id="498"/>
            <p14:sldId id="499"/>
            <p14:sldId id="35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>
      <p:cViewPr varScale="1">
        <p:scale>
          <a:sx n="156" d="100"/>
          <a:sy n="156" d="100"/>
        </p:scale>
        <p:origin x="-32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orient="horz" pos="3127"/>
        <p:guide pos="216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555174-67FA-4154-81CC-A9D6EE159B27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8F902849-38F8-45DD-AF26-AF3E94DF2349}">
      <dgm:prSet phldrT="[Text]"/>
      <dgm:spPr/>
      <dgm:t>
        <a:bodyPr/>
        <a:lstStyle/>
        <a:p>
          <a:r>
            <a:rPr lang="ur-PK" dirty="0" err="1"/>
            <a:t>تمييز</a:t>
          </a:r>
          <a:endParaRPr lang="en-GB" dirty="0"/>
        </a:p>
      </dgm:t>
    </dgm:pt>
    <dgm:pt modelId="{AF264E5D-DE30-42F0-BC1A-AAE59A93E310}" type="parTrans" cxnId="{E1B356A8-9FB4-40F1-8F22-8957F461896C}">
      <dgm:prSet/>
      <dgm:spPr/>
      <dgm:t>
        <a:bodyPr/>
        <a:lstStyle/>
        <a:p>
          <a:endParaRPr lang="en-GB"/>
        </a:p>
      </dgm:t>
    </dgm:pt>
    <dgm:pt modelId="{FF009638-6E8E-4B8F-8DB5-FD25DA1140F1}" type="sibTrans" cxnId="{E1B356A8-9FB4-40F1-8F22-8957F461896C}">
      <dgm:prSet/>
      <dgm:spPr/>
      <dgm:t>
        <a:bodyPr/>
        <a:lstStyle/>
        <a:p>
          <a:endParaRPr lang="en-GB"/>
        </a:p>
      </dgm:t>
    </dgm:pt>
    <dgm:pt modelId="{31A51450-23A6-4268-A898-BA489B52A5B4}">
      <dgm:prSet phldrT="[Text]"/>
      <dgm:spPr/>
      <dgm:t>
        <a:bodyPr/>
        <a:lstStyle/>
        <a:p>
          <a:r>
            <a:rPr lang="ur-PK" dirty="0" err="1"/>
            <a:t>تمييز</a:t>
          </a:r>
          <a:r>
            <a:rPr lang="ur-PK" dirty="0"/>
            <a:t> </a:t>
          </a:r>
          <a:r>
            <a:rPr lang="ur-PK" dirty="0" err="1"/>
            <a:t>المفرد</a:t>
          </a:r>
          <a:r>
            <a:rPr lang="ur-PK" dirty="0"/>
            <a:t> (</a:t>
          </a:r>
          <a:r>
            <a:rPr lang="ur-PK" dirty="0" err="1"/>
            <a:t>الذات</a:t>
          </a:r>
          <a:r>
            <a:rPr lang="ur-PK" dirty="0"/>
            <a:t>)</a:t>
          </a:r>
          <a:endParaRPr lang="en-GB" dirty="0"/>
        </a:p>
      </dgm:t>
    </dgm:pt>
    <dgm:pt modelId="{4180AC2E-9D69-463B-AB67-EA9BD5EBC508}" type="parTrans" cxnId="{82E885D7-12CD-44AB-AA34-5F76C1FDA6EE}">
      <dgm:prSet/>
      <dgm:spPr/>
      <dgm:t>
        <a:bodyPr/>
        <a:lstStyle/>
        <a:p>
          <a:endParaRPr lang="en-GB"/>
        </a:p>
      </dgm:t>
    </dgm:pt>
    <dgm:pt modelId="{8A69ACE2-ACDB-4EFF-810C-03F92E1894B5}" type="sibTrans" cxnId="{82E885D7-12CD-44AB-AA34-5F76C1FDA6EE}">
      <dgm:prSet/>
      <dgm:spPr/>
      <dgm:t>
        <a:bodyPr/>
        <a:lstStyle/>
        <a:p>
          <a:endParaRPr lang="en-GB"/>
        </a:p>
      </dgm:t>
    </dgm:pt>
    <dgm:pt modelId="{376BAFF9-2A4E-4548-8321-D3ED47EA93CF}">
      <dgm:prSet phldrT="[Text]"/>
      <dgm:spPr/>
      <dgm:t>
        <a:bodyPr/>
        <a:lstStyle/>
        <a:p>
          <a:r>
            <a:rPr lang="ur-PK" dirty="0" err="1"/>
            <a:t>تمييز</a:t>
          </a:r>
          <a:r>
            <a:rPr lang="ur-PK" dirty="0"/>
            <a:t> </a:t>
          </a:r>
          <a:r>
            <a:rPr lang="ur-PK" dirty="0" err="1"/>
            <a:t>الجملة</a:t>
          </a:r>
          <a:r>
            <a:rPr lang="ur-PK" dirty="0"/>
            <a:t> (</a:t>
          </a:r>
          <a:r>
            <a:rPr lang="ur-PK" dirty="0" err="1"/>
            <a:t>النسبة</a:t>
          </a:r>
          <a:r>
            <a:rPr lang="ur-PK" dirty="0"/>
            <a:t>)</a:t>
          </a:r>
          <a:endParaRPr lang="en-GB" dirty="0"/>
        </a:p>
      </dgm:t>
    </dgm:pt>
    <dgm:pt modelId="{1EA8EBB6-4797-4409-B047-7DCA62298F21}" type="parTrans" cxnId="{D8661CF2-94E4-44DF-BD82-6A0015D1952B}">
      <dgm:prSet/>
      <dgm:spPr/>
      <dgm:t>
        <a:bodyPr/>
        <a:lstStyle/>
        <a:p>
          <a:endParaRPr lang="en-GB"/>
        </a:p>
      </dgm:t>
    </dgm:pt>
    <dgm:pt modelId="{9196FAD6-22E0-476D-9E0B-5E7A218F0DFE}" type="sibTrans" cxnId="{D8661CF2-94E4-44DF-BD82-6A0015D1952B}">
      <dgm:prSet/>
      <dgm:spPr/>
      <dgm:t>
        <a:bodyPr/>
        <a:lstStyle/>
        <a:p>
          <a:endParaRPr lang="en-GB"/>
        </a:p>
      </dgm:t>
    </dgm:pt>
    <dgm:pt modelId="{F0E7900F-8A4C-4C2D-A54E-9C22B835FEEA}">
      <dgm:prSet phldrT="[Text]"/>
      <dgm:spPr/>
      <dgm:t>
        <a:bodyPr/>
        <a:lstStyle/>
        <a:p>
          <a:r>
            <a:rPr lang="ur-PK" dirty="0" err="1"/>
            <a:t>عَدَدٌ</a:t>
          </a:r>
          <a:endParaRPr lang="en-GB" dirty="0"/>
        </a:p>
      </dgm:t>
    </dgm:pt>
    <dgm:pt modelId="{28335DD5-546F-47D1-9F53-D1303BC2217C}" type="parTrans" cxnId="{56F760DB-2418-4A28-BD43-E896C61E59FF}">
      <dgm:prSet/>
      <dgm:spPr/>
      <dgm:t>
        <a:bodyPr/>
        <a:lstStyle/>
        <a:p>
          <a:endParaRPr lang="en-GB"/>
        </a:p>
      </dgm:t>
    </dgm:pt>
    <dgm:pt modelId="{A69C0F21-BB1F-4F03-A7C3-7918BE7C9E27}" type="sibTrans" cxnId="{56F760DB-2418-4A28-BD43-E896C61E59FF}">
      <dgm:prSet/>
      <dgm:spPr/>
      <dgm:t>
        <a:bodyPr/>
        <a:lstStyle/>
        <a:p>
          <a:endParaRPr lang="en-GB"/>
        </a:p>
      </dgm:t>
    </dgm:pt>
    <dgm:pt modelId="{3ACA0861-104B-402D-B0D4-3AA836E58E0F}">
      <dgm:prSet phldrT="[Text]"/>
      <dgm:spPr/>
      <dgm:t>
        <a:bodyPr/>
        <a:lstStyle/>
        <a:p>
          <a:r>
            <a:rPr lang="ur-PK" dirty="0" err="1"/>
            <a:t>مِقْدَارٌ</a:t>
          </a:r>
          <a:endParaRPr lang="en-GB" dirty="0"/>
        </a:p>
      </dgm:t>
    </dgm:pt>
    <dgm:pt modelId="{6330CE42-86C6-4939-9968-4A17A9539117}" type="parTrans" cxnId="{5A8C98AB-2D60-41CB-B71D-A2D9C89D5E28}">
      <dgm:prSet/>
      <dgm:spPr/>
      <dgm:t>
        <a:bodyPr/>
        <a:lstStyle/>
        <a:p>
          <a:endParaRPr lang="en-GB"/>
        </a:p>
      </dgm:t>
    </dgm:pt>
    <dgm:pt modelId="{BEA09426-9829-403E-9ACD-D4485078775A}" type="sibTrans" cxnId="{5A8C98AB-2D60-41CB-B71D-A2D9C89D5E28}">
      <dgm:prSet/>
      <dgm:spPr/>
      <dgm:t>
        <a:bodyPr/>
        <a:lstStyle/>
        <a:p>
          <a:endParaRPr lang="en-GB"/>
        </a:p>
      </dgm:t>
    </dgm:pt>
    <dgm:pt modelId="{D58508AA-4DF2-446B-BCC6-62CB64158671}" type="pres">
      <dgm:prSet presAssocID="{5A555174-67FA-4154-81CC-A9D6EE159B27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E753BB57-8DD2-4C72-B7D7-F6EF150BEA62}" type="pres">
      <dgm:prSet presAssocID="{8F902849-38F8-45DD-AF26-AF3E94DF2349}" presName="vertOne" presStyleCnt="0"/>
      <dgm:spPr/>
    </dgm:pt>
    <dgm:pt modelId="{687D4DAF-0ACD-4B6B-8EE0-4D368BAC8D09}" type="pres">
      <dgm:prSet presAssocID="{8F902849-38F8-45DD-AF26-AF3E94DF234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5EBA660-85D9-47C1-9016-8FDB9AAE4844}" type="pres">
      <dgm:prSet presAssocID="{8F902849-38F8-45DD-AF26-AF3E94DF2349}" presName="parTransOne" presStyleCnt="0"/>
      <dgm:spPr/>
    </dgm:pt>
    <dgm:pt modelId="{4364AC6E-6CA8-4A41-AE56-6F9A878EE538}" type="pres">
      <dgm:prSet presAssocID="{8F902849-38F8-45DD-AF26-AF3E94DF2349}" presName="horzOne" presStyleCnt="0"/>
      <dgm:spPr/>
    </dgm:pt>
    <dgm:pt modelId="{708E07D0-AA7E-46DE-B744-893A8ADB7585}" type="pres">
      <dgm:prSet presAssocID="{31A51450-23A6-4268-A898-BA489B52A5B4}" presName="vertTwo" presStyleCnt="0"/>
      <dgm:spPr/>
    </dgm:pt>
    <dgm:pt modelId="{56B6E965-59D8-403F-AAF6-B38E966CEC2F}" type="pres">
      <dgm:prSet presAssocID="{31A51450-23A6-4268-A898-BA489B52A5B4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A47C1C8-3708-4147-A5EE-8EC8A654B7A5}" type="pres">
      <dgm:prSet presAssocID="{31A51450-23A6-4268-A898-BA489B52A5B4}" presName="parTransTwo" presStyleCnt="0"/>
      <dgm:spPr/>
    </dgm:pt>
    <dgm:pt modelId="{33158529-418B-42E6-B6B1-18B0EA1C2856}" type="pres">
      <dgm:prSet presAssocID="{31A51450-23A6-4268-A898-BA489B52A5B4}" presName="horzTwo" presStyleCnt="0"/>
      <dgm:spPr/>
    </dgm:pt>
    <dgm:pt modelId="{B5D05503-0738-4951-88F1-4631CE3807BE}" type="pres">
      <dgm:prSet presAssocID="{F0E7900F-8A4C-4C2D-A54E-9C22B835FEEA}" presName="vertThree" presStyleCnt="0"/>
      <dgm:spPr/>
    </dgm:pt>
    <dgm:pt modelId="{ED138DA6-2787-4D4C-BFD0-71AEFA2B0244}" type="pres">
      <dgm:prSet presAssocID="{F0E7900F-8A4C-4C2D-A54E-9C22B835FEEA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B0CBD3F-BBE1-43C7-A298-6D75A410CCED}" type="pres">
      <dgm:prSet presAssocID="{F0E7900F-8A4C-4C2D-A54E-9C22B835FEEA}" presName="horzThree" presStyleCnt="0"/>
      <dgm:spPr/>
    </dgm:pt>
    <dgm:pt modelId="{F081A9EA-19E7-4D57-B1FF-2E89FF9F58D7}" type="pres">
      <dgm:prSet presAssocID="{A69C0F21-BB1F-4F03-A7C3-7918BE7C9E27}" presName="sibSpaceThree" presStyleCnt="0"/>
      <dgm:spPr/>
    </dgm:pt>
    <dgm:pt modelId="{8FDBDDEF-A503-4824-ABC1-FF879A0818AA}" type="pres">
      <dgm:prSet presAssocID="{3ACA0861-104B-402D-B0D4-3AA836E58E0F}" presName="vertThree" presStyleCnt="0"/>
      <dgm:spPr/>
    </dgm:pt>
    <dgm:pt modelId="{0AD86557-8989-43EE-A8AA-AEC118BF433A}" type="pres">
      <dgm:prSet presAssocID="{3ACA0861-104B-402D-B0D4-3AA836E58E0F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43B06E4-BFDC-49CA-98C6-A2C3E19DFCF1}" type="pres">
      <dgm:prSet presAssocID="{3ACA0861-104B-402D-B0D4-3AA836E58E0F}" presName="horzThree" presStyleCnt="0"/>
      <dgm:spPr/>
    </dgm:pt>
    <dgm:pt modelId="{E4D60D9E-89E0-42B6-ABE4-4E0966596715}" type="pres">
      <dgm:prSet presAssocID="{8A69ACE2-ACDB-4EFF-810C-03F92E1894B5}" presName="sibSpaceTwo" presStyleCnt="0"/>
      <dgm:spPr/>
    </dgm:pt>
    <dgm:pt modelId="{AB2CEF08-091D-4879-89FF-B32DFF05C605}" type="pres">
      <dgm:prSet presAssocID="{376BAFF9-2A4E-4548-8321-D3ED47EA93CF}" presName="vertTwo" presStyleCnt="0"/>
      <dgm:spPr/>
    </dgm:pt>
    <dgm:pt modelId="{42D4DA6C-DC67-483D-86F1-4C8EA06ABAF1}" type="pres">
      <dgm:prSet presAssocID="{376BAFF9-2A4E-4548-8321-D3ED47EA93CF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389F160-DF3F-432E-A6BB-F5C1C798B323}" type="pres">
      <dgm:prSet presAssocID="{376BAFF9-2A4E-4548-8321-D3ED47EA93CF}" presName="horzTwo" presStyleCnt="0"/>
      <dgm:spPr/>
    </dgm:pt>
  </dgm:ptLst>
  <dgm:cxnLst>
    <dgm:cxn modelId="{637F6A24-F037-4FF7-8CCD-6FB14169BAFC}" type="presOf" srcId="{5A555174-67FA-4154-81CC-A9D6EE159B27}" destId="{D58508AA-4DF2-446B-BCC6-62CB64158671}" srcOrd="0" destOrd="0" presId="urn:microsoft.com/office/officeart/2005/8/layout/hierarchy4"/>
    <dgm:cxn modelId="{2E4C8C19-1706-4ACD-9AB0-22A91CF17C19}" type="presOf" srcId="{31A51450-23A6-4268-A898-BA489B52A5B4}" destId="{56B6E965-59D8-403F-AAF6-B38E966CEC2F}" srcOrd="0" destOrd="0" presId="urn:microsoft.com/office/officeart/2005/8/layout/hierarchy4"/>
    <dgm:cxn modelId="{645E731C-5CBB-4975-8586-2025FFA1AFA6}" type="presOf" srcId="{8F902849-38F8-45DD-AF26-AF3E94DF2349}" destId="{687D4DAF-0ACD-4B6B-8EE0-4D368BAC8D09}" srcOrd="0" destOrd="0" presId="urn:microsoft.com/office/officeart/2005/8/layout/hierarchy4"/>
    <dgm:cxn modelId="{06DCFE22-E2D4-47E8-AC95-705A368B52BE}" type="presOf" srcId="{F0E7900F-8A4C-4C2D-A54E-9C22B835FEEA}" destId="{ED138DA6-2787-4D4C-BFD0-71AEFA2B0244}" srcOrd="0" destOrd="0" presId="urn:microsoft.com/office/officeart/2005/8/layout/hierarchy4"/>
    <dgm:cxn modelId="{E1B356A8-9FB4-40F1-8F22-8957F461896C}" srcId="{5A555174-67FA-4154-81CC-A9D6EE159B27}" destId="{8F902849-38F8-45DD-AF26-AF3E94DF2349}" srcOrd="0" destOrd="0" parTransId="{AF264E5D-DE30-42F0-BC1A-AAE59A93E310}" sibTransId="{FF009638-6E8E-4B8F-8DB5-FD25DA1140F1}"/>
    <dgm:cxn modelId="{043C8330-B13D-438B-BD83-7B6634E0A077}" type="presOf" srcId="{3ACA0861-104B-402D-B0D4-3AA836E58E0F}" destId="{0AD86557-8989-43EE-A8AA-AEC118BF433A}" srcOrd="0" destOrd="0" presId="urn:microsoft.com/office/officeart/2005/8/layout/hierarchy4"/>
    <dgm:cxn modelId="{56F760DB-2418-4A28-BD43-E896C61E59FF}" srcId="{31A51450-23A6-4268-A898-BA489B52A5B4}" destId="{F0E7900F-8A4C-4C2D-A54E-9C22B835FEEA}" srcOrd="0" destOrd="0" parTransId="{28335DD5-546F-47D1-9F53-D1303BC2217C}" sibTransId="{A69C0F21-BB1F-4F03-A7C3-7918BE7C9E27}"/>
    <dgm:cxn modelId="{5A8C98AB-2D60-41CB-B71D-A2D9C89D5E28}" srcId="{31A51450-23A6-4268-A898-BA489B52A5B4}" destId="{3ACA0861-104B-402D-B0D4-3AA836E58E0F}" srcOrd="1" destOrd="0" parTransId="{6330CE42-86C6-4939-9968-4A17A9539117}" sibTransId="{BEA09426-9829-403E-9ACD-D4485078775A}"/>
    <dgm:cxn modelId="{AC9B1C0E-BE19-4783-9622-944FA205714B}" type="presOf" srcId="{376BAFF9-2A4E-4548-8321-D3ED47EA93CF}" destId="{42D4DA6C-DC67-483D-86F1-4C8EA06ABAF1}" srcOrd="0" destOrd="0" presId="urn:microsoft.com/office/officeart/2005/8/layout/hierarchy4"/>
    <dgm:cxn modelId="{D8661CF2-94E4-44DF-BD82-6A0015D1952B}" srcId="{8F902849-38F8-45DD-AF26-AF3E94DF2349}" destId="{376BAFF9-2A4E-4548-8321-D3ED47EA93CF}" srcOrd="1" destOrd="0" parTransId="{1EA8EBB6-4797-4409-B047-7DCA62298F21}" sibTransId="{9196FAD6-22E0-476D-9E0B-5E7A218F0DFE}"/>
    <dgm:cxn modelId="{82E885D7-12CD-44AB-AA34-5F76C1FDA6EE}" srcId="{8F902849-38F8-45DD-AF26-AF3E94DF2349}" destId="{31A51450-23A6-4268-A898-BA489B52A5B4}" srcOrd="0" destOrd="0" parTransId="{4180AC2E-9D69-463B-AB67-EA9BD5EBC508}" sibTransId="{8A69ACE2-ACDB-4EFF-810C-03F92E1894B5}"/>
    <dgm:cxn modelId="{ECA574BE-64AA-4BFC-909D-A438D53E0588}" type="presParOf" srcId="{D58508AA-4DF2-446B-BCC6-62CB64158671}" destId="{E753BB57-8DD2-4C72-B7D7-F6EF150BEA62}" srcOrd="0" destOrd="0" presId="urn:microsoft.com/office/officeart/2005/8/layout/hierarchy4"/>
    <dgm:cxn modelId="{1BD8BD89-C110-479D-B185-FA2346224258}" type="presParOf" srcId="{E753BB57-8DD2-4C72-B7D7-F6EF150BEA62}" destId="{687D4DAF-0ACD-4B6B-8EE0-4D368BAC8D09}" srcOrd="0" destOrd="0" presId="urn:microsoft.com/office/officeart/2005/8/layout/hierarchy4"/>
    <dgm:cxn modelId="{4B909375-720D-4761-A756-C1C78E931651}" type="presParOf" srcId="{E753BB57-8DD2-4C72-B7D7-F6EF150BEA62}" destId="{C5EBA660-85D9-47C1-9016-8FDB9AAE4844}" srcOrd="1" destOrd="0" presId="urn:microsoft.com/office/officeart/2005/8/layout/hierarchy4"/>
    <dgm:cxn modelId="{37E2D2D9-8D72-4864-835C-228292352F04}" type="presParOf" srcId="{E753BB57-8DD2-4C72-B7D7-F6EF150BEA62}" destId="{4364AC6E-6CA8-4A41-AE56-6F9A878EE538}" srcOrd="2" destOrd="0" presId="urn:microsoft.com/office/officeart/2005/8/layout/hierarchy4"/>
    <dgm:cxn modelId="{31F3D63E-E576-4469-856B-DD429C67819C}" type="presParOf" srcId="{4364AC6E-6CA8-4A41-AE56-6F9A878EE538}" destId="{708E07D0-AA7E-46DE-B744-893A8ADB7585}" srcOrd="0" destOrd="0" presId="urn:microsoft.com/office/officeart/2005/8/layout/hierarchy4"/>
    <dgm:cxn modelId="{374E4E2A-D0C2-434F-9F1E-00BCD2D1098A}" type="presParOf" srcId="{708E07D0-AA7E-46DE-B744-893A8ADB7585}" destId="{56B6E965-59D8-403F-AAF6-B38E966CEC2F}" srcOrd="0" destOrd="0" presId="urn:microsoft.com/office/officeart/2005/8/layout/hierarchy4"/>
    <dgm:cxn modelId="{6D7C6EDB-55DC-444E-B532-DD15DA1B9061}" type="presParOf" srcId="{708E07D0-AA7E-46DE-B744-893A8ADB7585}" destId="{FA47C1C8-3708-4147-A5EE-8EC8A654B7A5}" srcOrd="1" destOrd="0" presId="urn:microsoft.com/office/officeart/2005/8/layout/hierarchy4"/>
    <dgm:cxn modelId="{BC939C86-9CEE-4429-A24C-12CCD579A89E}" type="presParOf" srcId="{708E07D0-AA7E-46DE-B744-893A8ADB7585}" destId="{33158529-418B-42E6-B6B1-18B0EA1C2856}" srcOrd="2" destOrd="0" presId="urn:microsoft.com/office/officeart/2005/8/layout/hierarchy4"/>
    <dgm:cxn modelId="{A65BE1E3-A226-4328-A2C9-623A8200F2FE}" type="presParOf" srcId="{33158529-418B-42E6-B6B1-18B0EA1C2856}" destId="{B5D05503-0738-4951-88F1-4631CE3807BE}" srcOrd="0" destOrd="0" presId="urn:microsoft.com/office/officeart/2005/8/layout/hierarchy4"/>
    <dgm:cxn modelId="{B89B706C-0CB1-4CFD-A39D-EB1CAE3BE146}" type="presParOf" srcId="{B5D05503-0738-4951-88F1-4631CE3807BE}" destId="{ED138DA6-2787-4D4C-BFD0-71AEFA2B0244}" srcOrd="0" destOrd="0" presId="urn:microsoft.com/office/officeart/2005/8/layout/hierarchy4"/>
    <dgm:cxn modelId="{8722EEE4-0B4D-494E-9DF2-4E4B5CEE4938}" type="presParOf" srcId="{B5D05503-0738-4951-88F1-4631CE3807BE}" destId="{FB0CBD3F-BBE1-43C7-A298-6D75A410CCED}" srcOrd="1" destOrd="0" presId="urn:microsoft.com/office/officeart/2005/8/layout/hierarchy4"/>
    <dgm:cxn modelId="{257CA677-E84E-4E7C-9B02-7EE8BB4CA68F}" type="presParOf" srcId="{33158529-418B-42E6-B6B1-18B0EA1C2856}" destId="{F081A9EA-19E7-4D57-B1FF-2E89FF9F58D7}" srcOrd="1" destOrd="0" presId="urn:microsoft.com/office/officeart/2005/8/layout/hierarchy4"/>
    <dgm:cxn modelId="{2A3ED4D2-627C-455F-9F57-DADDC3A7EFF7}" type="presParOf" srcId="{33158529-418B-42E6-B6B1-18B0EA1C2856}" destId="{8FDBDDEF-A503-4824-ABC1-FF879A0818AA}" srcOrd="2" destOrd="0" presId="urn:microsoft.com/office/officeart/2005/8/layout/hierarchy4"/>
    <dgm:cxn modelId="{846BAB15-8FFE-4D1B-A1CB-252464B913CC}" type="presParOf" srcId="{8FDBDDEF-A503-4824-ABC1-FF879A0818AA}" destId="{0AD86557-8989-43EE-A8AA-AEC118BF433A}" srcOrd="0" destOrd="0" presId="urn:microsoft.com/office/officeart/2005/8/layout/hierarchy4"/>
    <dgm:cxn modelId="{41F0C3AA-590B-4F3F-8ED9-3F8A0B7E3474}" type="presParOf" srcId="{8FDBDDEF-A503-4824-ABC1-FF879A0818AA}" destId="{543B06E4-BFDC-49CA-98C6-A2C3E19DFCF1}" srcOrd="1" destOrd="0" presId="urn:microsoft.com/office/officeart/2005/8/layout/hierarchy4"/>
    <dgm:cxn modelId="{4CC8BE97-86A9-48A6-9C4D-EDFDDDE5B5ED}" type="presParOf" srcId="{4364AC6E-6CA8-4A41-AE56-6F9A878EE538}" destId="{E4D60D9E-89E0-42B6-ABE4-4E0966596715}" srcOrd="1" destOrd="0" presId="urn:microsoft.com/office/officeart/2005/8/layout/hierarchy4"/>
    <dgm:cxn modelId="{18490E31-AF35-41F8-9057-C13127D24F44}" type="presParOf" srcId="{4364AC6E-6CA8-4A41-AE56-6F9A878EE538}" destId="{AB2CEF08-091D-4879-89FF-B32DFF05C605}" srcOrd="2" destOrd="0" presId="urn:microsoft.com/office/officeart/2005/8/layout/hierarchy4"/>
    <dgm:cxn modelId="{D528C0E8-45F8-4D6E-8B31-7A8F8C18D154}" type="presParOf" srcId="{AB2CEF08-091D-4879-89FF-B32DFF05C605}" destId="{42D4DA6C-DC67-483D-86F1-4C8EA06ABAF1}" srcOrd="0" destOrd="0" presId="urn:microsoft.com/office/officeart/2005/8/layout/hierarchy4"/>
    <dgm:cxn modelId="{1E15FA0D-2AF8-4D7A-8107-F742BF944B32}" type="presParOf" srcId="{AB2CEF08-091D-4879-89FF-B32DFF05C605}" destId="{9389F160-DF3F-432E-A6BB-F5C1C798B32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D4DAF-0ACD-4B6B-8EE0-4D368BAC8D09}">
      <dsp:nvSpPr>
        <dsp:cNvPr id="0" name=""/>
        <dsp:cNvSpPr/>
      </dsp:nvSpPr>
      <dsp:spPr>
        <a:xfrm>
          <a:off x="1008" y="815"/>
          <a:ext cx="8783208" cy="136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4200" kern="1200" dirty="0" err="1"/>
            <a:t>تمييز</a:t>
          </a:r>
          <a:endParaRPr lang="en-GB" sz="4200" kern="1200" dirty="0"/>
        </a:p>
      </dsp:txBody>
      <dsp:txXfrm>
        <a:off x="40899" y="40706"/>
        <a:ext cx="8703426" cy="1282185"/>
      </dsp:txXfrm>
    </dsp:sp>
    <dsp:sp modelId="{56B6E965-59D8-403F-AAF6-B38E966CEC2F}">
      <dsp:nvSpPr>
        <dsp:cNvPr id="0" name=""/>
        <dsp:cNvSpPr/>
      </dsp:nvSpPr>
      <dsp:spPr>
        <a:xfrm>
          <a:off x="3046752" y="1515322"/>
          <a:ext cx="5737464" cy="13619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3100" kern="1200" dirty="0" err="1"/>
            <a:t>تمييز</a:t>
          </a:r>
          <a:r>
            <a:rPr lang="ur-PK" sz="3100" kern="1200" dirty="0"/>
            <a:t> </a:t>
          </a:r>
          <a:r>
            <a:rPr lang="ur-PK" sz="3100" kern="1200" dirty="0" err="1"/>
            <a:t>المفرد</a:t>
          </a:r>
          <a:r>
            <a:rPr lang="ur-PK" sz="3100" kern="1200" dirty="0"/>
            <a:t> (</a:t>
          </a:r>
          <a:r>
            <a:rPr lang="ur-PK" sz="3100" kern="1200" dirty="0" err="1"/>
            <a:t>الذات</a:t>
          </a:r>
          <a:r>
            <a:rPr lang="ur-PK" sz="3100" kern="1200" dirty="0"/>
            <a:t>)</a:t>
          </a:r>
          <a:endParaRPr lang="en-GB" sz="3100" kern="1200" dirty="0"/>
        </a:p>
      </dsp:txBody>
      <dsp:txXfrm>
        <a:off x="3086643" y="1555213"/>
        <a:ext cx="5657682" cy="1282185"/>
      </dsp:txXfrm>
    </dsp:sp>
    <dsp:sp modelId="{ED138DA6-2787-4D4C-BFD0-71AEFA2B0244}">
      <dsp:nvSpPr>
        <dsp:cNvPr id="0" name=""/>
        <dsp:cNvSpPr/>
      </dsp:nvSpPr>
      <dsp:spPr>
        <a:xfrm>
          <a:off x="5974489" y="3029829"/>
          <a:ext cx="2809727" cy="13619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3100" kern="1200" dirty="0" err="1"/>
            <a:t>عَدَدٌ</a:t>
          </a:r>
          <a:endParaRPr lang="en-GB" sz="3100" kern="1200" dirty="0"/>
        </a:p>
      </dsp:txBody>
      <dsp:txXfrm>
        <a:off x="6014380" y="3069720"/>
        <a:ext cx="2729945" cy="1282185"/>
      </dsp:txXfrm>
    </dsp:sp>
    <dsp:sp modelId="{0AD86557-8989-43EE-A8AA-AEC118BF433A}">
      <dsp:nvSpPr>
        <dsp:cNvPr id="0" name=""/>
        <dsp:cNvSpPr/>
      </dsp:nvSpPr>
      <dsp:spPr>
        <a:xfrm>
          <a:off x="3046752" y="3029829"/>
          <a:ext cx="2809727" cy="13619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3100" kern="1200" dirty="0" err="1"/>
            <a:t>مِقْدَارٌ</a:t>
          </a:r>
          <a:endParaRPr lang="en-GB" sz="3100" kern="1200" dirty="0"/>
        </a:p>
      </dsp:txBody>
      <dsp:txXfrm>
        <a:off x="3086643" y="3069720"/>
        <a:ext cx="2729945" cy="1282185"/>
      </dsp:txXfrm>
    </dsp:sp>
    <dsp:sp modelId="{42D4DA6C-DC67-483D-86F1-4C8EA06ABAF1}">
      <dsp:nvSpPr>
        <dsp:cNvPr id="0" name=""/>
        <dsp:cNvSpPr/>
      </dsp:nvSpPr>
      <dsp:spPr>
        <a:xfrm>
          <a:off x="1008" y="1515322"/>
          <a:ext cx="2809727" cy="13619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r-PK" sz="3100" kern="1200" dirty="0" err="1"/>
            <a:t>تمييز</a:t>
          </a:r>
          <a:r>
            <a:rPr lang="ur-PK" sz="3100" kern="1200" dirty="0"/>
            <a:t> </a:t>
          </a:r>
          <a:r>
            <a:rPr lang="ur-PK" sz="3100" kern="1200" dirty="0" err="1"/>
            <a:t>الجملة</a:t>
          </a:r>
          <a:r>
            <a:rPr lang="ur-PK" sz="3100" kern="1200" dirty="0"/>
            <a:t> (</a:t>
          </a:r>
          <a:r>
            <a:rPr lang="ur-PK" sz="3100" kern="1200" dirty="0" err="1"/>
            <a:t>النسبة</a:t>
          </a:r>
          <a:r>
            <a:rPr lang="ur-PK" sz="3100" kern="1200" dirty="0"/>
            <a:t>)</a:t>
          </a:r>
          <a:endParaRPr lang="en-GB" sz="3100" kern="1200" dirty="0"/>
        </a:p>
      </dsp:txBody>
      <dsp:txXfrm>
        <a:off x="40899" y="1555213"/>
        <a:ext cx="2729945" cy="1282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xmlns="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٢٨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xmlns="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الاسم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المعرب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الْمَقصِدُ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الثَّانِي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الْمَنْصُوْبَاتِ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السَّابِعُ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فِي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التَّمْييزِ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xmlns="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E4539FE-A247-4459-AD76-FCADA53DC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" t="36000" r="13775" b="8000"/>
          <a:stretch/>
        </p:blipFill>
        <p:spPr>
          <a:xfrm>
            <a:off x="683568" y="1419622"/>
            <a:ext cx="784887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1043608" y="-4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السَّابِعُ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التَّمْييزِ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xmlns="" id="{CC55BB2E-CC18-4E6B-8609-EDA907E883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84473"/>
              </p:ext>
            </p:extLst>
          </p:nvPr>
        </p:nvGraphicFramePr>
        <p:xfrm>
          <a:off x="179388" y="627063"/>
          <a:ext cx="8785225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999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1043608" y="-4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السَّابِعُ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التَّمْييزِ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السَّابِعُ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التَّمْييزِ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ar-SA" dirty="0"/>
              <a:t>فَصْلٌ: التَّمْيِيزُ هُوَ نَكِرَةٌ تُذْكَرُ بَعْدَ مِقْدارٍ</a:t>
            </a:r>
            <a:r>
              <a:rPr lang="ur-PK" dirty="0"/>
              <a:t> </a:t>
            </a:r>
            <a:r>
              <a:rPr lang="ur-PK" dirty="0" err="1"/>
              <a:t>مِنْ</a:t>
            </a:r>
            <a:r>
              <a:rPr lang="ur-PK" dirty="0"/>
              <a:t> </a:t>
            </a:r>
            <a:r>
              <a:rPr lang="ur-PK" dirty="0" err="1"/>
              <a:t>عَدَدٍ</a:t>
            </a:r>
            <a:r>
              <a:rPr lang="ar-SA" dirty="0"/>
              <a:t> أَوْ كَيْلٍ أَوْ وَزْنٍ أَوْ مِسَاحَةٍ أَوْ غَيْرَ ذلِك مِمّا فِيهِ إبْهامٌ، تَرْفَعَ ذلِك الإبْهَامَ، </a:t>
            </a:r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154398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1043608" y="-4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السَّابِعُ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التَّمْييزِ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ar-SA" dirty="0"/>
              <a:t>نَحْوُ عِنْدِي عِشْرُون دِرْهَمًا، </a:t>
            </a:r>
            <a:endParaRPr lang="ur-PK" dirty="0"/>
          </a:p>
          <a:p>
            <a:pPr rtl="1"/>
            <a:r>
              <a:rPr lang="ar-SA" dirty="0"/>
              <a:t>وَقَفِيزانِ بُرًّا، وَمَنْوَانِ سَمْنًا، </a:t>
            </a:r>
            <a:endParaRPr lang="ur-PK" dirty="0"/>
          </a:p>
          <a:p>
            <a:pPr rtl="1"/>
            <a:r>
              <a:rPr lang="ar-SA" dirty="0"/>
              <a:t>وَجَرِيبَانِ قُطْنًا، </a:t>
            </a:r>
            <a:endParaRPr lang="ur-PK" dirty="0"/>
          </a:p>
          <a:p>
            <a:pPr rtl="1"/>
            <a:r>
              <a:rPr lang="ar-SA" dirty="0"/>
              <a:t>[وَمَا فِي الٍسَّمَاءِ قَدْرُ رَاحَةٍ سَحَابًا]، </a:t>
            </a:r>
            <a:endParaRPr lang="ur-PK" dirty="0"/>
          </a:p>
          <a:p>
            <a:pPr rtl="1"/>
            <a:r>
              <a:rPr lang="ar-SA" dirty="0"/>
              <a:t>وعَلَى التَّمْرَةِ مِثْلُهَا زُبْدًا. 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8448F8F-CC7E-4B41-A46F-A885108C2B3D}"/>
              </a:ext>
            </a:extLst>
          </p:cNvPr>
          <p:cNvSpPr txBox="1"/>
          <p:nvPr/>
        </p:nvSpPr>
        <p:spPr>
          <a:xfrm>
            <a:off x="7884368" y="149163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≠ litre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6A42B1B-7965-447B-92F2-CBD8B70EE428}"/>
              </a:ext>
            </a:extLst>
          </p:cNvPr>
          <p:cNvSpPr/>
          <p:nvPr/>
        </p:nvSpPr>
        <p:spPr>
          <a:xfrm>
            <a:off x="4644008" y="1563638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b="1" dirty="0">
                <a:solidFill>
                  <a:schemeClr val="accent6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مَنَا ومَنَاةُ ويُثَنَّى مَنَوَانِ ومَنَيَانِ</a:t>
            </a:r>
            <a:endParaRPr lang="en-GB" dirty="0">
              <a:solidFill>
                <a:schemeClr val="accent6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6FD720D-C909-4046-936E-DDD4CB0A1257}"/>
              </a:ext>
            </a:extLst>
          </p:cNvPr>
          <p:cNvSpPr txBox="1"/>
          <p:nvPr/>
        </p:nvSpPr>
        <p:spPr>
          <a:xfrm>
            <a:off x="5580112" y="213970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butter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64A1E2A-389A-4CA0-95C0-1CF722FEE41C}"/>
              </a:ext>
            </a:extLst>
          </p:cNvPr>
          <p:cNvSpPr txBox="1"/>
          <p:nvPr/>
        </p:nvSpPr>
        <p:spPr>
          <a:xfrm>
            <a:off x="7884368" y="23870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≠ acre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B022330-064D-4273-8149-37C3685CF58C}"/>
              </a:ext>
            </a:extLst>
          </p:cNvPr>
          <p:cNvSpPr txBox="1"/>
          <p:nvPr/>
        </p:nvSpPr>
        <p:spPr>
          <a:xfrm>
            <a:off x="5724128" y="444395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butter</a:t>
            </a:r>
          </a:p>
        </p:txBody>
      </p:sp>
    </p:spTree>
    <p:extLst>
      <p:ext uri="{BB962C8B-B14F-4D97-AF65-F5344CB8AC3E}">
        <p14:creationId xmlns:p14="http://schemas.microsoft.com/office/powerpoint/2010/main" val="71894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  <p:bldP spid="3" grpId="0"/>
      <p:bldP spid="9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1043608" y="-4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السَّابِعُ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التَّمْييزِ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وَقَدْ</a:t>
            </a:r>
            <a:r>
              <a:rPr lang="ur-PK" dirty="0"/>
              <a:t> </a:t>
            </a:r>
            <a:r>
              <a:rPr lang="ur-PK" dirty="0" err="1"/>
              <a:t>يَكُونُ</a:t>
            </a:r>
            <a:r>
              <a:rPr lang="ur-PK" dirty="0"/>
              <a:t> </a:t>
            </a:r>
            <a:r>
              <a:rPr lang="ur-PK" dirty="0" err="1"/>
              <a:t>مِنْ</a:t>
            </a:r>
            <a:r>
              <a:rPr lang="ur-PK" dirty="0"/>
              <a:t> </a:t>
            </a:r>
            <a:r>
              <a:rPr lang="ur-PK" dirty="0" err="1"/>
              <a:t>غَيْرِ</a:t>
            </a:r>
            <a:r>
              <a:rPr lang="ur-PK" dirty="0"/>
              <a:t> </a:t>
            </a:r>
            <a:r>
              <a:rPr lang="ur-PK" dirty="0" err="1"/>
              <a:t>مِقْدارٍ</a:t>
            </a:r>
            <a:r>
              <a:rPr lang="ur-PK" dirty="0"/>
              <a:t>،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هذا</a:t>
            </a:r>
            <a:r>
              <a:rPr lang="ur-PK" dirty="0"/>
              <a:t> </a:t>
            </a:r>
            <a:r>
              <a:rPr lang="ur-PK" dirty="0" err="1"/>
              <a:t>خاتَمٌ</a:t>
            </a:r>
            <a:r>
              <a:rPr lang="ur-PK" dirty="0"/>
              <a:t> </a:t>
            </a:r>
            <a:r>
              <a:rPr lang="ur-PK" dirty="0" err="1"/>
              <a:t>حَدِيدًا</a:t>
            </a:r>
            <a:r>
              <a:rPr lang="ur-PK" dirty="0"/>
              <a:t>، </a:t>
            </a:r>
            <a:r>
              <a:rPr lang="ur-PK" dirty="0" err="1"/>
              <a:t>وَسِوارٌ</a:t>
            </a:r>
            <a:r>
              <a:rPr lang="ur-PK" dirty="0"/>
              <a:t> </a:t>
            </a:r>
            <a:r>
              <a:rPr lang="ur-PK" dirty="0" err="1"/>
              <a:t>ذَهَبًا</a:t>
            </a:r>
            <a:r>
              <a:rPr lang="ur-PK" dirty="0"/>
              <a:t>، </a:t>
            </a:r>
            <a:r>
              <a:rPr lang="ur-PK" dirty="0" err="1"/>
              <a:t>وَالخَفْضُ</a:t>
            </a:r>
            <a:r>
              <a:rPr lang="ur-PK" dirty="0"/>
              <a:t> </a:t>
            </a:r>
            <a:r>
              <a:rPr lang="ur-PK" dirty="0" err="1"/>
              <a:t>فِيهِ</a:t>
            </a:r>
            <a:r>
              <a:rPr lang="ur-PK" dirty="0"/>
              <a:t> </a:t>
            </a:r>
            <a:r>
              <a:rPr lang="ur-PK" dirty="0" err="1"/>
              <a:t>أَكْثَرُ</a:t>
            </a:r>
            <a:r>
              <a:rPr lang="ur-PK" dirty="0"/>
              <a:t>، </a:t>
            </a:r>
            <a:r>
              <a:rPr lang="ur-PK" dirty="0" err="1"/>
              <a:t>مِثْلُ</a:t>
            </a:r>
            <a:r>
              <a:rPr lang="ur-PK" dirty="0"/>
              <a:t> </a:t>
            </a:r>
            <a:r>
              <a:rPr lang="ur-PK" dirty="0" err="1"/>
              <a:t>خَاتَمُ</a:t>
            </a:r>
            <a:r>
              <a:rPr lang="ur-PK" dirty="0"/>
              <a:t> </a:t>
            </a:r>
            <a:r>
              <a:rPr lang="ur-PK" dirty="0" err="1"/>
              <a:t>حَدِيدٍ</a:t>
            </a:r>
            <a:r>
              <a:rPr lang="ur-PK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938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1043608" y="-4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السَّابِعُ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التَّمْييزِ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 err="1"/>
              <a:t>وَقَدْ</a:t>
            </a:r>
            <a:r>
              <a:rPr lang="ur-PK" dirty="0"/>
              <a:t> </a:t>
            </a:r>
            <a:r>
              <a:rPr lang="ur-PK" dirty="0" err="1"/>
              <a:t>يَقَعُ</a:t>
            </a:r>
            <a:r>
              <a:rPr lang="ur-PK" dirty="0"/>
              <a:t> </a:t>
            </a:r>
            <a:r>
              <a:rPr lang="ur-PK" dirty="0" err="1"/>
              <a:t>بَعْدَ</a:t>
            </a:r>
            <a:r>
              <a:rPr lang="ur-PK" dirty="0"/>
              <a:t> </a:t>
            </a:r>
            <a:r>
              <a:rPr lang="ur-PK" dirty="0" err="1"/>
              <a:t>الجُمْلَةِ</a:t>
            </a:r>
            <a:r>
              <a:rPr lang="ur-PK" dirty="0"/>
              <a:t>، </a:t>
            </a:r>
            <a:r>
              <a:rPr lang="ur-PK" dirty="0" err="1"/>
              <a:t>لِرَفْعِ</a:t>
            </a:r>
            <a:r>
              <a:rPr lang="ur-PK" dirty="0"/>
              <a:t> </a:t>
            </a:r>
            <a:r>
              <a:rPr lang="ur-PK" dirty="0" err="1"/>
              <a:t>الإبْهَامِ</a:t>
            </a:r>
            <a:r>
              <a:rPr lang="ur-PK" dirty="0"/>
              <a:t> </a:t>
            </a:r>
            <a:r>
              <a:rPr lang="ur-PK" dirty="0" err="1"/>
              <a:t>عَنْ</a:t>
            </a:r>
            <a:r>
              <a:rPr lang="ur-PK" dirty="0"/>
              <a:t> </a:t>
            </a:r>
            <a:r>
              <a:rPr lang="ur-PK" dirty="0" err="1"/>
              <a:t>نِسْبَتِها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طَابَ</a:t>
            </a:r>
            <a:r>
              <a:rPr lang="ur-PK" dirty="0"/>
              <a:t> </a:t>
            </a:r>
            <a:r>
              <a:rPr lang="ur-PK" dirty="0" err="1"/>
              <a:t>زَيْدٌ</a:t>
            </a:r>
            <a:r>
              <a:rPr lang="ur-PK" dirty="0"/>
              <a:t> </a:t>
            </a:r>
            <a:r>
              <a:rPr lang="ur-PK" dirty="0" err="1"/>
              <a:t>نَفْسًا</a:t>
            </a:r>
            <a:r>
              <a:rPr lang="ur-PK" dirty="0"/>
              <a:t> </a:t>
            </a:r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عِلْمًا</a:t>
            </a:r>
            <a:r>
              <a:rPr lang="ur-PK" dirty="0"/>
              <a:t> </a:t>
            </a:r>
            <a:r>
              <a:rPr lang="ur-PK" dirty="0" err="1"/>
              <a:t>أَوْأَبًا</a:t>
            </a:r>
            <a:r>
              <a:rPr lang="ur-PK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888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xmlns="" id="{DC0794C1-D7BD-459D-8ECA-3FC84B8E86FA}"/>
              </a:ext>
            </a:extLst>
          </p:cNvPr>
          <p:cNvSpPr/>
          <p:nvPr/>
        </p:nvSpPr>
        <p:spPr>
          <a:xfrm flipH="1">
            <a:off x="1043608" y="-4"/>
            <a:ext cx="223224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السَّابِعُ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التَّمْييزِ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xmlns="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الثَّانِي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الْمَنْصُوْبَاتِ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xmlns="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﴿</a:t>
            </a:r>
            <a:r>
              <a:rPr lang="ar-SA" b="1" dirty="0">
                <a:solidFill>
                  <a:schemeClr val="accent6"/>
                </a:solidFill>
              </a:rPr>
              <a:t>أَنَا أَكْثَرُ مِنْكَ </a:t>
            </a:r>
            <a:r>
              <a:rPr lang="ar-SA" b="1" dirty="0">
                <a:solidFill>
                  <a:schemeClr val="accent1"/>
                </a:solidFill>
              </a:rPr>
              <a:t>مَالًا</a:t>
            </a:r>
            <a:r>
              <a:rPr lang="ar-SA" b="1" dirty="0">
                <a:solidFill>
                  <a:schemeClr val="accent6"/>
                </a:solidFill>
              </a:rPr>
              <a:t> وَأَعَزُّ </a:t>
            </a:r>
            <a:r>
              <a:rPr lang="ar-SA" b="1" dirty="0">
                <a:solidFill>
                  <a:schemeClr val="accent1"/>
                </a:solidFill>
              </a:rPr>
              <a:t>نَفَرًا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</a:p>
          <a:p>
            <a:pPr rtl="1"/>
            <a:r>
              <a:rPr lang="ur-PK" b="1" dirty="0">
                <a:solidFill>
                  <a:schemeClr val="accent6"/>
                </a:solidFill>
              </a:rPr>
              <a:t>﴿</a:t>
            </a:r>
            <a:r>
              <a:rPr lang="ur-PK" b="1" dirty="0" err="1">
                <a:solidFill>
                  <a:schemeClr val="accent6"/>
                </a:solidFill>
              </a:rPr>
              <a:t>وَالَّذِينَ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آمَنُوا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أَشَدُّ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1"/>
                </a:solidFill>
              </a:rPr>
              <a:t>حُبًّا</a:t>
            </a:r>
            <a:r>
              <a:rPr lang="ur-PK" b="1" dirty="0">
                <a:solidFill>
                  <a:schemeClr val="accent6"/>
                </a:solidFill>
              </a:rPr>
              <a:t> </a:t>
            </a:r>
            <a:r>
              <a:rPr lang="ur-PK" b="1" dirty="0" err="1">
                <a:solidFill>
                  <a:schemeClr val="accent6"/>
                </a:solidFill>
              </a:rPr>
              <a:t>لِلَّهِ</a:t>
            </a:r>
            <a:r>
              <a:rPr lang="ur-PK" b="1" dirty="0">
                <a:solidFill>
                  <a:schemeClr val="accent6"/>
                </a:solidFill>
              </a:rPr>
              <a:t>﴾</a:t>
            </a:r>
            <a:endParaRPr lang="ar-SA" b="1" dirty="0">
              <a:solidFill>
                <a:schemeClr val="accent6"/>
              </a:solidFill>
            </a:endParaRPr>
          </a:p>
          <a:p>
            <a:pPr rtl="1"/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57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/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</a:t>
            </a: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لا إله إلا أنْت </a:t>
            </a:r>
            <a: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/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11932</TotalTime>
  <Words>270</Words>
  <Application>Microsoft Office PowerPoint</Application>
  <PresentationFormat>On-screen Show (16:9)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</cp:lastModifiedBy>
  <cp:revision>1543</cp:revision>
  <cp:lastPrinted>2018-11-30T18:58:39Z</cp:lastPrinted>
  <dcterms:created xsi:type="dcterms:W3CDTF">2017-07-04T20:08:42Z</dcterms:created>
  <dcterms:modified xsi:type="dcterms:W3CDTF">2020-03-02T10:54:17Z</dcterms:modified>
</cp:coreProperties>
</file>