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7" r:id="rId2"/>
    <p:sldId id="404" r:id="rId3"/>
    <p:sldId id="498" r:id="rId4"/>
    <p:sldId id="501" r:id="rId5"/>
    <p:sldId id="503" r:id="rId6"/>
    <p:sldId id="502" r:id="rId7"/>
    <p:sldId id="500" r:id="rId8"/>
    <p:sldId id="506" r:id="rId9"/>
    <p:sldId id="507" r:id="rId10"/>
    <p:sldId id="508" r:id="rId11"/>
    <p:sldId id="505" r:id="rId12"/>
    <p:sldId id="510" r:id="rId13"/>
    <p:sldId id="504" r:id="rId14"/>
    <p:sldId id="509" r:id="rId15"/>
    <p:sldId id="511" r:id="rId16"/>
    <p:sldId id="512" r:id="rId17"/>
    <p:sldId id="513" r:id="rId18"/>
    <p:sldId id="499" r:id="rId19"/>
    <p:sldId id="515" r:id="rId20"/>
    <p:sldId id="518" r:id="rId21"/>
    <p:sldId id="514" r:id="rId22"/>
    <p:sldId id="516" r:id="rId23"/>
    <p:sldId id="527" r:id="rId24"/>
    <p:sldId id="525" r:id="rId25"/>
    <p:sldId id="526" r:id="rId26"/>
    <p:sldId id="519" r:id="rId27"/>
    <p:sldId id="528" r:id="rId28"/>
    <p:sldId id="521" r:id="rId29"/>
    <p:sldId id="517" r:id="rId30"/>
    <p:sldId id="523" r:id="rId31"/>
    <p:sldId id="355" r:id="rId32"/>
    <p:sldId id="524" r:id="rId33"/>
    <p:sldId id="522" r:id="rId3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8"/>
            <p14:sldId id="501"/>
            <p14:sldId id="503"/>
            <p14:sldId id="502"/>
            <p14:sldId id="500"/>
            <p14:sldId id="506"/>
            <p14:sldId id="507"/>
            <p14:sldId id="508"/>
            <p14:sldId id="505"/>
            <p14:sldId id="510"/>
            <p14:sldId id="504"/>
            <p14:sldId id="509"/>
            <p14:sldId id="511"/>
            <p14:sldId id="512"/>
            <p14:sldId id="513"/>
            <p14:sldId id="499"/>
            <p14:sldId id="515"/>
            <p14:sldId id="518"/>
            <p14:sldId id="514"/>
            <p14:sldId id="516"/>
            <p14:sldId id="527"/>
            <p14:sldId id="525"/>
            <p14:sldId id="526"/>
            <p14:sldId id="519"/>
            <p14:sldId id="528"/>
            <p14:sldId id="521"/>
            <p14:sldId id="517"/>
            <p14:sldId id="523"/>
            <p14:sldId id="355"/>
            <p14:sldId id="524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31A9D-B5CD-4119-9771-96CABF577DA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856BAB-C306-42C7-A3B5-033C960E4A0F}">
      <dgm:prSet phldrT="[Text]"/>
      <dgm:spPr/>
      <dgm:t>
        <a:bodyPr/>
        <a:lstStyle/>
        <a:p>
          <a:r>
            <a:rPr lang="ur-PK" dirty="0"/>
            <a:t>لا </a:t>
          </a:r>
          <a:r>
            <a:rPr lang="ur-PK" dirty="0" err="1"/>
            <a:t>لنفي</a:t>
          </a:r>
          <a:r>
            <a:rPr lang="ur-PK" dirty="0"/>
            <a:t> </a:t>
          </a:r>
          <a:r>
            <a:rPr lang="ur-PK" dirty="0" err="1"/>
            <a:t>الجنس</a:t>
          </a:r>
          <a:endParaRPr lang="en-GB" dirty="0"/>
        </a:p>
      </dgm:t>
    </dgm:pt>
    <dgm:pt modelId="{43FE6C0E-7951-407A-9BA9-7111F35EB487}" type="parTrans" cxnId="{913D59AF-CFF7-44DC-832D-1A911B809262}">
      <dgm:prSet/>
      <dgm:spPr/>
      <dgm:t>
        <a:bodyPr/>
        <a:lstStyle/>
        <a:p>
          <a:endParaRPr lang="en-GB"/>
        </a:p>
      </dgm:t>
    </dgm:pt>
    <dgm:pt modelId="{434C619B-CE38-479A-A355-26E567F2035C}" type="sibTrans" cxnId="{913D59AF-CFF7-44DC-832D-1A911B809262}">
      <dgm:prSet/>
      <dgm:spPr/>
      <dgm:t>
        <a:bodyPr/>
        <a:lstStyle/>
        <a:p>
          <a:endParaRPr lang="en-GB"/>
        </a:p>
      </dgm:t>
    </dgm:pt>
    <dgm:pt modelId="{F8DE648E-FEBC-4234-B9F7-BBC7272FAE40}">
      <dgm:prSet phldrT="[Text]"/>
      <dgm:spPr/>
      <dgm:t>
        <a:bodyPr/>
        <a:lstStyle/>
        <a:p>
          <a:r>
            <a:rPr lang="ur-PK" dirty="0"/>
            <a:t>خبر لا</a:t>
          </a:r>
          <a:endParaRPr lang="en-GB" dirty="0"/>
        </a:p>
      </dgm:t>
    </dgm:pt>
    <dgm:pt modelId="{419EC7A3-6973-400A-BDE9-4DF58310B0A8}" type="parTrans" cxnId="{9CECF3D3-C585-449E-9B7F-196BB50328D6}">
      <dgm:prSet/>
      <dgm:spPr/>
      <dgm:t>
        <a:bodyPr/>
        <a:lstStyle/>
        <a:p>
          <a:endParaRPr lang="en-GB"/>
        </a:p>
      </dgm:t>
    </dgm:pt>
    <dgm:pt modelId="{32FF4620-BD72-41E9-8750-B9D905E4E4E5}" type="sibTrans" cxnId="{9CECF3D3-C585-449E-9B7F-196BB50328D6}">
      <dgm:prSet/>
      <dgm:spPr/>
      <dgm:t>
        <a:bodyPr/>
        <a:lstStyle/>
        <a:p>
          <a:endParaRPr lang="en-GB"/>
        </a:p>
      </dgm:t>
    </dgm:pt>
    <dgm:pt modelId="{D6DE2CA3-80F8-41EC-BE3E-2522DF4FF32E}">
      <dgm:prSet phldrT="[Text]"/>
      <dgm:spPr/>
      <dgm:t>
        <a:bodyPr/>
        <a:lstStyle/>
        <a:p>
          <a:r>
            <a:rPr lang="ur-PK" dirty="0"/>
            <a:t>اسم لا</a:t>
          </a:r>
          <a:endParaRPr lang="en-GB" dirty="0"/>
        </a:p>
      </dgm:t>
    </dgm:pt>
    <dgm:pt modelId="{BDF6B5A3-0B20-47E8-AD51-D853AFA4FC06}" type="parTrans" cxnId="{F6011BEE-FE07-424F-A26A-F1074BBAD993}">
      <dgm:prSet/>
      <dgm:spPr/>
      <dgm:t>
        <a:bodyPr/>
        <a:lstStyle/>
        <a:p>
          <a:endParaRPr lang="en-GB"/>
        </a:p>
      </dgm:t>
    </dgm:pt>
    <dgm:pt modelId="{9F1E3516-54E9-4AFD-9565-33CBEB535D67}" type="sibTrans" cxnId="{F6011BEE-FE07-424F-A26A-F1074BBAD993}">
      <dgm:prSet/>
      <dgm:spPr/>
      <dgm:t>
        <a:bodyPr/>
        <a:lstStyle/>
        <a:p>
          <a:endParaRPr lang="en-GB"/>
        </a:p>
      </dgm:t>
    </dgm:pt>
    <dgm:pt modelId="{AC41D22C-05BA-400D-8892-D1BA84F77A97}">
      <dgm:prSet phldrT="[Text]"/>
      <dgm:spPr/>
      <dgm:t>
        <a:bodyPr/>
        <a:lstStyle/>
        <a:p>
          <a:r>
            <a:rPr lang="ur-PK" dirty="0"/>
            <a:t>لا</a:t>
          </a:r>
          <a:endParaRPr lang="en-GB" dirty="0"/>
        </a:p>
      </dgm:t>
    </dgm:pt>
    <dgm:pt modelId="{B2CA6CED-7B10-4CB9-BAC8-3A2478348B9C}" type="parTrans" cxnId="{9FFE07DC-0119-4380-A3DC-7F1D7808EB08}">
      <dgm:prSet/>
      <dgm:spPr/>
      <dgm:t>
        <a:bodyPr/>
        <a:lstStyle/>
        <a:p>
          <a:endParaRPr lang="en-GB"/>
        </a:p>
      </dgm:t>
    </dgm:pt>
    <dgm:pt modelId="{FB82BC88-DBC4-4649-8036-39EE22E88CA3}" type="sibTrans" cxnId="{9FFE07DC-0119-4380-A3DC-7F1D7808EB08}">
      <dgm:prSet/>
      <dgm:spPr/>
      <dgm:t>
        <a:bodyPr/>
        <a:lstStyle/>
        <a:p>
          <a:endParaRPr lang="en-GB"/>
        </a:p>
      </dgm:t>
    </dgm:pt>
    <dgm:pt modelId="{84582709-0F9A-4ABC-A38B-F74862276386}">
      <dgm:prSet phldrT="[Text]"/>
      <dgm:spPr/>
      <dgm:t>
        <a:bodyPr/>
        <a:lstStyle/>
        <a:p>
          <a:r>
            <a:rPr lang="ur-PK" dirty="0" err="1"/>
            <a:t>إله</a:t>
          </a:r>
          <a:endParaRPr lang="en-GB" dirty="0"/>
        </a:p>
      </dgm:t>
    </dgm:pt>
    <dgm:pt modelId="{FC8E19B5-1B3E-4DAD-85F2-DFC0E38AEBB5}" type="parTrans" cxnId="{A3F9E44B-FA94-46B8-87B7-F0F5171F420E}">
      <dgm:prSet/>
      <dgm:spPr/>
      <dgm:t>
        <a:bodyPr/>
        <a:lstStyle/>
        <a:p>
          <a:endParaRPr lang="en-GB"/>
        </a:p>
      </dgm:t>
    </dgm:pt>
    <dgm:pt modelId="{99FAA5D9-AE55-40BD-9461-830D491F9E42}" type="sibTrans" cxnId="{A3F9E44B-FA94-46B8-87B7-F0F5171F420E}">
      <dgm:prSet/>
      <dgm:spPr/>
      <dgm:t>
        <a:bodyPr/>
        <a:lstStyle/>
        <a:p>
          <a:endParaRPr lang="en-GB"/>
        </a:p>
      </dgm:t>
    </dgm:pt>
    <dgm:pt modelId="{AD84128A-EDDB-4476-AFF4-D452B88C6BB6}">
      <dgm:prSet phldrT="[Text]"/>
      <dgm:spPr/>
      <dgm:t>
        <a:bodyPr/>
        <a:lstStyle/>
        <a:p>
          <a:r>
            <a:rPr lang="ur-PK" dirty="0" err="1"/>
            <a:t>نكرة</a:t>
          </a:r>
          <a:endParaRPr lang="en-GB" dirty="0"/>
        </a:p>
      </dgm:t>
    </dgm:pt>
    <dgm:pt modelId="{710FA8EE-352D-4485-8756-BAA0F33516A7}" type="parTrans" cxnId="{6EF16590-ADF6-4300-B15E-B293B133AC6A}">
      <dgm:prSet/>
      <dgm:spPr/>
      <dgm:t>
        <a:bodyPr/>
        <a:lstStyle/>
        <a:p>
          <a:endParaRPr lang="en-GB"/>
        </a:p>
      </dgm:t>
    </dgm:pt>
    <dgm:pt modelId="{B3A77275-DD22-4C1B-827B-933577B0C250}" type="sibTrans" cxnId="{6EF16590-ADF6-4300-B15E-B293B133AC6A}">
      <dgm:prSet/>
      <dgm:spPr/>
      <dgm:t>
        <a:bodyPr/>
        <a:lstStyle/>
        <a:p>
          <a:endParaRPr lang="en-GB"/>
        </a:p>
      </dgm:t>
    </dgm:pt>
    <dgm:pt modelId="{F3BE6F9A-89BA-4FD6-8E9B-52FEE8DE8794}">
      <dgm:prSet phldrT="[Text]"/>
      <dgm:spPr/>
      <dgm:t>
        <a:bodyPr/>
        <a:lstStyle/>
        <a:p>
          <a:r>
            <a:rPr lang="ur-PK" dirty="0" err="1"/>
            <a:t>نكرة</a:t>
          </a:r>
          <a:endParaRPr lang="en-GB" dirty="0"/>
        </a:p>
      </dgm:t>
    </dgm:pt>
    <dgm:pt modelId="{17C7B00E-51BA-43DD-A4AA-CCA9A004E99C}" type="parTrans" cxnId="{044F315F-2605-45A5-9B3A-0639731C5A10}">
      <dgm:prSet/>
      <dgm:spPr/>
    </dgm:pt>
    <dgm:pt modelId="{CDCC1844-6E9C-477A-AF0B-B39005C4E4A9}" type="sibTrans" cxnId="{044F315F-2605-45A5-9B3A-0639731C5A10}">
      <dgm:prSet/>
      <dgm:spPr/>
    </dgm:pt>
    <dgm:pt modelId="{BDC95F5A-2FBC-47ED-B7E3-9F47B888FBB2}">
      <dgm:prSet phldrT="[Text]"/>
      <dgm:spPr/>
      <dgm:t>
        <a:bodyPr/>
        <a:lstStyle/>
        <a:p>
          <a:r>
            <a:rPr lang="ur-PK" dirty="0"/>
            <a:t>(موجود)</a:t>
          </a:r>
          <a:endParaRPr lang="en-GB" dirty="0"/>
        </a:p>
      </dgm:t>
    </dgm:pt>
    <dgm:pt modelId="{314A196C-19DE-46F0-8B0F-C74461486061}" type="parTrans" cxnId="{7C2507F0-1F1A-4C2D-8A64-911348FEE7E9}">
      <dgm:prSet/>
      <dgm:spPr/>
    </dgm:pt>
    <dgm:pt modelId="{13C9AF0F-B1D2-4999-90A4-30A9137DEA65}" type="sibTrans" cxnId="{7C2507F0-1F1A-4C2D-8A64-911348FEE7E9}">
      <dgm:prSet/>
      <dgm:spPr/>
    </dgm:pt>
    <dgm:pt modelId="{2562739E-C0A0-4BBE-A1CF-A2A6CF94F3B7}">
      <dgm:prSet phldrT="[Text]"/>
      <dgm:spPr/>
      <dgm:t>
        <a:bodyPr/>
        <a:lstStyle/>
        <a:p>
          <a:r>
            <a:rPr lang="ur-PK" dirty="0" err="1"/>
            <a:t>إلَّا</a:t>
          </a:r>
          <a:endParaRPr lang="en-GB" dirty="0"/>
        </a:p>
      </dgm:t>
    </dgm:pt>
    <dgm:pt modelId="{5755E545-BCBC-46CA-BE4B-B365D5F9AE35}" type="parTrans" cxnId="{102AF8C3-4806-4A05-ACC1-B96CF9F6EC2F}">
      <dgm:prSet/>
      <dgm:spPr/>
    </dgm:pt>
    <dgm:pt modelId="{BAA4A197-FEED-4406-907A-B6B03F5BF08D}" type="sibTrans" cxnId="{102AF8C3-4806-4A05-ACC1-B96CF9F6EC2F}">
      <dgm:prSet/>
      <dgm:spPr/>
    </dgm:pt>
    <dgm:pt modelId="{224C0BB3-4469-49A2-8D2D-60429F43F711}">
      <dgm:prSet phldrT="[Text]"/>
      <dgm:spPr/>
      <dgm:t>
        <a:bodyPr/>
        <a:lstStyle/>
        <a:p>
          <a:endParaRPr lang="en-GB" dirty="0"/>
        </a:p>
      </dgm:t>
    </dgm:pt>
    <dgm:pt modelId="{BF99D066-577A-4344-B788-292A8F77A19F}" type="parTrans" cxnId="{C005BF35-4855-4565-BDB4-AF460A801F24}">
      <dgm:prSet/>
      <dgm:spPr/>
    </dgm:pt>
    <dgm:pt modelId="{BB00232D-CED0-4186-8621-C06DE4CA81A6}" type="sibTrans" cxnId="{C005BF35-4855-4565-BDB4-AF460A801F24}">
      <dgm:prSet/>
      <dgm:spPr/>
    </dgm:pt>
    <dgm:pt modelId="{B99082A6-DC0D-4FE6-A9C2-6A8F03E7F709}">
      <dgm:prSet phldrT="[Text]"/>
      <dgm:spPr/>
      <dgm:t>
        <a:bodyPr/>
        <a:lstStyle/>
        <a:p>
          <a:endParaRPr lang="en-GB" dirty="0"/>
        </a:p>
      </dgm:t>
    </dgm:pt>
    <dgm:pt modelId="{A27D9C1C-8118-4CE6-AB39-F802D7A1DF96}" type="parTrans" cxnId="{2847126E-A172-474E-91A2-D1A357016611}">
      <dgm:prSet/>
      <dgm:spPr/>
    </dgm:pt>
    <dgm:pt modelId="{8D391879-383B-4072-A411-C0EE443214C0}" type="sibTrans" cxnId="{2847126E-A172-474E-91A2-D1A357016611}">
      <dgm:prSet/>
      <dgm:spPr/>
    </dgm:pt>
    <dgm:pt modelId="{003ED884-EA9A-44EC-8421-36F17743DFA7}">
      <dgm:prSet phldrT="[Text]"/>
      <dgm:spPr/>
      <dgm:t>
        <a:bodyPr/>
        <a:lstStyle/>
        <a:p>
          <a:r>
            <a:rPr lang="ur-PK" dirty="0" err="1"/>
            <a:t>الله</a:t>
          </a:r>
          <a:endParaRPr lang="en-GB" dirty="0"/>
        </a:p>
      </dgm:t>
    </dgm:pt>
    <dgm:pt modelId="{C45126E3-A0F0-4DA6-839F-230ADE8CAF04}" type="parTrans" cxnId="{20CB3816-F91B-4876-B560-B9CDC3C93684}">
      <dgm:prSet/>
      <dgm:spPr/>
    </dgm:pt>
    <dgm:pt modelId="{72063C24-062C-4E1D-B335-39BD7BD58376}" type="sibTrans" cxnId="{20CB3816-F91B-4876-B560-B9CDC3C93684}">
      <dgm:prSet/>
      <dgm:spPr/>
    </dgm:pt>
    <dgm:pt modelId="{45784D0B-B744-420C-9A98-D5087CEE5D25}">
      <dgm:prSet phldrT="[Text]"/>
      <dgm:spPr/>
      <dgm:t>
        <a:bodyPr/>
        <a:lstStyle/>
        <a:p>
          <a:endParaRPr lang="en-GB" dirty="0"/>
        </a:p>
      </dgm:t>
    </dgm:pt>
    <dgm:pt modelId="{7093C1FE-1BC8-428D-85ED-C55E3CBC77BF}" type="parTrans" cxnId="{09447EDD-7CDC-46D6-83E6-1DDBD8BA47B7}">
      <dgm:prSet/>
      <dgm:spPr/>
    </dgm:pt>
    <dgm:pt modelId="{B8DDF2B5-BFAC-4D7F-AE35-391948DEBCFF}" type="sibTrans" cxnId="{09447EDD-7CDC-46D6-83E6-1DDBD8BA47B7}">
      <dgm:prSet/>
      <dgm:spPr/>
    </dgm:pt>
    <dgm:pt modelId="{92D0ADE4-87F8-4378-A77C-60159D559571}">
      <dgm:prSet phldrT="[Text]"/>
      <dgm:spPr/>
      <dgm:t>
        <a:bodyPr/>
        <a:lstStyle/>
        <a:p>
          <a:endParaRPr lang="en-GB" dirty="0"/>
        </a:p>
      </dgm:t>
    </dgm:pt>
    <dgm:pt modelId="{5AE8B80E-ADBC-4297-B611-EEBE5962562E}" type="parTrans" cxnId="{9165B5A4-327C-47F4-9CE1-087724773117}">
      <dgm:prSet/>
      <dgm:spPr/>
    </dgm:pt>
    <dgm:pt modelId="{E46CC6A3-BC90-4566-A25D-2E5DBD097FFD}" type="sibTrans" cxnId="{9165B5A4-327C-47F4-9CE1-087724773117}">
      <dgm:prSet/>
      <dgm:spPr/>
    </dgm:pt>
    <dgm:pt modelId="{F8EA270E-372D-45AF-B7B7-6D52F24168F9}" type="pres">
      <dgm:prSet presAssocID="{37E31A9D-B5CD-4119-9771-96CABF577DA8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ECC71E5B-C1ED-4288-AE3C-F5936D935104}" type="pres">
      <dgm:prSet presAssocID="{28856BAB-C306-42C7-A3B5-033C960E4A0F}" presName="vertOne" presStyleCnt="0"/>
      <dgm:spPr/>
    </dgm:pt>
    <dgm:pt modelId="{725F33AE-59CA-4C4F-B12E-0CA35AD0FA61}" type="pres">
      <dgm:prSet presAssocID="{28856BAB-C306-42C7-A3B5-033C960E4A0F}" presName="txOne" presStyleLbl="node0" presStyleIdx="0" presStyleCnt="5">
        <dgm:presLayoutVars>
          <dgm:chPref val="3"/>
        </dgm:presLayoutVars>
      </dgm:prSet>
      <dgm:spPr/>
    </dgm:pt>
    <dgm:pt modelId="{A44B6A8D-F1B5-46AE-8F34-914DDA9229A0}" type="pres">
      <dgm:prSet presAssocID="{28856BAB-C306-42C7-A3B5-033C960E4A0F}" presName="parTransOne" presStyleCnt="0"/>
      <dgm:spPr/>
    </dgm:pt>
    <dgm:pt modelId="{E55CB50E-DA8D-499D-B62D-87E23B9290FB}" type="pres">
      <dgm:prSet presAssocID="{28856BAB-C306-42C7-A3B5-033C960E4A0F}" presName="horzOne" presStyleCnt="0"/>
      <dgm:spPr/>
    </dgm:pt>
    <dgm:pt modelId="{1A0891F3-8F95-4FEC-AB27-85BC964E50A7}" type="pres">
      <dgm:prSet presAssocID="{AC41D22C-05BA-400D-8892-D1BA84F77A97}" presName="vertTwo" presStyleCnt="0"/>
      <dgm:spPr/>
    </dgm:pt>
    <dgm:pt modelId="{8BD068AA-275D-4428-ADC6-823A87C20D21}" type="pres">
      <dgm:prSet presAssocID="{AC41D22C-05BA-400D-8892-D1BA84F77A97}" presName="txTwo" presStyleLbl="node2" presStyleIdx="0" presStyleCnt="5">
        <dgm:presLayoutVars>
          <dgm:chPref val="3"/>
        </dgm:presLayoutVars>
      </dgm:prSet>
      <dgm:spPr/>
    </dgm:pt>
    <dgm:pt modelId="{725C8404-BF91-479E-8E46-3D1BC8657BD4}" type="pres">
      <dgm:prSet presAssocID="{AC41D22C-05BA-400D-8892-D1BA84F77A97}" presName="horzTwo" presStyleCnt="0"/>
      <dgm:spPr/>
    </dgm:pt>
    <dgm:pt modelId="{06A488B7-C952-4DB1-975D-4A43AA0D2599}" type="pres">
      <dgm:prSet presAssocID="{434C619B-CE38-479A-A355-26E567F2035C}" presName="sibSpaceOne" presStyleCnt="0"/>
      <dgm:spPr/>
    </dgm:pt>
    <dgm:pt modelId="{AE88B3DA-D4EF-4D2C-9E9D-8E33D8B6A1CA}" type="pres">
      <dgm:prSet presAssocID="{D6DE2CA3-80F8-41EC-BE3E-2522DF4FF32E}" presName="vertOne" presStyleCnt="0"/>
      <dgm:spPr/>
    </dgm:pt>
    <dgm:pt modelId="{92ACD8BE-5B74-447F-840A-77D9ACED148A}" type="pres">
      <dgm:prSet presAssocID="{D6DE2CA3-80F8-41EC-BE3E-2522DF4FF32E}" presName="txOne" presStyleLbl="node0" presStyleIdx="1" presStyleCnt="5">
        <dgm:presLayoutVars>
          <dgm:chPref val="3"/>
        </dgm:presLayoutVars>
      </dgm:prSet>
      <dgm:spPr/>
    </dgm:pt>
    <dgm:pt modelId="{AEE4B123-02D9-4480-A86A-B6FDAF24428D}" type="pres">
      <dgm:prSet presAssocID="{D6DE2CA3-80F8-41EC-BE3E-2522DF4FF32E}" presName="parTransOne" presStyleCnt="0"/>
      <dgm:spPr/>
    </dgm:pt>
    <dgm:pt modelId="{E8E58E7D-B65E-4EDC-8B87-84C944AFC2A5}" type="pres">
      <dgm:prSet presAssocID="{D6DE2CA3-80F8-41EC-BE3E-2522DF4FF32E}" presName="horzOne" presStyleCnt="0"/>
      <dgm:spPr/>
    </dgm:pt>
    <dgm:pt modelId="{39D84F5A-3D10-4472-9D01-047233448661}" type="pres">
      <dgm:prSet presAssocID="{F3BE6F9A-89BA-4FD6-8E9B-52FEE8DE8794}" presName="vertTwo" presStyleCnt="0"/>
      <dgm:spPr/>
    </dgm:pt>
    <dgm:pt modelId="{4333521A-1236-403A-BDC4-80A3C3680318}" type="pres">
      <dgm:prSet presAssocID="{F3BE6F9A-89BA-4FD6-8E9B-52FEE8DE8794}" presName="txTwo" presStyleLbl="node2" presStyleIdx="1" presStyleCnt="5">
        <dgm:presLayoutVars>
          <dgm:chPref val="3"/>
        </dgm:presLayoutVars>
      </dgm:prSet>
      <dgm:spPr/>
    </dgm:pt>
    <dgm:pt modelId="{7011D1C0-AEB9-447C-B3FF-53D74BFD49D9}" type="pres">
      <dgm:prSet presAssocID="{F3BE6F9A-89BA-4FD6-8E9B-52FEE8DE8794}" presName="parTransTwo" presStyleCnt="0"/>
      <dgm:spPr/>
    </dgm:pt>
    <dgm:pt modelId="{206783A8-09A6-468D-8DAD-12F2A4E13DC7}" type="pres">
      <dgm:prSet presAssocID="{F3BE6F9A-89BA-4FD6-8E9B-52FEE8DE8794}" presName="horzTwo" presStyleCnt="0"/>
      <dgm:spPr/>
    </dgm:pt>
    <dgm:pt modelId="{3D41A6D9-B0CE-4760-9B84-8F1CE04B849B}" type="pres">
      <dgm:prSet presAssocID="{84582709-0F9A-4ABC-A38B-F74862276386}" presName="vertThree" presStyleCnt="0"/>
      <dgm:spPr/>
    </dgm:pt>
    <dgm:pt modelId="{9240B82D-82E9-41E4-A289-6781F0A09FE2}" type="pres">
      <dgm:prSet presAssocID="{84582709-0F9A-4ABC-A38B-F74862276386}" presName="txThree" presStyleLbl="node3" presStyleIdx="0" presStyleCnt="4">
        <dgm:presLayoutVars>
          <dgm:chPref val="3"/>
        </dgm:presLayoutVars>
      </dgm:prSet>
      <dgm:spPr/>
    </dgm:pt>
    <dgm:pt modelId="{4C9BB8E9-EC62-48E1-AAA3-D55D2DC0F92E}" type="pres">
      <dgm:prSet presAssocID="{84582709-0F9A-4ABC-A38B-F74862276386}" presName="horzThree" presStyleCnt="0"/>
      <dgm:spPr/>
    </dgm:pt>
    <dgm:pt modelId="{3061F92B-EF14-4A4D-8596-2F70105E1B8A}" type="pres">
      <dgm:prSet presAssocID="{9F1E3516-54E9-4AFD-9565-33CBEB535D67}" presName="sibSpaceOne" presStyleCnt="0"/>
      <dgm:spPr/>
    </dgm:pt>
    <dgm:pt modelId="{A0144479-5AF3-4A09-9BD2-CE4B7357D793}" type="pres">
      <dgm:prSet presAssocID="{224C0BB3-4469-49A2-8D2D-60429F43F711}" presName="vertOne" presStyleCnt="0"/>
      <dgm:spPr/>
    </dgm:pt>
    <dgm:pt modelId="{86B90ADF-A9E9-4AB9-A6CC-9E727B02DBB7}" type="pres">
      <dgm:prSet presAssocID="{224C0BB3-4469-49A2-8D2D-60429F43F711}" presName="txOne" presStyleLbl="node0" presStyleIdx="2" presStyleCnt="5">
        <dgm:presLayoutVars>
          <dgm:chPref val="3"/>
        </dgm:presLayoutVars>
      </dgm:prSet>
      <dgm:spPr/>
    </dgm:pt>
    <dgm:pt modelId="{7D9BA37D-626C-4C1C-9E04-7E492EA550C8}" type="pres">
      <dgm:prSet presAssocID="{224C0BB3-4469-49A2-8D2D-60429F43F711}" presName="parTransOne" presStyleCnt="0"/>
      <dgm:spPr/>
    </dgm:pt>
    <dgm:pt modelId="{E8B84140-5F1B-41A1-8819-69A822576365}" type="pres">
      <dgm:prSet presAssocID="{224C0BB3-4469-49A2-8D2D-60429F43F711}" presName="horzOne" presStyleCnt="0"/>
      <dgm:spPr/>
    </dgm:pt>
    <dgm:pt modelId="{BC9FBEEC-304E-468D-81E3-52D539753BB4}" type="pres">
      <dgm:prSet presAssocID="{B99082A6-DC0D-4FE6-A9C2-6A8F03E7F709}" presName="vertTwo" presStyleCnt="0"/>
      <dgm:spPr/>
    </dgm:pt>
    <dgm:pt modelId="{DA678689-5AEF-4BD2-B5B2-6C541827638D}" type="pres">
      <dgm:prSet presAssocID="{B99082A6-DC0D-4FE6-A9C2-6A8F03E7F709}" presName="txTwo" presStyleLbl="node2" presStyleIdx="2" presStyleCnt="5">
        <dgm:presLayoutVars>
          <dgm:chPref val="3"/>
        </dgm:presLayoutVars>
      </dgm:prSet>
      <dgm:spPr/>
    </dgm:pt>
    <dgm:pt modelId="{DC4496F2-F87F-4D1F-B014-1D1E48ABE540}" type="pres">
      <dgm:prSet presAssocID="{B99082A6-DC0D-4FE6-A9C2-6A8F03E7F709}" presName="parTransTwo" presStyleCnt="0"/>
      <dgm:spPr/>
    </dgm:pt>
    <dgm:pt modelId="{5DA2CCA7-241A-4ABD-80C1-6DA8C5830859}" type="pres">
      <dgm:prSet presAssocID="{B99082A6-DC0D-4FE6-A9C2-6A8F03E7F709}" presName="horzTwo" presStyleCnt="0"/>
      <dgm:spPr/>
    </dgm:pt>
    <dgm:pt modelId="{BE4E50FE-E8DA-4C66-904C-FACBEA003A9D}" type="pres">
      <dgm:prSet presAssocID="{2562739E-C0A0-4BBE-A1CF-A2A6CF94F3B7}" presName="vertThree" presStyleCnt="0"/>
      <dgm:spPr/>
    </dgm:pt>
    <dgm:pt modelId="{04164CEF-483F-4218-9A38-77B6B7F16AB1}" type="pres">
      <dgm:prSet presAssocID="{2562739E-C0A0-4BBE-A1CF-A2A6CF94F3B7}" presName="txThree" presStyleLbl="node3" presStyleIdx="1" presStyleCnt="4">
        <dgm:presLayoutVars>
          <dgm:chPref val="3"/>
        </dgm:presLayoutVars>
      </dgm:prSet>
      <dgm:spPr/>
    </dgm:pt>
    <dgm:pt modelId="{B7FF4C83-4BE2-404E-BB71-F61C2C62EDE0}" type="pres">
      <dgm:prSet presAssocID="{2562739E-C0A0-4BBE-A1CF-A2A6CF94F3B7}" presName="horzThree" presStyleCnt="0"/>
      <dgm:spPr/>
    </dgm:pt>
    <dgm:pt modelId="{7C4C1C14-A9B9-4F1A-9E88-7C2D63C4CBF9}" type="pres">
      <dgm:prSet presAssocID="{BB00232D-CED0-4186-8621-C06DE4CA81A6}" presName="sibSpaceOne" presStyleCnt="0"/>
      <dgm:spPr/>
    </dgm:pt>
    <dgm:pt modelId="{87AE8220-DC87-4ED1-9A46-914F000DA900}" type="pres">
      <dgm:prSet presAssocID="{45784D0B-B744-420C-9A98-D5087CEE5D25}" presName="vertOne" presStyleCnt="0"/>
      <dgm:spPr/>
    </dgm:pt>
    <dgm:pt modelId="{25A8CF0B-84CD-4968-B071-6D8F7BF711D9}" type="pres">
      <dgm:prSet presAssocID="{45784D0B-B744-420C-9A98-D5087CEE5D25}" presName="txOne" presStyleLbl="node0" presStyleIdx="3" presStyleCnt="5">
        <dgm:presLayoutVars>
          <dgm:chPref val="3"/>
        </dgm:presLayoutVars>
      </dgm:prSet>
      <dgm:spPr/>
    </dgm:pt>
    <dgm:pt modelId="{96CC9009-B685-493E-9AEB-54F46B0D6CD6}" type="pres">
      <dgm:prSet presAssocID="{45784D0B-B744-420C-9A98-D5087CEE5D25}" presName="parTransOne" presStyleCnt="0"/>
      <dgm:spPr/>
    </dgm:pt>
    <dgm:pt modelId="{BDDFE902-8C75-4D57-9CF3-0119038FC9FB}" type="pres">
      <dgm:prSet presAssocID="{45784D0B-B744-420C-9A98-D5087CEE5D25}" presName="horzOne" presStyleCnt="0"/>
      <dgm:spPr/>
    </dgm:pt>
    <dgm:pt modelId="{2BC37DF1-E07F-4FC4-995E-8059C17AD955}" type="pres">
      <dgm:prSet presAssocID="{92D0ADE4-87F8-4378-A77C-60159D559571}" presName="vertTwo" presStyleCnt="0"/>
      <dgm:spPr/>
    </dgm:pt>
    <dgm:pt modelId="{06F15377-DB2F-4076-96BE-FA9147CBB965}" type="pres">
      <dgm:prSet presAssocID="{92D0ADE4-87F8-4378-A77C-60159D559571}" presName="txTwo" presStyleLbl="node2" presStyleIdx="3" presStyleCnt="5">
        <dgm:presLayoutVars>
          <dgm:chPref val="3"/>
        </dgm:presLayoutVars>
      </dgm:prSet>
      <dgm:spPr/>
    </dgm:pt>
    <dgm:pt modelId="{D7A9CA7E-0D64-49D8-941A-5B3099100C1A}" type="pres">
      <dgm:prSet presAssocID="{92D0ADE4-87F8-4378-A77C-60159D559571}" presName="parTransTwo" presStyleCnt="0"/>
      <dgm:spPr/>
    </dgm:pt>
    <dgm:pt modelId="{13631300-64A6-496C-9F44-EA9B8E52A36F}" type="pres">
      <dgm:prSet presAssocID="{92D0ADE4-87F8-4378-A77C-60159D559571}" presName="horzTwo" presStyleCnt="0"/>
      <dgm:spPr/>
    </dgm:pt>
    <dgm:pt modelId="{0E8490D9-49B0-412F-9112-A0595E35B647}" type="pres">
      <dgm:prSet presAssocID="{003ED884-EA9A-44EC-8421-36F17743DFA7}" presName="vertThree" presStyleCnt="0"/>
      <dgm:spPr/>
    </dgm:pt>
    <dgm:pt modelId="{E29D31AB-177D-44B0-BC0B-751237BBF03E}" type="pres">
      <dgm:prSet presAssocID="{003ED884-EA9A-44EC-8421-36F17743DFA7}" presName="txThree" presStyleLbl="node3" presStyleIdx="2" presStyleCnt="4">
        <dgm:presLayoutVars>
          <dgm:chPref val="3"/>
        </dgm:presLayoutVars>
      </dgm:prSet>
      <dgm:spPr/>
    </dgm:pt>
    <dgm:pt modelId="{A0D03DD5-594F-4528-A871-437B25AB98B4}" type="pres">
      <dgm:prSet presAssocID="{003ED884-EA9A-44EC-8421-36F17743DFA7}" presName="horzThree" presStyleCnt="0"/>
      <dgm:spPr/>
    </dgm:pt>
    <dgm:pt modelId="{D10FB2E8-A936-4A5C-AF89-74413008942A}" type="pres">
      <dgm:prSet presAssocID="{B8DDF2B5-BFAC-4D7F-AE35-391948DEBCFF}" presName="sibSpaceOne" presStyleCnt="0"/>
      <dgm:spPr/>
    </dgm:pt>
    <dgm:pt modelId="{75888B12-3AF3-4872-8685-EAB66DBF3CBA}" type="pres">
      <dgm:prSet presAssocID="{F8DE648E-FEBC-4234-B9F7-BBC7272FAE40}" presName="vertOne" presStyleCnt="0"/>
      <dgm:spPr/>
    </dgm:pt>
    <dgm:pt modelId="{FA3A9BC9-7920-4BCC-A03F-093AE5E949BD}" type="pres">
      <dgm:prSet presAssocID="{F8DE648E-FEBC-4234-B9F7-BBC7272FAE40}" presName="txOne" presStyleLbl="node0" presStyleIdx="4" presStyleCnt="5">
        <dgm:presLayoutVars>
          <dgm:chPref val="3"/>
        </dgm:presLayoutVars>
      </dgm:prSet>
      <dgm:spPr/>
    </dgm:pt>
    <dgm:pt modelId="{7088232F-4C03-4E60-AEBF-DE992778626E}" type="pres">
      <dgm:prSet presAssocID="{F8DE648E-FEBC-4234-B9F7-BBC7272FAE40}" presName="parTransOne" presStyleCnt="0"/>
      <dgm:spPr/>
    </dgm:pt>
    <dgm:pt modelId="{1F68D3FE-5130-4392-995B-D49EC09474BB}" type="pres">
      <dgm:prSet presAssocID="{F8DE648E-FEBC-4234-B9F7-BBC7272FAE40}" presName="horzOne" presStyleCnt="0"/>
      <dgm:spPr/>
    </dgm:pt>
    <dgm:pt modelId="{60CC4132-9849-4846-8359-823233D07B3D}" type="pres">
      <dgm:prSet presAssocID="{AD84128A-EDDB-4476-AFF4-D452B88C6BB6}" presName="vertTwo" presStyleCnt="0"/>
      <dgm:spPr/>
    </dgm:pt>
    <dgm:pt modelId="{8B75D0AE-0858-450D-9ED8-11AFF873C05B}" type="pres">
      <dgm:prSet presAssocID="{AD84128A-EDDB-4476-AFF4-D452B88C6BB6}" presName="txTwo" presStyleLbl="node2" presStyleIdx="4" presStyleCnt="5">
        <dgm:presLayoutVars>
          <dgm:chPref val="3"/>
        </dgm:presLayoutVars>
      </dgm:prSet>
      <dgm:spPr/>
    </dgm:pt>
    <dgm:pt modelId="{6FD380C7-27A2-4BE1-9377-6E4CA9D8BEB1}" type="pres">
      <dgm:prSet presAssocID="{AD84128A-EDDB-4476-AFF4-D452B88C6BB6}" presName="parTransTwo" presStyleCnt="0"/>
      <dgm:spPr/>
    </dgm:pt>
    <dgm:pt modelId="{C332C965-85EB-4E6B-9DEE-A9A05641B295}" type="pres">
      <dgm:prSet presAssocID="{AD84128A-EDDB-4476-AFF4-D452B88C6BB6}" presName="horzTwo" presStyleCnt="0"/>
      <dgm:spPr/>
    </dgm:pt>
    <dgm:pt modelId="{3C692C99-33D2-4975-B198-F90AC61B3DFB}" type="pres">
      <dgm:prSet presAssocID="{BDC95F5A-2FBC-47ED-B7E3-9F47B888FBB2}" presName="vertThree" presStyleCnt="0"/>
      <dgm:spPr/>
    </dgm:pt>
    <dgm:pt modelId="{096D4A9A-7563-4549-AC65-38C261F9E1F9}" type="pres">
      <dgm:prSet presAssocID="{BDC95F5A-2FBC-47ED-B7E3-9F47B888FBB2}" presName="txThree" presStyleLbl="node3" presStyleIdx="3" presStyleCnt="4">
        <dgm:presLayoutVars>
          <dgm:chPref val="3"/>
        </dgm:presLayoutVars>
      </dgm:prSet>
      <dgm:spPr/>
    </dgm:pt>
    <dgm:pt modelId="{61F02D70-2AFD-40A9-9C09-B6203E01E48F}" type="pres">
      <dgm:prSet presAssocID="{BDC95F5A-2FBC-47ED-B7E3-9F47B888FBB2}" presName="horzThree" presStyleCnt="0"/>
      <dgm:spPr/>
    </dgm:pt>
  </dgm:ptLst>
  <dgm:cxnLst>
    <dgm:cxn modelId="{20CB3816-F91B-4876-B560-B9CDC3C93684}" srcId="{92D0ADE4-87F8-4378-A77C-60159D559571}" destId="{003ED884-EA9A-44EC-8421-36F17743DFA7}" srcOrd="0" destOrd="0" parTransId="{C45126E3-A0F0-4DA6-839F-230ADE8CAF04}" sibTransId="{72063C24-062C-4E1D-B335-39BD7BD58376}"/>
    <dgm:cxn modelId="{13E0BE16-1FD7-4CFA-84A0-AFE94479D1A5}" type="presOf" srcId="{84582709-0F9A-4ABC-A38B-F74862276386}" destId="{9240B82D-82E9-41E4-A289-6781F0A09FE2}" srcOrd="0" destOrd="0" presId="urn:microsoft.com/office/officeart/2005/8/layout/hierarchy4"/>
    <dgm:cxn modelId="{C005BF35-4855-4565-BDB4-AF460A801F24}" srcId="{37E31A9D-B5CD-4119-9771-96CABF577DA8}" destId="{224C0BB3-4469-49A2-8D2D-60429F43F711}" srcOrd="2" destOrd="0" parTransId="{BF99D066-577A-4344-B788-292A8F77A19F}" sibTransId="{BB00232D-CED0-4186-8621-C06DE4CA81A6}"/>
    <dgm:cxn modelId="{66875A5D-9122-463A-B48B-9D110972D4A1}" type="presOf" srcId="{AD84128A-EDDB-4476-AFF4-D452B88C6BB6}" destId="{8B75D0AE-0858-450D-9ED8-11AFF873C05B}" srcOrd="0" destOrd="0" presId="urn:microsoft.com/office/officeart/2005/8/layout/hierarchy4"/>
    <dgm:cxn modelId="{044F315F-2605-45A5-9B3A-0639731C5A10}" srcId="{D6DE2CA3-80F8-41EC-BE3E-2522DF4FF32E}" destId="{F3BE6F9A-89BA-4FD6-8E9B-52FEE8DE8794}" srcOrd="0" destOrd="0" parTransId="{17C7B00E-51BA-43DD-A4AA-CCA9A004E99C}" sibTransId="{CDCC1844-6E9C-477A-AF0B-B39005C4E4A9}"/>
    <dgm:cxn modelId="{82F73262-FB97-4708-9430-CC5091DB90BA}" type="presOf" srcId="{D6DE2CA3-80F8-41EC-BE3E-2522DF4FF32E}" destId="{92ACD8BE-5B74-447F-840A-77D9ACED148A}" srcOrd="0" destOrd="0" presId="urn:microsoft.com/office/officeart/2005/8/layout/hierarchy4"/>
    <dgm:cxn modelId="{A3F9E44B-FA94-46B8-87B7-F0F5171F420E}" srcId="{F3BE6F9A-89BA-4FD6-8E9B-52FEE8DE8794}" destId="{84582709-0F9A-4ABC-A38B-F74862276386}" srcOrd="0" destOrd="0" parTransId="{FC8E19B5-1B3E-4DAD-85F2-DFC0E38AEBB5}" sibTransId="{99FAA5D9-AE55-40BD-9461-830D491F9E42}"/>
    <dgm:cxn modelId="{2847126E-A172-474E-91A2-D1A357016611}" srcId="{224C0BB3-4469-49A2-8D2D-60429F43F711}" destId="{B99082A6-DC0D-4FE6-A9C2-6A8F03E7F709}" srcOrd="0" destOrd="0" parTransId="{A27D9C1C-8118-4CE6-AB39-F802D7A1DF96}" sibTransId="{8D391879-383B-4072-A411-C0EE443214C0}"/>
    <dgm:cxn modelId="{E2BF1A72-44DC-47CE-9970-52B593681D68}" type="presOf" srcId="{92D0ADE4-87F8-4378-A77C-60159D559571}" destId="{06F15377-DB2F-4076-96BE-FA9147CBB965}" srcOrd="0" destOrd="0" presId="urn:microsoft.com/office/officeart/2005/8/layout/hierarchy4"/>
    <dgm:cxn modelId="{321FE379-4A02-47E8-9F45-21243AE53B58}" type="presOf" srcId="{F3BE6F9A-89BA-4FD6-8E9B-52FEE8DE8794}" destId="{4333521A-1236-403A-BDC4-80A3C3680318}" srcOrd="0" destOrd="0" presId="urn:microsoft.com/office/officeart/2005/8/layout/hierarchy4"/>
    <dgm:cxn modelId="{6EF16590-ADF6-4300-B15E-B293B133AC6A}" srcId="{F8DE648E-FEBC-4234-B9F7-BBC7272FAE40}" destId="{AD84128A-EDDB-4476-AFF4-D452B88C6BB6}" srcOrd="0" destOrd="0" parTransId="{710FA8EE-352D-4485-8756-BAA0F33516A7}" sibTransId="{B3A77275-DD22-4C1B-827B-933577B0C250}"/>
    <dgm:cxn modelId="{7373F690-A7D9-41EE-A31A-4B70E22B9BB5}" type="presOf" srcId="{AC41D22C-05BA-400D-8892-D1BA84F77A97}" destId="{8BD068AA-275D-4428-ADC6-823A87C20D21}" srcOrd="0" destOrd="0" presId="urn:microsoft.com/office/officeart/2005/8/layout/hierarchy4"/>
    <dgm:cxn modelId="{9165B5A4-327C-47F4-9CE1-087724773117}" srcId="{45784D0B-B744-420C-9A98-D5087CEE5D25}" destId="{92D0ADE4-87F8-4378-A77C-60159D559571}" srcOrd="0" destOrd="0" parTransId="{5AE8B80E-ADBC-4297-B611-EEBE5962562E}" sibTransId="{E46CC6A3-BC90-4566-A25D-2E5DBD097FFD}"/>
    <dgm:cxn modelId="{913D59AF-CFF7-44DC-832D-1A911B809262}" srcId="{37E31A9D-B5CD-4119-9771-96CABF577DA8}" destId="{28856BAB-C306-42C7-A3B5-033C960E4A0F}" srcOrd="0" destOrd="0" parTransId="{43FE6C0E-7951-407A-9BA9-7111F35EB487}" sibTransId="{434C619B-CE38-479A-A355-26E567F2035C}"/>
    <dgm:cxn modelId="{102AF8C3-4806-4A05-ACC1-B96CF9F6EC2F}" srcId="{B99082A6-DC0D-4FE6-A9C2-6A8F03E7F709}" destId="{2562739E-C0A0-4BBE-A1CF-A2A6CF94F3B7}" srcOrd="0" destOrd="0" parTransId="{5755E545-BCBC-46CA-BE4B-B365D5F9AE35}" sibTransId="{BAA4A197-FEED-4406-907A-B6B03F5BF08D}"/>
    <dgm:cxn modelId="{F093D4C5-6590-4526-A7CA-B8CD8D486C45}" type="presOf" srcId="{224C0BB3-4469-49A2-8D2D-60429F43F711}" destId="{86B90ADF-A9E9-4AB9-A6CC-9E727B02DBB7}" srcOrd="0" destOrd="0" presId="urn:microsoft.com/office/officeart/2005/8/layout/hierarchy4"/>
    <dgm:cxn modelId="{819918CE-84F2-4CCE-9CEE-7F829EC2FC88}" type="presOf" srcId="{28856BAB-C306-42C7-A3B5-033C960E4A0F}" destId="{725F33AE-59CA-4C4F-B12E-0CA35AD0FA61}" srcOrd="0" destOrd="0" presId="urn:microsoft.com/office/officeart/2005/8/layout/hierarchy4"/>
    <dgm:cxn modelId="{9CECF3D3-C585-449E-9B7F-196BB50328D6}" srcId="{37E31A9D-B5CD-4119-9771-96CABF577DA8}" destId="{F8DE648E-FEBC-4234-B9F7-BBC7272FAE40}" srcOrd="4" destOrd="0" parTransId="{419EC7A3-6973-400A-BDE9-4DF58310B0A8}" sibTransId="{32FF4620-BD72-41E9-8750-B9D905E4E4E5}"/>
    <dgm:cxn modelId="{E01D27D4-21B5-4069-88D5-C624718821B0}" type="presOf" srcId="{F8DE648E-FEBC-4234-B9F7-BBC7272FAE40}" destId="{FA3A9BC9-7920-4BCC-A03F-093AE5E949BD}" srcOrd="0" destOrd="0" presId="urn:microsoft.com/office/officeart/2005/8/layout/hierarchy4"/>
    <dgm:cxn modelId="{B42FA7D7-19C2-441F-83CB-1C5A1A4AE877}" type="presOf" srcId="{BDC95F5A-2FBC-47ED-B7E3-9F47B888FBB2}" destId="{096D4A9A-7563-4549-AC65-38C261F9E1F9}" srcOrd="0" destOrd="0" presId="urn:microsoft.com/office/officeart/2005/8/layout/hierarchy4"/>
    <dgm:cxn modelId="{9FFE07DC-0119-4380-A3DC-7F1D7808EB08}" srcId="{28856BAB-C306-42C7-A3B5-033C960E4A0F}" destId="{AC41D22C-05BA-400D-8892-D1BA84F77A97}" srcOrd="0" destOrd="0" parTransId="{B2CA6CED-7B10-4CB9-BAC8-3A2478348B9C}" sibTransId="{FB82BC88-DBC4-4649-8036-39EE22E88CA3}"/>
    <dgm:cxn modelId="{09447EDD-7CDC-46D6-83E6-1DDBD8BA47B7}" srcId="{37E31A9D-B5CD-4119-9771-96CABF577DA8}" destId="{45784D0B-B744-420C-9A98-D5087CEE5D25}" srcOrd="3" destOrd="0" parTransId="{7093C1FE-1BC8-428D-85ED-C55E3CBC77BF}" sibTransId="{B8DDF2B5-BFAC-4D7F-AE35-391948DEBCFF}"/>
    <dgm:cxn modelId="{52711BE8-8477-4970-8E9A-BBE8819469ED}" type="presOf" srcId="{2562739E-C0A0-4BBE-A1CF-A2A6CF94F3B7}" destId="{04164CEF-483F-4218-9A38-77B6B7F16AB1}" srcOrd="0" destOrd="0" presId="urn:microsoft.com/office/officeart/2005/8/layout/hierarchy4"/>
    <dgm:cxn modelId="{9310D1E8-C7DF-4EB6-AC8E-7408B3119BC8}" type="presOf" srcId="{B99082A6-DC0D-4FE6-A9C2-6A8F03E7F709}" destId="{DA678689-5AEF-4BD2-B5B2-6C541827638D}" srcOrd="0" destOrd="0" presId="urn:microsoft.com/office/officeart/2005/8/layout/hierarchy4"/>
    <dgm:cxn modelId="{7122C3ED-E09B-43F6-86E6-C53897C6813B}" type="presOf" srcId="{45784D0B-B744-420C-9A98-D5087CEE5D25}" destId="{25A8CF0B-84CD-4968-B071-6D8F7BF711D9}" srcOrd="0" destOrd="0" presId="urn:microsoft.com/office/officeart/2005/8/layout/hierarchy4"/>
    <dgm:cxn modelId="{F6011BEE-FE07-424F-A26A-F1074BBAD993}" srcId="{37E31A9D-B5CD-4119-9771-96CABF577DA8}" destId="{D6DE2CA3-80F8-41EC-BE3E-2522DF4FF32E}" srcOrd="1" destOrd="0" parTransId="{BDF6B5A3-0B20-47E8-AD51-D853AFA4FC06}" sibTransId="{9F1E3516-54E9-4AFD-9565-33CBEB535D67}"/>
    <dgm:cxn modelId="{A53031EE-05C2-453D-9E14-232C995A8C5E}" type="presOf" srcId="{003ED884-EA9A-44EC-8421-36F17743DFA7}" destId="{E29D31AB-177D-44B0-BC0B-751237BBF03E}" srcOrd="0" destOrd="0" presId="urn:microsoft.com/office/officeart/2005/8/layout/hierarchy4"/>
    <dgm:cxn modelId="{7C2507F0-1F1A-4C2D-8A64-911348FEE7E9}" srcId="{AD84128A-EDDB-4476-AFF4-D452B88C6BB6}" destId="{BDC95F5A-2FBC-47ED-B7E3-9F47B888FBB2}" srcOrd="0" destOrd="0" parTransId="{314A196C-19DE-46F0-8B0F-C74461486061}" sibTransId="{13C9AF0F-B1D2-4999-90A4-30A9137DEA65}"/>
    <dgm:cxn modelId="{110BC0FE-708B-465C-99D5-25854921E66D}" type="presOf" srcId="{37E31A9D-B5CD-4119-9771-96CABF577DA8}" destId="{F8EA270E-372D-45AF-B7B7-6D52F24168F9}" srcOrd="0" destOrd="0" presId="urn:microsoft.com/office/officeart/2005/8/layout/hierarchy4"/>
    <dgm:cxn modelId="{F2684C30-9B93-470B-985D-FDD52AFA5EFD}" type="presParOf" srcId="{F8EA270E-372D-45AF-B7B7-6D52F24168F9}" destId="{ECC71E5B-C1ED-4288-AE3C-F5936D935104}" srcOrd="0" destOrd="0" presId="urn:microsoft.com/office/officeart/2005/8/layout/hierarchy4"/>
    <dgm:cxn modelId="{A44CFCBD-9A49-48AD-80E8-C713356ACEB4}" type="presParOf" srcId="{ECC71E5B-C1ED-4288-AE3C-F5936D935104}" destId="{725F33AE-59CA-4C4F-B12E-0CA35AD0FA61}" srcOrd="0" destOrd="0" presId="urn:microsoft.com/office/officeart/2005/8/layout/hierarchy4"/>
    <dgm:cxn modelId="{524863EE-EA7E-4767-A503-0BC638E02544}" type="presParOf" srcId="{ECC71E5B-C1ED-4288-AE3C-F5936D935104}" destId="{A44B6A8D-F1B5-46AE-8F34-914DDA9229A0}" srcOrd="1" destOrd="0" presId="urn:microsoft.com/office/officeart/2005/8/layout/hierarchy4"/>
    <dgm:cxn modelId="{2E9FBD30-678B-49BA-A519-28673637F4E6}" type="presParOf" srcId="{ECC71E5B-C1ED-4288-AE3C-F5936D935104}" destId="{E55CB50E-DA8D-499D-B62D-87E23B9290FB}" srcOrd="2" destOrd="0" presId="urn:microsoft.com/office/officeart/2005/8/layout/hierarchy4"/>
    <dgm:cxn modelId="{50CC7464-4E08-42DC-9D77-99ECAC6B38A3}" type="presParOf" srcId="{E55CB50E-DA8D-499D-B62D-87E23B9290FB}" destId="{1A0891F3-8F95-4FEC-AB27-85BC964E50A7}" srcOrd="0" destOrd="0" presId="urn:microsoft.com/office/officeart/2005/8/layout/hierarchy4"/>
    <dgm:cxn modelId="{29D50D0B-28A4-4779-8795-60BCE2E2CB44}" type="presParOf" srcId="{1A0891F3-8F95-4FEC-AB27-85BC964E50A7}" destId="{8BD068AA-275D-4428-ADC6-823A87C20D21}" srcOrd="0" destOrd="0" presId="urn:microsoft.com/office/officeart/2005/8/layout/hierarchy4"/>
    <dgm:cxn modelId="{9BC09C82-1025-4839-B11E-A2859F6CC9CD}" type="presParOf" srcId="{1A0891F3-8F95-4FEC-AB27-85BC964E50A7}" destId="{725C8404-BF91-479E-8E46-3D1BC8657BD4}" srcOrd="1" destOrd="0" presId="urn:microsoft.com/office/officeart/2005/8/layout/hierarchy4"/>
    <dgm:cxn modelId="{F9A67898-1D3A-4C2A-B8C0-1F2AA0E450D5}" type="presParOf" srcId="{F8EA270E-372D-45AF-B7B7-6D52F24168F9}" destId="{06A488B7-C952-4DB1-975D-4A43AA0D2599}" srcOrd="1" destOrd="0" presId="urn:microsoft.com/office/officeart/2005/8/layout/hierarchy4"/>
    <dgm:cxn modelId="{33EEEBF1-BE57-41DF-A725-A4A054B376E1}" type="presParOf" srcId="{F8EA270E-372D-45AF-B7B7-6D52F24168F9}" destId="{AE88B3DA-D4EF-4D2C-9E9D-8E33D8B6A1CA}" srcOrd="2" destOrd="0" presId="urn:microsoft.com/office/officeart/2005/8/layout/hierarchy4"/>
    <dgm:cxn modelId="{6E0324DF-9B81-481D-B775-B28B610255FC}" type="presParOf" srcId="{AE88B3DA-D4EF-4D2C-9E9D-8E33D8B6A1CA}" destId="{92ACD8BE-5B74-447F-840A-77D9ACED148A}" srcOrd="0" destOrd="0" presId="urn:microsoft.com/office/officeart/2005/8/layout/hierarchy4"/>
    <dgm:cxn modelId="{4C0B7B88-16E5-43E0-B361-A23721D8BC6A}" type="presParOf" srcId="{AE88B3DA-D4EF-4D2C-9E9D-8E33D8B6A1CA}" destId="{AEE4B123-02D9-4480-A86A-B6FDAF24428D}" srcOrd="1" destOrd="0" presId="urn:microsoft.com/office/officeart/2005/8/layout/hierarchy4"/>
    <dgm:cxn modelId="{FBE73AB3-2CE8-410E-8731-79FE82A8C5E5}" type="presParOf" srcId="{AE88B3DA-D4EF-4D2C-9E9D-8E33D8B6A1CA}" destId="{E8E58E7D-B65E-4EDC-8B87-84C944AFC2A5}" srcOrd="2" destOrd="0" presId="urn:microsoft.com/office/officeart/2005/8/layout/hierarchy4"/>
    <dgm:cxn modelId="{766DD445-8756-4E1B-ABA8-36BA77206571}" type="presParOf" srcId="{E8E58E7D-B65E-4EDC-8B87-84C944AFC2A5}" destId="{39D84F5A-3D10-4472-9D01-047233448661}" srcOrd="0" destOrd="0" presId="urn:microsoft.com/office/officeart/2005/8/layout/hierarchy4"/>
    <dgm:cxn modelId="{45E62504-7865-46F1-B7F3-52C808439041}" type="presParOf" srcId="{39D84F5A-3D10-4472-9D01-047233448661}" destId="{4333521A-1236-403A-BDC4-80A3C3680318}" srcOrd="0" destOrd="0" presId="urn:microsoft.com/office/officeart/2005/8/layout/hierarchy4"/>
    <dgm:cxn modelId="{D2B27BF8-A438-48AA-98C1-F8B787070264}" type="presParOf" srcId="{39D84F5A-3D10-4472-9D01-047233448661}" destId="{7011D1C0-AEB9-447C-B3FF-53D74BFD49D9}" srcOrd="1" destOrd="0" presId="urn:microsoft.com/office/officeart/2005/8/layout/hierarchy4"/>
    <dgm:cxn modelId="{7E00ECB0-40EE-4429-86BE-D3AAC0EFCCB6}" type="presParOf" srcId="{39D84F5A-3D10-4472-9D01-047233448661}" destId="{206783A8-09A6-468D-8DAD-12F2A4E13DC7}" srcOrd="2" destOrd="0" presId="urn:microsoft.com/office/officeart/2005/8/layout/hierarchy4"/>
    <dgm:cxn modelId="{E3CB17B0-FA97-432C-ACD3-D4011F456763}" type="presParOf" srcId="{206783A8-09A6-468D-8DAD-12F2A4E13DC7}" destId="{3D41A6D9-B0CE-4760-9B84-8F1CE04B849B}" srcOrd="0" destOrd="0" presId="urn:microsoft.com/office/officeart/2005/8/layout/hierarchy4"/>
    <dgm:cxn modelId="{A38F0A46-8462-4237-8413-9F76C342A943}" type="presParOf" srcId="{3D41A6D9-B0CE-4760-9B84-8F1CE04B849B}" destId="{9240B82D-82E9-41E4-A289-6781F0A09FE2}" srcOrd="0" destOrd="0" presId="urn:microsoft.com/office/officeart/2005/8/layout/hierarchy4"/>
    <dgm:cxn modelId="{E595E626-22AE-4C30-B8F7-13DE22ABDD2B}" type="presParOf" srcId="{3D41A6D9-B0CE-4760-9B84-8F1CE04B849B}" destId="{4C9BB8E9-EC62-48E1-AAA3-D55D2DC0F92E}" srcOrd="1" destOrd="0" presId="urn:microsoft.com/office/officeart/2005/8/layout/hierarchy4"/>
    <dgm:cxn modelId="{6B726D51-2D5C-43D3-BE6E-AEC44758FED2}" type="presParOf" srcId="{F8EA270E-372D-45AF-B7B7-6D52F24168F9}" destId="{3061F92B-EF14-4A4D-8596-2F70105E1B8A}" srcOrd="3" destOrd="0" presId="urn:microsoft.com/office/officeart/2005/8/layout/hierarchy4"/>
    <dgm:cxn modelId="{32C34C06-F2C8-442B-8D01-6075820C1DB0}" type="presParOf" srcId="{F8EA270E-372D-45AF-B7B7-6D52F24168F9}" destId="{A0144479-5AF3-4A09-9BD2-CE4B7357D793}" srcOrd="4" destOrd="0" presId="urn:microsoft.com/office/officeart/2005/8/layout/hierarchy4"/>
    <dgm:cxn modelId="{FFAC331D-D401-4A8A-98B7-FB417B5C12A9}" type="presParOf" srcId="{A0144479-5AF3-4A09-9BD2-CE4B7357D793}" destId="{86B90ADF-A9E9-4AB9-A6CC-9E727B02DBB7}" srcOrd="0" destOrd="0" presId="urn:microsoft.com/office/officeart/2005/8/layout/hierarchy4"/>
    <dgm:cxn modelId="{DD33615F-125B-44D1-A296-F392592D4DB4}" type="presParOf" srcId="{A0144479-5AF3-4A09-9BD2-CE4B7357D793}" destId="{7D9BA37D-626C-4C1C-9E04-7E492EA550C8}" srcOrd="1" destOrd="0" presId="urn:microsoft.com/office/officeart/2005/8/layout/hierarchy4"/>
    <dgm:cxn modelId="{7D6847EA-2D02-4837-A966-73E82B7A6F8F}" type="presParOf" srcId="{A0144479-5AF3-4A09-9BD2-CE4B7357D793}" destId="{E8B84140-5F1B-41A1-8819-69A822576365}" srcOrd="2" destOrd="0" presId="urn:microsoft.com/office/officeart/2005/8/layout/hierarchy4"/>
    <dgm:cxn modelId="{79AD6FBE-CCDD-48EC-B8FA-803E1132D204}" type="presParOf" srcId="{E8B84140-5F1B-41A1-8819-69A822576365}" destId="{BC9FBEEC-304E-468D-81E3-52D539753BB4}" srcOrd="0" destOrd="0" presId="urn:microsoft.com/office/officeart/2005/8/layout/hierarchy4"/>
    <dgm:cxn modelId="{877212A8-CEED-4FEA-999C-7BE9EA3D7260}" type="presParOf" srcId="{BC9FBEEC-304E-468D-81E3-52D539753BB4}" destId="{DA678689-5AEF-4BD2-B5B2-6C541827638D}" srcOrd="0" destOrd="0" presId="urn:microsoft.com/office/officeart/2005/8/layout/hierarchy4"/>
    <dgm:cxn modelId="{BDF46EF7-4986-41B7-AFAA-93CA021B4C1B}" type="presParOf" srcId="{BC9FBEEC-304E-468D-81E3-52D539753BB4}" destId="{DC4496F2-F87F-4D1F-B014-1D1E48ABE540}" srcOrd="1" destOrd="0" presId="urn:microsoft.com/office/officeart/2005/8/layout/hierarchy4"/>
    <dgm:cxn modelId="{F46A3063-EDB2-4222-8F6E-7C5E6D9DCC62}" type="presParOf" srcId="{BC9FBEEC-304E-468D-81E3-52D539753BB4}" destId="{5DA2CCA7-241A-4ABD-80C1-6DA8C5830859}" srcOrd="2" destOrd="0" presId="urn:microsoft.com/office/officeart/2005/8/layout/hierarchy4"/>
    <dgm:cxn modelId="{7D246C9C-54E4-4138-8EE5-6724A0AA94CB}" type="presParOf" srcId="{5DA2CCA7-241A-4ABD-80C1-6DA8C5830859}" destId="{BE4E50FE-E8DA-4C66-904C-FACBEA003A9D}" srcOrd="0" destOrd="0" presId="urn:microsoft.com/office/officeart/2005/8/layout/hierarchy4"/>
    <dgm:cxn modelId="{006870C0-749F-466C-80E1-08BF46A11E87}" type="presParOf" srcId="{BE4E50FE-E8DA-4C66-904C-FACBEA003A9D}" destId="{04164CEF-483F-4218-9A38-77B6B7F16AB1}" srcOrd="0" destOrd="0" presId="urn:microsoft.com/office/officeart/2005/8/layout/hierarchy4"/>
    <dgm:cxn modelId="{9496F913-582F-4ABE-9CA7-AFCF58DF6F04}" type="presParOf" srcId="{BE4E50FE-E8DA-4C66-904C-FACBEA003A9D}" destId="{B7FF4C83-4BE2-404E-BB71-F61C2C62EDE0}" srcOrd="1" destOrd="0" presId="urn:microsoft.com/office/officeart/2005/8/layout/hierarchy4"/>
    <dgm:cxn modelId="{2C6E6925-135C-45F6-A94F-266E768A40EF}" type="presParOf" srcId="{F8EA270E-372D-45AF-B7B7-6D52F24168F9}" destId="{7C4C1C14-A9B9-4F1A-9E88-7C2D63C4CBF9}" srcOrd="5" destOrd="0" presId="urn:microsoft.com/office/officeart/2005/8/layout/hierarchy4"/>
    <dgm:cxn modelId="{9F7E0495-E0AD-4321-902C-802F34713C40}" type="presParOf" srcId="{F8EA270E-372D-45AF-B7B7-6D52F24168F9}" destId="{87AE8220-DC87-4ED1-9A46-914F000DA900}" srcOrd="6" destOrd="0" presId="urn:microsoft.com/office/officeart/2005/8/layout/hierarchy4"/>
    <dgm:cxn modelId="{02DA8033-DA28-47C0-80F0-AD4BAC60C4F8}" type="presParOf" srcId="{87AE8220-DC87-4ED1-9A46-914F000DA900}" destId="{25A8CF0B-84CD-4968-B071-6D8F7BF711D9}" srcOrd="0" destOrd="0" presId="urn:microsoft.com/office/officeart/2005/8/layout/hierarchy4"/>
    <dgm:cxn modelId="{FC9AA087-3B3F-4119-B5DB-9756F9A1B9E1}" type="presParOf" srcId="{87AE8220-DC87-4ED1-9A46-914F000DA900}" destId="{96CC9009-B685-493E-9AEB-54F46B0D6CD6}" srcOrd="1" destOrd="0" presId="urn:microsoft.com/office/officeart/2005/8/layout/hierarchy4"/>
    <dgm:cxn modelId="{A85D0D9A-B77D-477D-B0B2-4CCD5437F770}" type="presParOf" srcId="{87AE8220-DC87-4ED1-9A46-914F000DA900}" destId="{BDDFE902-8C75-4D57-9CF3-0119038FC9FB}" srcOrd="2" destOrd="0" presId="urn:microsoft.com/office/officeart/2005/8/layout/hierarchy4"/>
    <dgm:cxn modelId="{6EBA461F-D13C-423D-8636-1BA0D5F41A59}" type="presParOf" srcId="{BDDFE902-8C75-4D57-9CF3-0119038FC9FB}" destId="{2BC37DF1-E07F-4FC4-995E-8059C17AD955}" srcOrd="0" destOrd="0" presId="urn:microsoft.com/office/officeart/2005/8/layout/hierarchy4"/>
    <dgm:cxn modelId="{C21CA85C-453D-4F09-B940-2EC253B71775}" type="presParOf" srcId="{2BC37DF1-E07F-4FC4-995E-8059C17AD955}" destId="{06F15377-DB2F-4076-96BE-FA9147CBB965}" srcOrd="0" destOrd="0" presId="urn:microsoft.com/office/officeart/2005/8/layout/hierarchy4"/>
    <dgm:cxn modelId="{C43BFD38-B0F6-4CC3-B6EF-0CB89CEE6520}" type="presParOf" srcId="{2BC37DF1-E07F-4FC4-995E-8059C17AD955}" destId="{D7A9CA7E-0D64-49D8-941A-5B3099100C1A}" srcOrd="1" destOrd="0" presId="urn:microsoft.com/office/officeart/2005/8/layout/hierarchy4"/>
    <dgm:cxn modelId="{32CC5B1E-EF90-4407-96ED-0DF5C8EEB44D}" type="presParOf" srcId="{2BC37DF1-E07F-4FC4-995E-8059C17AD955}" destId="{13631300-64A6-496C-9F44-EA9B8E52A36F}" srcOrd="2" destOrd="0" presId="urn:microsoft.com/office/officeart/2005/8/layout/hierarchy4"/>
    <dgm:cxn modelId="{EA597184-8F1E-4463-B472-314981A159B1}" type="presParOf" srcId="{13631300-64A6-496C-9F44-EA9B8E52A36F}" destId="{0E8490D9-49B0-412F-9112-A0595E35B647}" srcOrd="0" destOrd="0" presId="urn:microsoft.com/office/officeart/2005/8/layout/hierarchy4"/>
    <dgm:cxn modelId="{DA97EB95-3453-4B19-8AAB-1C427E63F39E}" type="presParOf" srcId="{0E8490D9-49B0-412F-9112-A0595E35B647}" destId="{E29D31AB-177D-44B0-BC0B-751237BBF03E}" srcOrd="0" destOrd="0" presId="urn:microsoft.com/office/officeart/2005/8/layout/hierarchy4"/>
    <dgm:cxn modelId="{FC07EB07-68F8-496A-BD73-EE3023963BC3}" type="presParOf" srcId="{0E8490D9-49B0-412F-9112-A0595E35B647}" destId="{A0D03DD5-594F-4528-A871-437B25AB98B4}" srcOrd="1" destOrd="0" presId="urn:microsoft.com/office/officeart/2005/8/layout/hierarchy4"/>
    <dgm:cxn modelId="{3314BD89-5C26-4A51-8D1E-39CB73545874}" type="presParOf" srcId="{F8EA270E-372D-45AF-B7B7-6D52F24168F9}" destId="{D10FB2E8-A936-4A5C-AF89-74413008942A}" srcOrd="7" destOrd="0" presId="urn:microsoft.com/office/officeart/2005/8/layout/hierarchy4"/>
    <dgm:cxn modelId="{5A935246-A2BF-4AF9-A2B2-892683CC200B}" type="presParOf" srcId="{F8EA270E-372D-45AF-B7B7-6D52F24168F9}" destId="{75888B12-3AF3-4872-8685-EAB66DBF3CBA}" srcOrd="8" destOrd="0" presId="urn:microsoft.com/office/officeart/2005/8/layout/hierarchy4"/>
    <dgm:cxn modelId="{3C53A80A-9451-4A72-8528-B1D0FF9BDA6F}" type="presParOf" srcId="{75888B12-3AF3-4872-8685-EAB66DBF3CBA}" destId="{FA3A9BC9-7920-4BCC-A03F-093AE5E949BD}" srcOrd="0" destOrd="0" presId="urn:microsoft.com/office/officeart/2005/8/layout/hierarchy4"/>
    <dgm:cxn modelId="{EDA6360C-5088-4F43-A632-86721F43A75B}" type="presParOf" srcId="{75888B12-3AF3-4872-8685-EAB66DBF3CBA}" destId="{7088232F-4C03-4E60-AEBF-DE992778626E}" srcOrd="1" destOrd="0" presId="urn:microsoft.com/office/officeart/2005/8/layout/hierarchy4"/>
    <dgm:cxn modelId="{ABED8C44-6751-46AA-959C-6BC6264E5F9F}" type="presParOf" srcId="{75888B12-3AF3-4872-8685-EAB66DBF3CBA}" destId="{1F68D3FE-5130-4392-995B-D49EC09474BB}" srcOrd="2" destOrd="0" presId="urn:microsoft.com/office/officeart/2005/8/layout/hierarchy4"/>
    <dgm:cxn modelId="{13FF9FE6-E961-4830-92B2-AD813CD5779A}" type="presParOf" srcId="{1F68D3FE-5130-4392-995B-D49EC09474BB}" destId="{60CC4132-9849-4846-8359-823233D07B3D}" srcOrd="0" destOrd="0" presId="urn:microsoft.com/office/officeart/2005/8/layout/hierarchy4"/>
    <dgm:cxn modelId="{040A7537-B150-4399-9F95-76699661CC41}" type="presParOf" srcId="{60CC4132-9849-4846-8359-823233D07B3D}" destId="{8B75D0AE-0858-450D-9ED8-11AFF873C05B}" srcOrd="0" destOrd="0" presId="urn:microsoft.com/office/officeart/2005/8/layout/hierarchy4"/>
    <dgm:cxn modelId="{B6E3F071-8319-458A-91F8-6DC0E869C942}" type="presParOf" srcId="{60CC4132-9849-4846-8359-823233D07B3D}" destId="{6FD380C7-27A2-4BE1-9377-6E4CA9D8BEB1}" srcOrd="1" destOrd="0" presId="urn:microsoft.com/office/officeart/2005/8/layout/hierarchy4"/>
    <dgm:cxn modelId="{A61ED33F-3F3B-4918-8852-D018BA28C93A}" type="presParOf" srcId="{60CC4132-9849-4846-8359-823233D07B3D}" destId="{C332C965-85EB-4E6B-9DEE-A9A05641B295}" srcOrd="2" destOrd="0" presId="urn:microsoft.com/office/officeart/2005/8/layout/hierarchy4"/>
    <dgm:cxn modelId="{A2894862-117E-450C-9123-868B402B8132}" type="presParOf" srcId="{C332C965-85EB-4E6B-9DEE-A9A05641B295}" destId="{3C692C99-33D2-4975-B198-F90AC61B3DFB}" srcOrd="0" destOrd="0" presId="urn:microsoft.com/office/officeart/2005/8/layout/hierarchy4"/>
    <dgm:cxn modelId="{5EDDF984-DAEA-4630-B02A-C06246399983}" type="presParOf" srcId="{3C692C99-33D2-4975-B198-F90AC61B3DFB}" destId="{096D4A9A-7563-4549-AC65-38C261F9E1F9}" srcOrd="0" destOrd="0" presId="urn:microsoft.com/office/officeart/2005/8/layout/hierarchy4"/>
    <dgm:cxn modelId="{BA5A1190-B4D3-42C8-969B-6F7A27F214FC}" type="presParOf" srcId="{3C692C99-33D2-4975-B198-F90AC61B3DFB}" destId="{61F02D70-2AFD-40A9-9C09-B6203E01E4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F33AE-59CA-4C4F-B12E-0CA35AD0FA61}">
      <dsp:nvSpPr>
        <dsp:cNvPr id="0" name=""/>
        <dsp:cNvSpPr/>
      </dsp:nvSpPr>
      <dsp:spPr>
        <a:xfrm>
          <a:off x="7235782" y="953"/>
          <a:ext cx="1548567" cy="1361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لا </a:t>
          </a:r>
          <a:r>
            <a:rPr lang="ur-PK" sz="2400" kern="1200" dirty="0" err="1"/>
            <a:t>لنفي</a:t>
          </a:r>
          <a:r>
            <a:rPr lang="ur-PK" sz="2400" kern="1200" dirty="0"/>
            <a:t> </a:t>
          </a:r>
          <a:r>
            <a:rPr lang="ur-PK" sz="2400" kern="1200" dirty="0" err="1"/>
            <a:t>الجنس</a:t>
          </a:r>
          <a:endParaRPr lang="en-GB" sz="2400" kern="1200" dirty="0"/>
        </a:p>
      </dsp:txBody>
      <dsp:txXfrm>
        <a:off x="7275670" y="40841"/>
        <a:ext cx="1468791" cy="1282105"/>
      </dsp:txXfrm>
    </dsp:sp>
    <dsp:sp modelId="{8BD068AA-275D-4428-ADC6-823A87C20D21}">
      <dsp:nvSpPr>
        <dsp:cNvPr id="0" name=""/>
        <dsp:cNvSpPr/>
      </dsp:nvSpPr>
      <dsp:spPr>
        <a:xfrm>
          <a:off x="7235782" y="1515365"/>
          <a:ext cx="1548567" cy="13618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لا</a:t>
          </a:r>
          <a:endParaRPr lang="en-GB" sz="2400" kern="1200" dirty="0"/>
        </a:p>
      </dsp:txBody>
      <dsp:txXfrm>
        <a:off x="7275670" y="1555253"/>
        <a:ext cx="1468791" cy="1282105"/>
      </dsp:txXfrm>
    </dsp:sp>
    <dsp:sp modelId="{92ACD8BE-5B74-447F-840A-77D9ACED148A}">
      <dsp:nvSpPr>
        <dsp:cNvPr id="0" name=""/>
        <dsp:cNvSpPr/>
      </dsp:nvSpPr>
      <dsp:spPr>
        <a:xfrm>
          <a:off x="5427055" y="953"/>
          <a:ext cx="1548567" cy="1361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اسم لا</a:t>
          </a:r>
          <a:endParaRPr lang="en-GB" sz="2400" kern="1200" dirty="0"/>
        </a:p>
      </dsp:txBody>
      <dsp:txXfrm>
        <a:off x="5466943" y="40841"/>
        <a:ext cx="1468791" cy="1282105"/>
      </dsp:txXfrm>
    </dsp:sp>
    <dsp:sp modelId="{4333521A-1236-403A-BDC4-80A3C3680318}">
      <dsp:nvSpPr>
        <dsp:cNvPr id="0" name=""/>
        <dsp:cNvSpPr/>
      </dsp:nvSpPr>
      <dsp:spPr>
        <a:xfrm>
          <a:off x="5427055" y="1515365"/>
          <a:ext cx="1548567" cy="13618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 err="1"/>
            <a:t>نكرة</a:t>
          </a:r>
          <a:endParaRPr lang="en-GB" sz="2400" kern="1200" dirty="0"/>
        </a:p>
      </dsp:txBody>
      <dsp:txXfrm>
        <a:off x="5466943" y="1555253"/>
        <a:ext cx="1468791" cy="1282105"/>
      </dsp:txXfrm>
    </dsp:sp>
    <dsp:sp modelId="{9240B82D-82E9-41E4-A289-6781F0A09FE2}">
      <dsp:nvSpPr>
        <dsp:cNvPr id="0" name=""/>
        <dsp:cNvSpPr/>
      </dsp:nvSpPr>
      <dsp:spPr>
        <a:xfrm>
          <a:off x="5427055" y="3029777"/>
          <a:ext cx="1548567" cy="1361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 err="1"/>
            <a:t>إله</a:t>
          </a:r>
          <a:endParaRPr lang="en-GB" sz="2400" kern="1200" dirty="0"/>
        </a:p>
      </dsp:txBody>
      <dsp:txXfrm>
        <a:off x="5466943" y="3069665"/>
        <a:ext cx="1468791" cy="1282105"/>
      </dsp:txXfrm>
    </dsp:sp>
    <dsp:sp modelId="{86B90ADF-A9E9-4AB9-A6CC-9E727B02DBB7}">
      <dsp:nvSpPr>
        <dsp:cNvPr id="0" name=""/>
        <dsp:cNvSpPr/>
      </dsp:nvSpPr>
      <dsp:spPr>
        <a:xfrm>
          <a:off x="3618328" y="953"/>
          <a:ext cx="1548567" cy="1361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3658216" y="40841"/>
        <a:ext cx="1468791" cy="1282105"/>
      </dsp:txXfrm>
    </dsp:sp>
    <dsp:sp modelId="{DA678689-5AEF-4BD2-B5B2-6C541827638D}">
      <dsp:nvSpPr>
        <dsp:cNvPr id="0" name=""/>
        <dsp:cNvSpPr/>
      </dsp:nvSpPr>
      <dsp:spPr>
        <a:xfrm>
          <a:off x="3618328" y="1515365"/>
          <a:ext cx="1548567" cy="13618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3658216" y="1555253"/>
        <a:ext cx="1468791" cy="1282105"/>
      </dsp:txXfrm>
    </dsp:sp>
    <dsp:sp modelId="{04164CEF-483F-4218-9A38-77B6B7F16AB1}">
      <dsp:nvSpPr>
        <dsp:cNvPr id="0" name=""/>
        <dsp:cNvSpPr/>
      </dsp:nvSpPr>
      <dsp:spPr>
        <a:xfrm>
          <a:off x="3618328" y="3029777"/>
          <a:ext cx="1548567" cy="1361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 err="1"/>
            <a:t>إلَّا</a:t>
          </a:r>
          <a:endParaRPr lang="en-GB" sz="2400" kern="1200" dirty="0"/>
        </a:p>
      </dsp:txBody>
      <dsp:txXfrm>
        <a:off x="3658216" y="3069665"/>
        <a:ext cx="1468791" cy="1282105"/>
      </dsp:txXfrm>
    </dsp:sp>
    <dsp:sp modelId="{25A8CF0B-84CD-4968-B071-6D8F7BF711D9}">
      <dsp:nvSpPr>
        <dsp:cNvPr id="0" name=""/>
        <dsp:cNvSpPr/>
      </dsp:nvSpPr>
      <dsp:spPr>
        <a:xfrm>
          <a:off x="1809601" y="953"/>
          <a:ext cx="1548567" cy="1361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1849489" y="40841"/>
        <a:ext cx="1468791" cy="1282105"/>
      </dsp:txXfrm>
    </dsp:sp>
    <dsp:sp modelId="{06F15377-DB2F-4076-96BE-FA9147CBB965}">
      <dsp:nvSpPr>
        <dsp:cNvPr id="0" name=""/>
        <dsp:cNvSpPr/>
      </dsp:nvSpPr>
      <dsp:spPr>
        <a:xfrm>
          <a:off x="1809601" y="1515365"/>
          <a:ext cx="1548567" cy="13618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1849489" y="1555253"/>
        <a:ext cx="1468791" cy="1282105"/>
      </dsp:txXfrm>
    </dsp:sp>
    <dsp:sp modelId="{E29D31AB-177D-44B0-BC0B-751237BBF03E}">
      <dsp:nvSpPr>
        <dsp:cNvPr id="0" name=""/>
        <dsp:cNvSpPr/>
      </dsp:nvSpPr>
      <dsp:spPr>
        <a:xfrm>
          <a:off x="1809601" y="3029777"/>
          <a:ext cx="1548567" cy="1361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 err="1"/>
            <a:t>الله</a:t>
          </a:r>
          <a:endParaRPr lang="en-GB" sz="2400" kern="1200" dirty="0"/>
        </a:p>
      </dsp:txBody>
      <dsp:txXfrm>
        <a:off x="1849489" y="3069665"/>
        <a:ext cx="1468791" cy="1282105"/>
      </dsp:txXfrm>
    </dsp:sp>
    <dsp:sp modelId="{FA3A9BC9-7920-4BCC-A03F-093AE5E949BD}">
      <dsp:nvSpPr>
        <dsp:cNvPr id="0" name=""/>
        <dsp:cNvSpPr/>
      </dsp:nvSpPr>
      <dsp:spPr>
        <a:xfrm>
          <a:off x="875" y="953"/>
          <a:ext cx="1548567" cy="1361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خبر لا</a:t>
          </a:r>
          <a:endParaRPr lang="en-GB" sz="2400" kern="1200" dirty="0"/>
        </a:p>
      </dsp:txBody>
      <dsp:txXfrm>
        <a:off x="40763" y="40841"/>
        <a:ext cx="1468791" cy="1282105"/>
      </dsp:txXfrm>
    </dsp:sp>
    <dsp:sp modelId="{8B75D0AE-0858-450D-9ED8-11AFF873C05B}">
      <dsp:nvSpPr>
        <dsp:cNvPr id="0" name=""/>
        <dsp:cNvSpPr/>
      </dsp:nvSpPr>
      <dsp:spPr>
        <a:xfrm>
          <a:off x="875" y="1515365"/>
          <a:ext cx="1548567" cy="13618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 err="1"/>
            <a:t>نكرة</a:t>
          </a:r>
          <a:endParaRPr lang="en-GB" sz="2400" kern="1200" dirty="0"/>
        </a:p>
      </dsp:txBody>
      <dsp:txXfrm>
        <a:off x="40763" y="1555253"/>
        <a:ext cx="1468791" cy="1282105"/>
      </dsp:txXfrm>
    </dsp:sp>
    <dsp:sp modelId="{096D4A9A-7563-4549-AC65-38C261F9E1F9}">
      <dsp:nvSpPr>
        <dsp:cNvPr id="0" name=""/>
        <dsp:cNvSpPr/>
      </dsp:nvSpPr>
      <dsp:spPr>
        <a:xfrm>
          <a:off x="875" y="3029777"/>
          <a:ext cx="1548567" cy="1361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(موجود)</a:t>
          </a:r>
          <a:endParaRPr lang="en-GB" sz="2400" kern="1200" dirty="0"/>
        </a:p>
      </dsp:txBody>
      <dsp:txXfrm>
        <a:off x="40763" y="3069665"/>
        <a:ext cx="1468791" cy="128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٢٩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الثَّامِنُ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الْمُسْتَثْنٰی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b="1" dirty="0" err="1">
                <a:solidFill>
                  <a:schemeClr val="accent6"/>
                </a:solidFill>
              </a:rPr>
              <a:t>الحَرْفُ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b="1" dirty="0" err="1">
                <a:solidFill>
                  <a:schemeClr val="accent1"/>
                </a:solidFill>
              </a:rPr>
              <a:t>إِلَّا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</a:p>
          <a:p>
            <a:pPr rtl="1"/>
            <a:r>
              <a:rPr lang="ur-PK" b="1" dirty="0" err="1">
                <a:solidFill>
                  <a:schemeClr val="accent6"/>
                </a:solidFill>
              </a:rPr>
              <a:t>الْفِعْلُ</a:t>
            </a:r>
            <a:endParaRPr lang="ur-PK" b="1" dirty="0">
              <a:solidFill>
                <a:schemeClr val="accent6"/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b="1" dirty="0" err="1">
                <a:solidFill>
                  <a:schemeClr val="accent1"/>
                </a:solidFill>
              </a:rPr>
              <a:t>خَلَا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وَعَدَا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وَمَا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خَلَا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وَمَا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عَدَا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وَلَيْسَ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وَلَا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يَكُوْنُ</a:t>
            </a:r>
            <a:endParaRPr lang="ur-PK" b="1" dirty="0">
              <a:solidFill>
                <a:schemeClr val="accent1"/>
              </a:solidFill>
            </a:endParaRPr>
          </a:p>
          <a:p>
            <a:pPr rtl="1"/>
            <a:r>
              <a:rPr lang="ur-PK" b="1" dirty="0" err="1">
                <a:solidFill>
                  <a:schemeClr val="accent6"/>
                </a:solidFill>
              </a:rPr>
              <a:t>الِاسْمُ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b="1" dirty="0" err="1">
                <a:solidFill>
                  <a:schemeClr val="accent1"/>
                </a:solidFill>
              </a:rPr>
              <a:t>غَيْرُ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9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F884D8-EA5B-4579-AA11-9F0728B0CEC6}"/>
              </a:ext>
            </a:extLst>
          </p:cNvPr>
          <p:cNvSpPr/>
          <p:nvPr/>
        </p:nvSpPr>
        <p:spPr>
          <a:xfrm>
            <a:off x="182509" y="196272"/>
            <a:ext cx="8778981" cy="719861"/>
          </a:xfrm>
          <a:custGeom>
            <a:avLst/>
            <a:gdLst>
              <a:gd name="connsiteX0" fmla="*/ 0 w 8778981"/>
              <a:gd name="connsiteY0" fmla="*/ 92062 h 920621"/>
              <a:gd name="connsiteX1" fmla="*/ 92062 w 8778981"/>
              <a:gd name="connsiteY1" fmla="*/ 0 h 920621"/>
              <a:gd name="connsiteX2" fmla="*/ 8686919 w 8778981"/>
              <a:gd name="connsiteY2" fmla="*/ 0 h 920621"/>
              <a:gd name="connsiteX3" fmla="*/ 8778981 w 8778981"/>
              <a:gd name="connsiteY3" fmla="*/ 92062 h 920621"/>
              <a:gd name="connsiteX4" fmla="*/ 8778981 w 8778981"/>
              <a:gd name="connsiteY4" fmla="*/ 828559 h 920621"/>
              <a:gd name="connsiteX5" fmla="*/ 8686919 w 8778981"/>
              <a:gd name="connsiteY5" fmla="*/ 920621 h 920621"/>
              <a:gd name="connsiteX6" fmla="*/ 92062 w 8778981"/>
              <a:gd name="connsiteY6" fmla="*/ 920621 h 920621"/>
              <a:gd name="connsiteX7" fmla="*/ 0 w 8778981"/>
              <a:gd name="connsiteY7" fmla="*/ 828559 h 920621"/>
              <a:gd name="connsiteX8" fmla="*/ 0 w 8778981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981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8686919" y="0"/>
                </a:lnTo>
                <a:cubicBezTo>
                  <a:pt x="8737763" y="0"/>
                  <a:pt x="8778981" y="41218"/>
                  <a:pt x="8778981" y="92062"/>
                </a:cubicBezTo>
                <a:lnTo>
                  <a:pt x="8778981" y="828559"/>
                </a:lnTo>
                <a:cubicBezTo>
                  <a:pt x="8778981" y="879403"/>
                  <a:pt x="8737763" y="920621"/>
                  <a:pt x="8686919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454" tIns="137454" rIns="137454" bIns="13745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 err="1"/>
              <a:t>إِلَّا</a:t>
            </a:r>
            <a:endParaRPr lang="en-GB" sz="29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83AFDC-81F2-4513-A41E-DD09185663FE}"/>
              </a:ext>
            </a:extLst>
          </p:cNvPr>
          <p:cNvSpPr/>
          <p:nvPr/>
        </p:nvSpPr>
        <p:spPr>
          <a:xfrm>
            <a:off x="6844543" y="968181"/>
            <a:ext cx="2116947" cy="628347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454" tIns="137454" rIns="137454" bIns="13745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 err="1"/>
              <a:t>مُوْجَبٌ</a:t>
            </a:r>
            <a:endParaRPr lang="en-GB" sz="29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D0FB21-D168-42A6-8CA3-CBFA68530A7B}"/>
              </a:ext>
            </a:extLst>
          </p:cNvPr>
          <p:cNvSpPr/>
          <p:nvPr/>
        </p:nvSpPr>
        <p:spPr>
          <a:xfrm>
            <a:off x="6844543" y="1620787"/>
            <a:ext cx="2116947" cy="725125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454" tIns="137454" rIns="137454" bIns="13745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 err="1"/>
              <a:t>نَصَبٌ</a:t>
            </a:r>
            <a:endParaRPr lang="en-GB" sz="29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35495E-DCC6-4777-8AD9-FAF290992685}"/>
              </a:ext>
            </a:extLst>
          </p:cNvPr>
          <p:cNvSpPr/>
          <p:nvPr/>
        </p:nvSpPr>
        <p:spPr>
          <a:xfrm>
            <a:off x="6844543" y="3148381"/>
            <a:ext cx="2116947" cy="1655617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254" tIns="61254" rIns="61254" bIns="61254" numCol="1" spcCol="1270" anchor="ctr" anchorCtr="0">
            <a:noAutofit/>
          </a:bodyPr>
          <a:lstStyle/>
          <a:p>
            <a:pPr marL="0" lvl="0" indent="0" algn="ctr" defTabSz="400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/>
              <a:t>﴿فَشَرِبُوا مِنْهُ إِلَّا قَلِيلًا مِنْهُمْ﴾ ﴿فَسَجَدُوا إِلَّا إِبْلِيسَ﴾</a:t>
            </a:r>
            <a:endParaRPr lang="en-GB" sz="2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9DAB4-F9EE-4968-8F4D-51570B60225E}"/>
              </a:ext>
            </a:extLst>
          </p:cNvPr>
          <p:cNvSpPr/>
          <p:nvPr/>
        </p:nvSpPr>
        <p:spPr>
          <a:xfrm>
            <a:off x="182509" y="968181"/>
            <a:ext cx="6484210" cy="628347"/>
          </a:xfrm>
          <a:custGeom>
            <a:avLst/>
            <a:gdLst>
              <a:gd name="connsiteX0" fmla="*/ 0 w 6484210"/>
              <a:gd name="connsiteY0" fmla="*/ 92062 h 920621"/>
              <a:gd name="connsiteX1" fmla="*/ 92062 w 6484210"/>
              <a:gd name="connsiteY1" fmla="*/ 0 h 920621"/>
              <a:gd name="connsiteX2" fmla="*/ 6392148 w 6484210"/>
              <a:gd name="connsiteY2" fmla="*/ 0 h 920621"/>
              <a:gd name="connsiteX3" fmla="*/ 6484210 w 6484210"/>
              <a:gd name="connsiteY3" fmla="*/ 92062 h 920621"/>
              <a:gd name="connsiteX4" fmla="*/ 6484210 w 6484210"/>
              <a:gd name="connsiteY4" fmla="*/ 828559 h 920621"/>
              <a:gd name="connsiteX5" fmla="*/ 6392148 w 6484210"/>
              <a:gd name="connsiteY5" fmla="*/ 920621 h 920621"/>
              <a:gd name="connsiteX6" fmla="*/ 92062 w 6484210"/>
              <a:gd name="connsiteY6" fmla="*/ 920621 h 920621"/>
              <a:gd name="connsiteX7" fmla="*/ 0 w 6484210"/>
              <a:gd name="connsiteY7" fmla="*/ 828559 h 920621"/>
              <a:gd name="connsiteX8" fmla="*/ 0 w 6484210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4210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6392148" y="0"/>
                </a:lnTo>
                <a:cubicBezTo>
                  <a:pt x="6442992" y="0"/>
                  <a:pt x="6484210" y="41218"/>
                  <a:pt x="6484210" y="92062"/>
                </a:cubicBezTo>
                <a:lnTo>
                  <a:pt x="6484210" y="828559"/>
                </a:lnTo>
                <a:cubicBezTo>
                  <a:pt x="6484210" y="879403"/>
                  <a:pt x="6442992" y="920621"/>
                  <a:pt x="6392148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454" tIns="137454" rIns="137454" bIns="13745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 err="1"/>
              <a:t>غَيْرُ</a:t>
            </a:r>
            <a:r>
              <a:rPr lang="ur-PK" sz="2900" kern="1200" dirty="0"/>
              <a:t> </a:t>
            </a:r>
            <a:r>
              <a:rPr lang="ur-PK" sz="2900" kern="1200" dirty="0" err="1"/>
              <a:t>مُوْجَبٍ</a:t>
            </a:r>
            <a:endParaRPr lang="en-GB" sz="29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AD5014-DE32-455B-A80A-1A81D2DD0A4B}"/>
              </a:ext>
            </a:extLst>
          </p:cNvPr>
          <p:cNvSpPr/>
          <p:nvPr/>
        </p:nvSpPr>
        <p:spPr>
          <a:xfrm>
            <a:off x="2388369" y="1620787"/>
            <a:ext cx="4278350" cy="725125"/>
          </a:xfrm>
          <a:custGeom>
            <a:avLst/>
            <a:gdLst>
              <a:gd name="connsiteX0" fmla="*/ 0 w 4278350"/>
              <a:gd name="connsiteY0" fmla="*/ 92062 h 920621"/>
              <a:gd name="connsiteX1" fmla="*/ 92062 w 4278350"/>
              <a:gd name="connsiteY1" fmla="*/ 0 h 920621"/>
              <a:gd name="connsiteX2" fmla="*/ 4186288 w 4278350"/>
              <a:gd name="connsiteY2" fmla="*/ 0 h 920621"/>
              <a:gd name="connsiteX3" fmla="*/ 4278350 w 4278350"/>
              <a:gd name="connsiteY3" fmla="*/ 92062 h 920621"/>
              <a:gd name="connsiteX4" fmla="*/ 4278350 w 4278350"/>
              <a:gd name="connsiteY4" fmla="*/ 828559 h 920621"/>
              <a:gd name="connsiteX5" fmla="*/ 4186288 w 4278350"/>
              <a:gd name="connsiteY5" fmla="*/ 920621 h 920621"/>
              <a:gd name="connsiteX6" fmla="*/ 92062 w 4278350"/>
              <a:gd name="connsiteY6" fmla="*/ 920621 h 920621"/>
              <a:gd name="connsiteX7" fmla="*/ 0 w 4278350"/>
              <a:gd name="connsiteY7" fmla="*/ 828559 h 920621"/>
              <a:gd name="connsiteX8" fmla="*/ 0 w 4278350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8350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4186288" y="0"/>
                </a:lnTo>
                <a:cubicBezTo>
                  <a:pt x="4237132" y="0"/>
                  <a:pt x="4278350" y="41218"/>
                  <a:pt x="4278350" y="92062"/>
                </a:cubicBezTo>
                <a:lnTo>
                  <a:pt x="4278350" y="828559"/>
                </a:lnTo>
                <a:cubicBezTo>
                  <a:pt x="4278350" y="879403"/>
                  <a:pt x="4237132" y="920621"/>
                  <a:pt x="4186288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454" tIns="137454" rIns="137454" bIns="13745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 err="1"/>
              <a:t>غَيْرُ</a:t>
            </a:r>
            <a:r>
              <a:rPr lang="ur-PK" sz="2900" kern="1200" dirty="0"/>
              <a:t> </a:t>
            </a:r>
            <a:r>
              <a:rPr lang="ur-PK" sz="2900" kern="1200" dirty="0" err="1"/>
              <a:t>مُفَرَّغٍ</a:t>
            </a:r>
            <a:endParaRPr lang="en-GB" sz="29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788C0B-3821-4223-AD48-3DA8D5317279}"/>
              </a:ext>
            </a:extLst>
          </p:cNvPr>
          <p:cNvSpPr/>
          <p:nvPr/>
        </p:nvSpPr>
        <p:spPr>
          <a:xfrm>
            <a:off x="4549772" y="2356293"/>
            <a:ext cx="2116947" cy="725125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254" tIns="61254" rIns="61254" bIns="6125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/>
              <a:t>نصب</a:t>
            </a:r>
            <a:endParaRPr lang="en-GB" sz="29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C43FAE-84BD-48A2-9307-90DABFA83C9F}"/>
              </a:ext>
            </a:extLst>
          </p:cNvPr>
          <p:cNvSpPr/>
          <p:nvPr/>
        </p:nvSpPr>
        <p:spPr>
          <a:xfrm>
            <a:off x="4549772" y="3148381"/>
            <a:ext cx="2116947" cy="1655617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254" tIns="61254" rIns="61254" bIns="6125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000" kern="1200" dirty="0"/>
              <a:t>﴿وَلَا يَلْتَفِتْ مِنْكُمْ أَحَدٌ إِلَّا امْرَأَتَكَ﴾</a:t>
            </a:r>
            <a:endParaRPr lang="ur-PK" sz="2000" kern="1200" dirty="0"/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dirty="0"/>
              <a:t>وَمَالِي إِلَّا مَذْهَبَ الْحَقِّ مَذْهَبُ</a:t>
            </a:r>
            <a:r>
              <a:rPr lang="ar-SA" sz="2000" kern="1200" dirty="0"/>
              <a:t> </a:t>
            </a:r>
            <a:endParaRPr lang="en-GB" sz="20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68500F-23BF-4718-85EB-0F20E9B5E5BF}"/>
              </a:ext>
            </a:extLst>
          </p:cNvPr>
          <p:cNvSpPr/>
          <p:nvPr/>
        </p:nvSpPr>
        <p:spPr>
          <a:xfrm>
            <a:off x="2388369" y="2356293"/>
            <a:ext cx="2116947" cy="725125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254" tIns="61254" rIns="61254" bIns="6125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/>
              <a:t>بدل</a:t>
            </a:r>
            <a:endParaRPr lang="en-GB" sz="29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1427D5C-A5CC-4C38-8C92-EF2ADF338AD2}"/>
              </a:ext>
            </a:extLst>
          </p:cNvPr>
          <p:cNvSpPr/>
          <p:nvPr/>
        </p:nvSpPr>
        <p:spPr>
          <a:xfrm>
            <a:off x="2388369" y="3148381"/>
            <a:ext cx="2116947" cy="1655617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254" tIns="61254" rIns="61254" bIns="6125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/>
              <a:t>﴿مَا فَعَلُوهُ إِلَّا قَلِيلٌ مِنْهُمْ﴾ </a:t>
            </a:r>
            <a:endParaRPr lang="en-GB" sz="2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9E32CD-0CED-46B0-9057-86E5630ADC53}"/>
              </a:ext>
            </a:extLst>
          </p:cNvPr>
          <p:cNvSpPr/>
          <p:nvPr/>
        </p:nvSpPr>
        <p:spPr>
          <a:xfrm>
            <a:off x="182509" y="1620787"/>
            <a:ext cx="2116947" cy="725125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454" tIns="137454" rIns="137454" bIns="13745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 err="1"/>
              <a:t>مُفَرَّغٌ</a:t>
            </a:r>
            <a:endParaRPr lang="en-GB" sz="29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D1A16E-DBAB-4395-9184-A2C7167B43FE}"/>
              </a:ext>
            </a:extLst>
          </p:cNvPr>
          <p:cNvSpPr/>
          <p:nvPr/>
        </p:nvSpPr>
        <p:spPr>
          <a:xfrm>
            <a:off x="182509" y="2356293"/>
            <a:ext cx="2116947" cy="725125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254" tIns="61254" rIns="61254" bIns="6125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/>
              <a:t>حسب </a:t>
            </a:r>
            <a:r>
              <a:rPr lang="ur-PK" sz="2900" kern="1200" dirty="0" err="1"/>
              <a:t>العوامل</a:t>
            </a:r>
            <a:endParaRPr lang="en-GB" sz="29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4A65A4-ECEE-4B09-B1D7-EE7903511BFB}"/>
              </a:ext>
            </a:extLst>
          </p:cNvPr>
          <p:cNvSpPr/>
          <p:nvPr/>
        </p:nvSpPr>
        <p:spPr>
          <a:xfrm>
            <a:off x="182509" y="3148381"/>
            <a:ext cx="2116947" cy="1655617"/>
          </a:xfrm>
          <a:custGeom>
            <a:avLst/>
            <a:gdLst>
              <a:gd name="connsiteX0" fmla="*/ 0 w 2116947"/>
              <a:gd name="connsiteY0" fmla="*/ 92062 h 920621"/>
              <a:gd name="connsiteX1" fmla="*/ 92062 w 2116947"/>
              <a:gd name="connsiteY1" fmla="*/ 0 h 920621"/>
              <a:gd name="connsiteX2" fmla="*/ 2024885 w 2116947"/>
              <a:gd name="connsiteY2" fmla="*/ 0 h 920621"/>
              <a:gd name="connsiteX3" fmla="*/ 2116947 w 2116947"/>
              <a:gd name="connsiteY3" fmla="*/ 92062 h 920621"/>
              <a:gd name="connsiteX4" fmla="*/ 2116947 w 2116947"/>
              <a:gd name="connsiteY4" fmla="*/ 828559 h 920621"/>
              <a:gd name="connsiteX5" fmla="*/ 2024885 w 2116947"/>
              <a:gd name="connsiteY5" fmla="*/ 920621 h 920621"/>
              <a:gd name="connsiteX6" fmla="*/ 92062 w 2116947"/>
              <a:gd name="connsiteY6" fmla="*/ 920621 h 920621"/>
              <a:gd name="connsiteX7" fmla="*/ 0 w 2116947"/>
              <a:gd name="connsiteY7" fmla="*/ 828559 h 920621"/>
              <a:gd name="connsiteX8" fmla="*/ 0 w 2116947"/>
              <a:gd name="connsiteY8" fmla="*/ 92062 h 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947" h="920621">
                <a:moveTo>
                  <a:pt x="0" y="92062"/>
                </a:moveTo>
                <a:cubicBezTo>
                  <a:pt x="0" y="41218"/>
                  <a:pt x="41218" y="0"/>
                  <a:pt x="92062" y="0"/>
                </a:cubicBezTo>
                <a:lnTo>
                  <a:pt x="2024885" y="0"/>
                </a:lnTo>
                <a:cubicBezTo>
                  <a:pt x="2075729" y="0"/>
                  <a:pt x="2116947" y="41218"/>
                  <a:pt x="2116947" y="92062"/>
                </a:cubicBezTo>
                <a:lnTo>
                  <a:pt x="2116947" y="828559"/>
                </a:lnTo>
                <a:cubicBezTo>
                  <a:pt x="2116947" y="879403"/>
                  <a:pt x="2075729" y="920621"/>
                  <a:pt x="2024885" y="920621"/>
                </a:cubicBezTo>
                <a:lnTo>
                  <a:pt x="92062" y="920621"/>
                </a:lnTo>
                <a:cubicBezTo>
                  <a:pt x="41218" y="920621"/>
                  <a:pt x="0" y="879403"/>
                  <a:pt x="0" y="828559"/>
                </a:cubicBezTo>
                <a:lnTo>
                  <a:pt x="0" y="9206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254" tIns="61254" rIns="61254" bIns="6125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مَا</a:t>
            </a:r>
            <a:r>
              <a:rPr lang="ur-PK" sz="2400" kern="1200" dirty="0"/>
              <a:t> </a:t>
            </a:r>
            <a:r>
              <a:rPr lang="ur-PK" sz="2400" kern="1200" dirty="0" err="1"/>
              <a:t>جَاءَنِيْ</a:t>
            </a:r>
            <a:r>
              <a:rPr lang="ur-PK" sz="2400" kern="1200" dirty="0"/>
              <a:t> </a:t>
            </a:r>
            <a:r>
              <a:rPr lang="ur-PK" sz="2400" kern="1200" dirty="0" err="1"/>
              <a:t>إِلَّا</a:t>
            </a:r>
            <a:r>
              <a:rPr lang="ur-PK" sz="2400" kern="1200" dirty="0"/>
              <a:t> </a:t>
            </a:r>
            <a:r>
              <a:rPr lang="ur-PK" sz="2400" kern="1200" dirty="0" err="1"/>
              <a:t>زَيْدٌ</a:t>
            </a:r>
            <a:r>
              <a:rPr lang="ur-PK" sz="2400" kern="1200" dirty="0"/>
              <a:t>،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وَمَا</a:t>
            </a:r>
            <a:r>
              <a:rPr lang="ur-PK" sz="2400" kern="1200" dirty="0"/>
              <a:t> </a:t>
            </a:r>
            <a:r>
              <a:rPr lang="ur-PK" sz="2400" kern="1200" dirty="0" err="1"/>
              <a:t>رَأَيْتُ</a:t>
            </a:r>
            <a:r>
              <a:rPr lang="ur-PK" sz="2400" kern="1200" dirty="0"/>
              <a:t> </a:t>
            </a:r>
            <a:r>
              <a:rPr lang="ur-PK" sz="2400" kern="1200" dirty="0" err="1"/>
              <a:t>إِلَّا</a:t>
            </a:r>
            <a:r>
              <a:rPr lang="ur-PK" sz="2400" kern="1200" dirty="0"/>
              <a:t> </a:t>
            </a:r>
            <a:r>
              <a:rPr lang="ur-PK" sz="2400" kern="1200" dirty="0" err="1"/>
              <a:t>زَيْدًا</a:t>
            </a:r>
            <a:r>
              <a:rPr lang="ur-PK" sz="2400" kern="1200" dirty="0"/>
              <a:t>،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وَمَا</a:t>
            </a:r>
            <a:r>
              <a:rPr lang="ur-PK" sz="2400" kern="1200" dirty="0"/>
              <a:t> </a:t>
            </a:r>
            <a:r>
              <a:rPr lang="ur-PK" sz="2400" kern="1200" dirty="0" err="1"/>
              <a:t>مَرَرْتُ</a:t>
            </a:r>
            <a:r>
              <a:rPr lang="ur-PK" sz="2400" kern="1200" dirty="0"/>
              <a:t> </a:t>
            </a:r>
            <a:r>
              <a:rPr lang="ur-PK" sz="2400" kern="1200" dirty="0" err="1"/>
              <a:t>إِلَّا</a:t>
            </a:r>
            <a:r>
              <a:rPr lang="ur-PK" sz="2400" kern="1200" dirty="0"/>
              <a:t> </a:t>
            </a:r>
            <a:r>
              <a:rPr lang="ur-PK" sz="2400" kern="1200" dirty="0" err="1"/>
              <a:t>بِزَيْدٍ</a:t>
            </a:r>
            <a:r>
              <a:rPr lang="ur-PK" sz="2400" kern="1200" dirty="0"/>
              <a:t> 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14658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إعرابُ</a:t>
            </a:r>
            <a:r>
              <a:rPr lang="ur-PK" b="1" dirty="0"/>
              <a:t> </a:t>
            </a:r>
            <a:r>
              <a:rPr lang="ur-PK" b="1" dirty="0" err="1"/>
              <a:t>المُسْتَثْنى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إعْرابَ</a:t>
            </a:r>
            <a:r>
              <a:rPr lang="ur-PK" dirty="0"/>
              <a:t> </a:t>
            </a:r>
            <a:r>
              <a:rPr lang="ur-PK" dirty="0" err="1"/>
              <a:t>المُسْتَثْنَى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أَرْبَعَةِ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 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91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 err="1"/>
              <a:t>فَإِنْ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endParaRPr lang="en-GB" dirty="0"/>
          </a:p>
          <a:p>
            <a:pPr rtl="1"/>
            <a:r>
              <a:rPr lang="ur-PK" dirty="0"/>
              <a:t>	</a:t>
            </a:r>
            <a:r>
              <a:rPr lang="ur-PK" dirty="0" err="1"/>
              <a:t>مُتَّصِلًا</a:t>
            </a:r>
            <a:r>
              <a:rPr lang="ur-PK" dirty="0"/>
              <a:t> </a:t>
            </a:r>
            <a:r>
              <a:rPr lang="ur-PK" dirty="0" err="1"/>
              <a:t>وَقَعَ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كَلَامٍ</a:t>
            </a:r>
            <a:r>
              <a:rPr lang="ur-PK" dirty="0"/>
              <a:t> </a:t>
            </a:r>
            <a:r>
              <a:rPr lang="ur-PK" dirty="0" err="1"/>
              <a:t>مُوْجَبٍ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مُنْقَطِعًا</a:t>
            </a:r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مَرَّ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مُقَدَّمًا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الْمُسْتَثْنَی</a:t>
            </a:r>
            <a:r>
              <a:rPr lang="ur-PK" dirty="0"/>
              <a:t> </a:t>
            </a:r>
            <a:r>
              <a:rPr lang="ur-PK" dirty="0" err="1"/>
              <a:t>مِنْهُ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: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جَاءَنِيْ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 </a:t>
            </a:r>
            <a:r>
              <a:rPr lang="ur-PK" dirty="0" err="1"/>
              <a:t>أَحَدٌ</a:t>
            </a:r>
            <a:r>
              <a:rPr lang="ur-PK" dirty="0"/>
              <a:t> </a:t>
            </a:r>
            <a:endParaRPr lang="en-GB" dirty="0"/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بَعْد</a:t>
            </a:r>
            <a:r>
              <a:rPr lang="ur-PK" dirty="0"/>
              <a:t> </a:t>
            </a:r>
            <a:r>
              <a:rPr lang="ur-PK" dirty="0" err="1"/>
              <a:t>خَلَا</a:t>
            </a:r>
            <a:r>
              <a:rPr lang="ur-PK" dirty="0"/>
              <a:t> </a:t>
            </a:r>
            <a:r>
              <a:rPr lang="ur-PK" dirty="0" err="1"/>
              <a:t>وَعَدَا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الْأَكْثَرِ</a:t>
            </a:r>
            <a:r>
              <a:rPr lang="ur-PK" dirty="0"/>
              <a:t>،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خَلَا</a:t>
            </a:r>
            <a:r>
              <a:rPr lang="ur-PK" dirty="0"/>
              <a:t> 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عَدَا</a:t>
            </a:r>
            <a:r>
              <a:rPr lang="ur-PK" dirty="0"/>
              <a:t> </a:t>
            </a:r>
            <a:r>
              <a:rPr lang="ur-PK" dirty="0" err="1"/>
              <a:t>وَلَيْسَ</a:t>
            </a:r>
            <a:r>
              <a:rPr lang="ur-PK" dirty="0"/>
              <a:t>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يَكُوْنُ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: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الْقَوْمُ</a:t>
            </a:r>
            <a:r>
              <a:rPr lang="ur-PK" dirty="0"/>
              <a:t> </a:t>
            </a:r>
            <a:r>
              <a:rPr lang="ur-PK" dirty="0" err="1"/>
              <a:t>خَلَا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 	</a:t>
            </a:r>
            <a:r>
              <a:rPr lang="ur-PK" dirty="0" err="1"/>
              <a:t>إِلَى</a:t>
            </a:r>
            <a:r>
              <a:rPr lang="ur-PK" dirty="0"/>
              <a:t> </a:t>
            </a:r>
            <a:r>
              <a:rPr lang="ur-PK" dirty="0" err="1"/>
              <a:t>آخِرِهِ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مَنْصُوْبًا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DA97-C3B3-490C-86E0-A47C8017910F}"/>
              </a:ext>
            </a:extLst>
          </p:cNvPr>
          <p:cNvSpPr txBox="1"/>
          <p:nvPr/>
        </p:nvSpPr>
        <p:spPr>
          <a:xfrm>
            <a:off x="3069080" y="1563638"/>
            <a:ext cx="22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فَشَرِبُوا مِنْهُ إِلَّا قَلِيلًا مِنْهُمْ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9E36C-9CD0-42D8-90F8-3E93A2C8AB52}"/>
              </a:ext>
            </a:extLst>
          </p:cNvPr>
          <p:cNvSpPr txBox="1"/>
          <p:nvPr/>
        </p:nvSpPr>
        <p:spPr>
          <a:xfrm>
            <a:off x="4365224" y="2139702"/>
            <a:ext cx="22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فَسَجَدُوا إِلَّا إِبْلِيسَ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4DF9E-23CE-45E3-90D1-ADEF39407DD3}"/>
              </a:ext>
            </a:extLst>
          </p:cNvPr>
          <p:cNvSpPr txBox="1"/>
          <p:nvPr/>
        </p:nvSpPr>
        <p:spPr>
          <a:xfrm>
            <a:off x="3419872" y="3837007"/>
            <a:ext cx="365391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>
                <a:solidFill>
                  <a:schemeClr val="accent6"/>
                </a:solidFill>
              </a:rPr>
              <a:t>«</a:t>
            </a:r>
            <a:r>
              <a:rPr lang="ur-PK" b="1" dirty="0" err="1">
                <a:solidFill>
                  <a:schemeClr val="accent6"/>
                </a:solidFill>
              </a:rPr>
              <a:t>مَا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لِأَحَدٍ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عِنْدَنَا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يَدٌ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إِلَّا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وَقَدْ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كَافَيْنَاهُ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مَا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خَلَا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أَبَا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بَكْرٍ</a:t>
            </a:r>
            <a:r>
              <a:rPr lang="ur-PK" b="1" dirty="0">
                <a:solidFill>
                  <a:schemeClr val="accent6"/>
                </a:solidFill>
              </a:rPr>
              <a:t>»</a:t>
            </a:r>
          </a:p>
          <a:p>
            <a:pPr algn="ctr" rtl="1">
              <a:lnSpc>
                <a:spcPct val="200000"/>
              </a:lnSpc>
            </a:pPr>
            <a:r>
              <a:rPr lang="ar-SA" b="1" dirty="0">
                <a:solidFill>
                  <a:schemeClr val="accent6"/>
                </a:solidFill>
              </a:rPr>
              <a:t>ألا كل شيء ما خلا الله باطلُ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كَلَامٍ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مُوْجَبٍ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وَهُوَ كُلُّ كَلَامٍ يَكُوْنُ فِيْهِ نَفْيٌ وَنَهْيٌ وَاسْتِفْهَامٌ، </a:t>
            </a:r>
            <a:endParaRPr lang="en-GB" dirty="0"/>
          </a:p>
          <a:p>
            <a:pPr rtl="1"/>
            <a:r>
              <a:rPr lang="ur-PK" dirty="0"/>
              <a:t>وَالْمُسْتَثْنَى مِنْهُ مَذْکُوْرٌ،</a:t>
            </a:r>
          </a:p>
          <a:p>
            <a:pPr rtl="1"/>
            <a:r>
              <a:rPr lang="ur-PK" dirty="0" err="1"/>
              <a:t>يَجُوْزُ</a:t>
            </a:r>
            <a:r>
              <a:rPr lang="ur-PK" dirty="0"/>
              <a:t> </a:t>
            </a:r>
            <a:r>
              <a:rPr lang="ur-PK" dirty="0" err="1"/>
              <a:t>فِيْهِ</a:t>
            </a:r>
            <a:r>
              <a:rPr lang="ur-PK" dirty="0"/>
              <a:t> </a:t>
            </a:r>
            <a:r>
              <a:rPr lang="ur-PK" dirty="0" err="1"/>
              <a:t>الْوَجْهَانِ</a:t>
            </a:r>
            <a:r>
              <a:rPr lang="ur-PK" dirty="0"/>
              <a:t>: </a:t>
            </a:r>
            <a:r>
              <a:rPr lang="ur-PK" dirty="0" err="1"/>
              <a:t>النَّصَبَ</a:t>
            </a:r>
            <a:r>
              <a:rPr lang="ur-PK" dirty="0"/>
              <a:t> </a:t>
            </a:r>
            <a:r>
              <a:rPr lang="ur-PK" dirty="0" err="1"/>
              <a:t>وَالْبَدَلُ</a:t>
            </a:r>
            <a:r>
              <a:rPr lang="ur-PK" dirty="0"/>
              <a:t> </a:t>
            </a:r>
            <a:r>
              <a:rPr lang="ur-PK" dirty="0" err="1"/>
              <a:t>عَمَّا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نحو: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جَاءَنِيْ</a:t>
            </a:r>
            <a:r>
              <a:rPr lang="ur-PK" dirty="0"/>
              <a:t> </a:t>
            </a:r>
            <a:r>
              <a:rPr lang="ur-PK" dirty="0" err="1"/>
              <a:t>أَحَدٌ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، </a:t>
            </a:r>
            <a:r>
              <a:rPr lang="ur-PK" dirty="0" err="1"/>
              <a:t>وَإِلَّا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7C43D-A278-4326-900C-72633DED33AE}"/>
              </a:ext>
            </a:extLst>
          </p:cNvPr>
          <p:cNvSpPr/>
          <p:nvPr/>
        </p:nvSpPr>
        <p:spPr>
          <a:xfrm>
            <a:off x="31098" y="3710157"/>
            <a:ext cx="385192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وَلَا يَلْتَفِتْ مِنْكُمْ أَحَدٌ إِلَّا امْرَأَتَكَ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algn="r" rtl="1">
              <a:lnSpc>
                <a:spcPct val="200000"/>
              </a:lnSpc>
            </a:pPr>
            <a:r>
              <a:rPr lang="ar-SA" b="1" dirty="0">
                <a:solidFill>
                  <a:schemeClr val="accent6"/>
                </a:solidFill>
              </a:rPr>
              <a:t>﴿إلّا امْرَأَتك﴾ بِالرَّفْعِ بَدَل مِن أحَد وفِي قِراءَة بِالنَّصْبِ اسْتِثْناء مِن الأَهْل </a:t>
            </a:r>
            <a:r>
              <a:rPr lang="ur-PK" b="1" dirty="0">
                <a:solidFill>
                  <a:schemeClr val="accent6"/>
                </a:solidFill>
              </a:rPr>
              <a:t>(</a:t>
            </a:r>
            <a:r>
              <a:rPr lang="ur-PK" b="1" dirty="0" err="1">
                <a:solidFill>
                  <a:schemeClr val="accent6"/>
                </a:solidFill>
              </a:rPr>
              <a:t>الجلالين</a:t>
            </a:r>
            <a:r>
              <a:rPr lang="ur-PK" b="1" dirty="0">
                <a:solidFill>
                  <a:schemeClr val="accent6"/>
                </a:solidFill>
              </a:rPr>
              <a:t>)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مُفَرَّغًا</a:t>
            </a:r>
            <a:endParaRPr lang="ur-PK" dirty="0"/>
          </a:p>
          <a:p>
            <a:pPr rtl="1"/>
            <a:r>
              <a:rPr lang="ur-PK" dirty="0"/>
              <a:t>بِأَن يَّكُوْنَ بَعْدَ إِلَّا فِيْ كَلَامٍ غَيْرِ مُوْجَبٍ، </a:t>
            </a:r>
            <a:endParaRPr lang="en-GB" dirty="0"/>
          </a:p>
          <a:p>
            <a:pPr rtl="1"/>
            <a:r>
              <a:rPr lang="ur-PK" dirty="0"/>
              <a:t>وَالْمُسْتَثْنَى مِنْهُ غَيْرُ مَذْكُوْرٍ،</a:t>
            </a:r>
          </a:p>
          <a:p>
            <a:pPr rtl="1"/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إِعْرَابُهُ</a:t>
            </a:r>
            <a:r>
              <a:rPr lang="ur-PK" dirty="0"/>
              <a:t> </a:t>
            </a:r>
            <a:r>
              <a:rPr lang="ur-PK" dirty="0" err="1"/>
              <a:t>بِحَسَبِ</a:t>
            </a:r>
            <a:r>
              <a:rPr lang="ur-PK" dirty="0"/>
              <a:t> </a:t>
            </a:r>
            <a:r>
              <a:rPr lang="ur-PK" dirty="0" err="1"/>
              <a:t>الْعَوَامِلِ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تَقُوْلُ</a:t>
            </a:r>
            <a:r>
              <a:rPr lang="ur-PK" dirty="0"/>
              <a:t>: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جَاءَنِيْ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رَأَيْتُ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، 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مَرَرْتُ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بِزَيْدٍ</a:t>
            </a:r>
            <a:r>
              <a:rPr lang="ur-PK" dirty="0"/>
              <a:t>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A586D-C35F-43BF-A461-C84DD6709E54}"/>
              </a:ext>
            </a:extLst>
          </p:cNvPr>
          <p:cNvSpPr/>
          <p:nvPr/>
        </p:nvSpPr>
        <p:spPr>
          <a:xfrm>
            <a:off x="539552" y="582590"/>
            <a:ext cx="3851927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وَمَا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يَخْدَعُونَ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إِلَّا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أَنْفُسَهُمْ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algn="r" rtl="1">
              <a:lnSpc>
                <a:spcPct val="20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وَقَالُوا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لَنْ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تَمَسَّنَا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النَّارُ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إِلَّا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أَيَّامًا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مَعْدُودَةً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algn="r" rtl="1">
              <a:lnSpc>
                <a:spcPct val="20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وَمَا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يَكْفُرُ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بِهَا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إِلَّا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الْفَاسِقُونَ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وَسِوَی</a:t>
            </a:r>
            <a:r>
              <a:rPr lang="ur-PK" dirty="0"/>
              <a:t> </a:t>
            </a:r>
            <a:r>
              <a:rPr lang="ur-PK" dirty="0" err="1"/>
              <a:t>وَسِوَاءَ</a:t>
            </a:r>
            <a:r>
              <a:rPr lang="ur-PK" dirty="0"/>
              <a:t> </a:t>
            </a:r>
            <a:r>
              <a:rPr lang="ur-PK" dirty="0" err="1"/>
              <a:t>وَحَاشَا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الْأَكْثَرِ</a:t>
            </a:r>
            <a:r>
              <a:rPr lang="ur-PK" dirty="0"/>
              <a:t>،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مَجْرُوْرًا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نحو: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الْقَوْمُ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 </a:t>
            </a:r>
            <a:r>
              <a:rPr lang="ur-PK" dirty="0" err="1"/>
              <a:t>وَسِوَی</a:t>
            </a:r>
            <a:r>
              <a:rPr lang="ur-PK" dirty="0"/>
              <a:t> </a:t>
            </a:r>
            <a:r>
              <a:rPr lang="ur-PK" dirty="0" err="1"/>
              <a:t>زَیْدٍ</a:t>
            </a:r>
            <a:r>
              <a:rPr lang="ur-PK" dirty="0"/>
              <a:t> </a:t>
            </a:r>
            <a:r>
              <a:rPr lang="ur-PK" dirty="0" err="1"/>
              <a:t>وَسِوَاءَ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 </a:t>
            </a:r>
            <a:r>
              <a:rPr lang="ur-PK" dirty="0" err="1"/>
              <a:t>وَحَاشَا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7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إعْرابَ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كَإِعْرَابِ</a:t>
            </a:r>
            <a:r>
              <a:rPr lang="ur-PK" dirty="0"/>
              <a:t> </a:t>
            </a:r>
            <a:r>
              <a:rPr lang="ur-PK" dirty="0" err="1"/>
              <a:t>الْمُسْتَثْنَى</a:t>
            </a:r>
            <a:r>
              <a:rPr lang="ur-PK" dirty="0"/>
              <a:t> </a:t>
            </a:r>
            <a:r>
              <a:rPr lang="ur-PK" dirty="0" err="1"/>
              <a:t>بِإِلَّا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: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الْقَوْمُ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 </a:t>
            </a:r>
            <a:r>
              <a:rPr lang="ur-PK" dirty="0" err="1"/>
              <a:t>وَغَيْرَ</a:t>
            </a:r>
            <a:r>
              <a:rPr lang="ur-PK" dirty="0"/>
              <a:t> </a:t>
            </a:r>
            <a:r>
              <a:rPr lang="ur-PK" dirty="0" err="1"/>
              <a:t>حِمَارٍ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جَاءَ</a:t>
            </a:r>
            <a:r>
              <a:rPr lang="ur-PK" dirty="0"/>
              <a:t> </a:t>
            </a:r>
            <a:r>
              <a:rPr lang="ur-PK" dirty="0" err="1"/>
              <a:t>نِيْ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 </a:t>
            </a:r>
            <a:r>
              <a:rPr lang="ur-PK" dirty="0" err="1"/>
              <a:t>الْقَوْمُ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أَحَدٌ</a:t>
            </a:r>
            <a:r>
              <a:rPr lang="ur-PK" dirty="0"/>
              <a:t> </a:t>
            </a:r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 </a:t>
            </a:r>
            <a:r>
              <a:rPr lang="ur-PK" dirty="0" err="1"/>
              <a:t>وَغَيْرَ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رَأَيْتُ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مَرَرْتُ</a:t>
            </a:r>
            <a:r>
              <a:rPr lang="ur-PK" dirty="0"/>
              <a:t> </a:t>
            </a:r>
            <a:r>
              <a:rPr lang="ur-PK" dirty="0" err="1"/>
              <a:t>بِغَيْرِ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0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لَفْظَةُ</a:t>
            </a:r>
            <a:r>
              <a:rPr lang="ur-PK" b="1" dirty="0"/>
              <a:t> </a:t>
            </a:r>
            <a:r>
              <a:rPr lang="ur-PK" b="1" dirty="0" err="1"/>
              <a:t>غَيْرُ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لَفْظَةَ</a:t>
            </a:r>
            <a:r>
              <a:rPr lang="ur-PK" dirty="0"/>
              <a:t> </a:t>
            </a:r>
            <a:r>
              <a:rPr lang="ur-PK" dirty="0" err="1"/>
              <a:t>غَيْر</a:t>
            </a:r>
            <a:r>
              <a:rPr lang="ur-PK" dirty="0"/>
              <a:t> </a:t>
            </a:r>
            <a:r>
              <a:rPr lang="ur-PK" dirty="0" err="1"/>
              <a:t>مُوْضُوعَةٌ</a:t>
            </a:r>
            <a:r>
              <a:rPr lang="ur-PK" dirty="0"/>
              <a:t> </a:t>
            </a:r>
            <a:r>
              <a:rPr lang="ur-PK" dirty="0" err="1"/>
              <a:t>لِلصِّفَةِ</a:t>
            </a:r>
            <a:r>
              <a:rPr lang="ur-PK" dirty="0"/>
              <a:t>، </a:t>
            </a:r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تُسْتَعْمَلُ</a:t>
            </a:r>
            <a:r>
              <a:rPr lang="ur-PK" dirty="0"/>
              <a:t> </a:t>
            </a:r>
            <a:r>
              <a:rPr lang="ur-PK" dirty="0" err="1"/>
              <a:t>لِلاسْتِثْناءِ</a:t>
            </a:r>
            <a:r>
              <a:rPr lang="ur-PK" dirty="0"/>
              <a:t>،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ائْتِ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بِقُرْآنٍ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غَيْرِ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هَذَا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ذَلِكَ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وَعْدٌ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غَيْرُ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مَكْذُوبٍ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مَا لَبِثُوا </a:t>
            </a:r>
            <a:r>
              <a:rPr lang="ar-SA" b="1" dirty="0">
                <a:solidFill>
                  <a:schemeClr val="accent2"/>
                </a:solidFill>
              </a:rPr>
              <a:t>غَيْرَ</a:t>
            </a:r>
            <a:r>
              <a:rPr lang="ar-SA" b="1" dirty="0">
                <a:solidFill>
                  <a:schemeClr val="accent6"/>
                </a:solidFill>
              </a:rPr>
              <a:t> سَاعَةٍ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وَمَا زَادُوهُمْ </a:t>
            </a:r>
            <a:r>
              <a:rPr lang="ar-SA" b="1" dirty="0">
                <a:solidFill>
                  <a:schemeClr val="accent2"/>
                </a:solidFill>
              </a:rPr>
              <a:t>غَيْرَ</a:t>
            </a:r>
            <a:r>
              <a:rPr lang="ar-SA" b="1" dirty="0">
                <a:solidFill>
                  <a:schemeClr val="accent6"/>
                </a:solidFill>
              </a:rPr>
              <a:t> تَتْبِيبٍ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مَنْ إِلَهٌ </a:t>
            </a:r>
            <a:r>
              <a:rPr lang="ar-SA" b="1" dirty="0">
                <a:solidFill>
                  <a:schemeClr val="accent1"/>
                </a:solidFill>
              </a:rPr>
              <a:t>غَيْرُ</a:t>
            </a:r>
            <a:r>
              <a:rPr lang="ar-SA" b="1" dirty="0">
                <a:solidFill>
                  <a:schemeClr val="accent6"/>
                </a:solidFill>
              </a:rPr>
              <a:t> اللَّهِ يَأْتِيكُمْ بِهِ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فَمَنِ اضْطُرَّ </a:t>
            </a:r>
            <a:r>
              <a:rPr lang="ar-SA" b="1" dirty="0">
                <a:solidFill>
                  <a:schemeClr val="accent1"/>
                </a:solidFill>
              </a:rPr>
              <a:t>غَيْرَ</a:t>
            </a:r>
            <a:r>
              <a:rPr lang="ar-SA" b="1" dirty="0">
                <a:solidFill>
                  <a:schemeClr val="accent6"/>
                </a:solidFill>
              </a:rPr>
              <a:t> بَاغٍ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فَمَا تَزِيدُونَنِي </a:t>
            </a:r>
            <a:r>
              <a:rPr lang="ar-SA" b="1" dirty="0">
                <a:solidFill>
                  <a:schemeClr val="accent2"/>
                </a:solidFill>
              </a:rPr>
              <a:t>غَيْرَ</a:t>
            </a:r>
            <a:r>
              <a:rPr lang="ar-SA" b="1" dirty="0">
                <a:solidFill>
                  <a:schemeClr val="accent6"/>
                </a:solidFill>
              </a:rPr>
              <a:t> تَخْسِيرٍ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(</a:t>
            </a:r>
            <a:r>
              <a:rPr lang="ur-PK" dirty="0" err="1">
                <a:solidFill>
                  <a:schemeClr val="accent6"/>
                </a:solidFill>
              </a:rPr>
              <a:t>وَقَدْ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تُسْتَعْمَلُ</a:t>
            </a:r>
            <a:r>
              <a:rPr lang="ur-PK" dirty="0">
                <a:solidFill>
                  <a:schemeClr val="accent6"/>
                </a:solidFill>
              </a:rPr>
              <a:t> (</a:t>
            </a:r>
            <a:r>
              <a:rPr lang="ur-PK" dirty="0" err="1">
                <a:solidFill>
                  <a:schemeClr val="accent6"/>
                </a:solidFill>
              </a:rPr>
              <a:t>غير</a:t>
            </a:r>
            <a:r>
              <a:rPr lang="ur-PK" dirty="0">
                <a:solidFill>
                  <a:schemeClr val="accent6"/>
                </a:solidFill>
              </a:rPr>
              <a:t>) </a:t>
            </a:r>
            <a:r>
              <a:rPr lang="ur-PK" dirty="0" err="1">
                <a:solidFill>
                  <a:schemeClr val="accent6"/>
                </a:solidFill>
              </a:rPr>
              <a:t>لِلاسْتِثْناءِ</a:t>
            </a:r>
            <a:r>
              <a:rPr lang="ur-PK" dirty="0">
                <a:solidFill>
                  <a:schemeClr val="accent6"/>
                </a:solidFill>
              </a:rPr>
              <a:t>)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أنَّ</a:t>
            </a:r>
            <a:r>
              <a:rPr lang="ur-PK" dirty="0"/>
              <a:t> </a:t>
            </a:r>
            <a:r>
              <a:rPr lang="ur-PK" dirty="0" err="1"/>
              <a:t>لَفْظَةَ</a:t>
            </a:r>
            <a:r>
              <a:rPr lang="ur-PK" dirty="0"/>
              <a:t> </a:t>
            </a:r>
            <a:r>
              <a:rPr lang="ur-PK" dirty="0" err="1"/>
              <a:t>إلاّ</a:t>
            </a:r>
            <a:r>
              <a:rPr lang="ur-PK" dirty="0"/>
              <a:t> </a:t>
            </a:r>
            <a:r>
              <a:rPr lang="ur-PK" dirty="0" err="1"/>
              <a:t>مُوْضُوعَةٌ</a:t>
            </a:r>
            <a:r>
              <a:rPr lang="ur-PK" dirty="0"/>
              <a:t> </a:t>
            </a:r>
            <a:r>
              <a:rPr lang="ur-PK" dirty="0" err="1"/>
              <a:t>لِلاسْتِثْنَاءِ</a:t>
            </a:r>
            <a:r>
              <a:rPr lang="ur-PK" dirty="0"/>
              <a:t>، </a:t>
            </a:r>
            <a:r>
              <a:rPr lang="ur-PK" dirty="0" err="1"/>
              <a:t>وَقَد</a:t>
            </a:r>
            <a:r>
              <a:rPr lang="ur-PK" dirty="0"/>
              <a:t> </a:t>
            </a:r>
            <a:r>
              <a:rPr lang="ur-PK" dirty="0" err="1"/>
              <a:t>تُسْتَعْمَلُ</a:t>
            </a:r>
            <a:r>
              <a:rPr lang="ur-PK" dirty="0"/>
              <a:t> </a:t>
            </a:r>
            <a:r>
              <a:rPr lang="ur-PK" dirty="0" err="1"/>
              <a:t>لِلصِّفَةِ</a:t>
            </a:r>
            <a:r>
              <a:rPr lang="ur-PK" dirty="0"/>
              <a:t>،</a:t>
            </a:r>
          </a:p>
        </p:txBody>
      </p:sp>
    </p:spTree>
    <p:extLst>
      <p:ext uri="{BB962C8B-B14F-4D97-AF65-F5344CB8AC3E}">
        <p14:creationId xmlns:p14="http://schemas.microsoft.com/office/powerpoint/2010/main" val="50675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قَوْلِهِ</a:t>
            </a:r>
            <a:r>
              <a:rPr lang="ur-PK" dirty="0"/>
              <a:t> </a:t>
            </a:r>
            <a:r>
              <a:rPr lang="ur-PK" dirty="0" err="1"/>
              <a:t>تَعَالى</a:t>
            </a:r>
            <a:r>
              <a:rPr lang="ur-PK" dirty="0"/>
              <a:t> ﴿</a:t>
            </a:r>
            <a:r>
              <a:rPr lang="ur-PK" dirty="0" err="1"/>
              <a:t>لَوْ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فِيهِمَا</a:t>
            </a:r>
            <a:r>
              <a:rPr lang="ur-PK" dirty="0"/>
              <a:t> </a:t>
            </a:r>
            <a:r>
              <a:rPr lang="ur-PK" dirty="0" err="1"/>
              <a:t>آلِهَةٌ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اللَّهُ</a:t>
            </a:r>
            <a:r>
              <a:rPr lang="ur-PK" dirty="0"/>
              <a:t> </a:t>
            </a:r>
            <a:r>
              <a:rPr lang="ur-PK" dirty="0" err="1"/>
              <a:t>لَفَسَدَتَا</a:t>
            </a:r>
            <a:r>
              <a:rPr lang="ur-PK" dirty="0"/>
              <a:t>﴾ </a:t>
            </a:r>
            <a:r>
              <a:rPr lang="ur-PK" dirty="0" err="1"/>
              <a:t>أَيْ</a:t>
            </a:r>
            <a:r>
              <a:rPr lang="ur-PK" dirty="0"/>
              <a:t> </a:t>
            </a:r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اللهِ</a:t>
            </a:r>
            <a:r>
              <a:rPr lang="ur-PK" dirty="0"/>
              <a:t>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1131590"/>
            <a:ext cx="5616749" cy="1007765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/>
                </a:solidFill>
              </a:rPr>
              <a:t>لَوْ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أَكَلْتَ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burger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إِلَّا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ketchup</a:t>
            </a:r>
            <a:r>
              <a:rPr lang="ur-PK" dirty="0">
                <a:solidFill>
                  <a:schemeClr val="accent6"/>
                </a:solidFill>
              </a:rPr>
              <a:t> ما </a:t>
            </a:r>
            <a:r>
              <a:rPr lang="ur-PK" dirty="0" err="1">
                <a:solidFill>
                  <a:schemeClr val="accent6"/>
                </a:solidFill>
              </a:rPr>
              <a:t>أعجبك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01EA7EC-704B-4EA3-9959-0BC28E7A27D6}"/>
              </a:ext>
            </a:extLst>
          </p:cNvPr>
          <p:cNvSpPr txBox="1">
            <a:spLocks/>
          </p:cNvSpPr>
          <p:nvPr/>
        </p:nvSpPr>
        <p:spPr>
          <a:xfrm>
            <a:off x="2267744" y="2355726"/>
            <a:ext cx="6624861" cy="100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14300" indent="0" algn="just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1pPr>
            <a:lvl2pPr marL="41148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2pPr>
            <a:lvl3pPr marL="77724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3pPr>
            <a:lvl4pPr marL="105156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4pPr>
            <a:lvl5pPr marL="132588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ur-PK" dirty="0" err="1">
                <a:solidFill>
                  <a:schemeClr val="accent6"/>
                </a:solidFill>
              </a:rPr>
              <a:t>لَوْ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أَكَلْتَ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burger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إِلَّا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lamb burger</a:t>
            </a:r>
            <a:r>
              <a:rPr lang="ur-PK" dirty="0">
                <a:solidFill>
                  <a:schemeClr val="accent6"/>
                </a:solidFill>
              </a:rPr>
              <a:t> ما </a:t>
            </a:r>
            <a:r>
              <a:rPr lang="ur-PK" dirty="0" err="1">
                <a:solidFill>
                  <a:schemeClr val="accent6"/>
                </a:solidFill>
              </a:rPr>
              <a:t>أعجبك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682" y="876280"/>
            <a:ext cx="4176589" cy="1007765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/>
                </a:solidFill>
              </a:rPr>
              <a:t>لَوْ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نَصَرنِيْ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رِجَالٌ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إِلَّا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زَيْدًا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مَا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فُزْتُ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B6268-7190-4C37-84F9-76B03CF4E617}"/>
              </a:ext>
            </a:extLst>
          </p:cNvPr>
          <p:cNvSpPr txBox="1"/>
          <p:nvPr/>
        </p:nvSpPr>
        <p:spPr>
          <a:xfrm>
            <a:off x="4139952" y="2744611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a </a:t>
            </a:r>
            <a:r>
              <a:rPr lang="en-GB" dirty="0">
                <a:solidFill>
                  <a:schemeClr val="accent2"/>
                </a:solidFill>
              </a:rPr>
              <a:t>group of men</a:t>
            </a:r>
            <a:r>
              <a:rPr lang="en-GB" dirty="0">
                <a:solidFill>
                  <a:schemeClr val="accent1"/>
                </a:solidFill>
              </a:rPr>
              <a:t>, in which </a:t>
            </a:r>
            <a:r>
              <a:rPr lang="en-GB" dirty="0">
                <a:solidFill>
                  <a:schemeClr val="accent5"/>
                </a:solidFill>
              </a:rPr>
              <a:t>Zaid</a:t>
            </a:r>
            <a:r>
              <a:rPr lang="en-GB" dirty="0">
                <a:solidFill>
                  <a:schemeClr val="accent1"/>
                </a:solidFill>
              </a:rPr>
              <a:t> was </a:t>
            </a:r>
            <a:r>
              <a:rPr lang="en-GB" b="1" u="sng" dirty="0">
                <a:solidFill>
                  <a:schemeClr val="accent1"/>
                </a:solidFill>
              </a:rPr>
              <a:t>not</a:t>
            </a:r>
            <a:r>
              <a:rPr lang="en-GB" dirty="0">
                <a:solidFill>
                  <a:schemeClr val="accent1"/>
                </a:solidFill>
              </a:rPr>
              <a:t> included, were to help me, I would not have been successful.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E670FF-9C9F-437D-8231-5058C61CA3A6}"/>
              </a:ext>
            </a:extLst>
          </p:cNvPr>
          <p:cNvSpPr/>
          <p:nvPr/>
        </p:nvSpPr>
        <p:spPr>
          <a:xfrm>
            <a:off x="5492754" y="3473191"/>
            <a:ext cx="2298444" cy="7200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Inferred meaning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61410-44D5-4735-9E09-DAA8F6D9CBC1}"/>
              </a:ext>
            </a:extLst>
          </p:cNvPr>
          <p:cNvSpPr txBox="1"/>
          <p:nvPr/>
        </p:nvSpPr>
        <p:spPr>
          <a:xfrm>
            <a:off x="4139952" y="4299942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a </a:t>
            </a:r>
            <a:r>
              <a:rPr lang="en-GB" dirty="0">
                <a:solidFill>
                  <a:schemeClr val="accent2"/>
                </a:solidFill>
              </a:rPr>
              <a:t>group of </a:t>
            </a:r>
            <a:r>
              <a:rPr lang="en-GB" u="sng" dirty="0">
                <a:solidFill>
                  <a:schemeClr val="accent2"/>
                </a:solidFill>
              </a:rPr>
              <a:t>men</a:t>
            </a:r>
            <a:r>
              <a:rPr lang="en-GB" dirty="0">
                <a:solidFill>
                  <a:schemeClr val="accent1"/>
                </a:solidFill>
              </a:rPr>
              <a:t>, in which </a:t>
            </a:r>
            <a:r>
              <a:rPr lang="en-GB" dirty="0">
                <a:solidFill>
                  <a:schemeClr val="accent3"/>
                </a:solidFill>
              </a:rPr>
              <a:t>Zaid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b="1" u="sng" dirty="0">
                <a:solidFill>
                  <a:schemeClr val="accent1"/>
                </a:solidFill>
              </a:rPr>
              <a:t>was</a:t>
            </a:r>
            <a:r>
              <a:rPr lang="en-GB" dirty="0">
                <a:solidFill>
                  <a:schemeClr val="accent1"/>
                </a:solidFill>
              </a:rPr>
              <a:t> included, were to help me, I would have been successful.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E9E7EB8-B5B2-4DFF-8471-BA1F1454706D}"/>
              </a:ext>
            </a:extLst>
          </p:cNvPr>
          <p:cNvSpPr/>
          <p:nvPr/>
        </p:nvSpPr>
        <p:spPr>
          <a:xfrm>
            <a:off x="5492754" y="1939033"/>
            <a:ext cx="2298444" cy="7200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explicit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F98A3F-1F88-4730-92EF-B7B092A8468A}"/>
              </a:ext>
            </a:extLst>
          </p:cNvPr>
          <p:cNvGrpSpPr/>
          <p:nvPr/>
        </p:nvGrpSpPr>
        <p:grpSpPr>
          <a:xfrm>
            <a:off x="2229711" y="2664186"/>
            <a:ext cx="1030161" cy="910068"/>
            <a:chOff x="2229711" y="2664186"/>
            <a:chExt cx="1030161" cy="910068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18E07106-CFDB-4FBD-AD08-267AB6FA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6110" y="2677601"/>
              <a:ext cx="514727" cy="514727"/>
            </a:xfrm>
            <a:prstGeom prst="rect">
              <a:avLst/>
            </a:prstGeom>
          </p:spPr>
        </p:pic>
        <p:pic>
          <p:nvPicPr>
            <p:cNvPr id="14" name="Graphic 13" descr="Man">
              <a:extLst>
                <a:ext uri="{FF2B5EF4-FFF2-40B4-BE49-F238E27FC236}">
                  <a16:creationId xmlns:a16="http://schemas.microsoft.com/office/drawing/2014/main" id="{89509388-D89E-4DC8-998B-4BE5AC5BB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9711" y="3059519"/>
              <a:ext cx="514727" cy="514727"/>
            </a:xfrm>
            <a:prstGeom prst="rect">
              <a:avLst/>
            </a:prstGeom>
          </p:spPr>
        </p:pic>
        <p:pic>
          <p:nvPicPr>
            <p:cNvPr id="15" name="Graphic 14" descr="Man">
              <a:extLst>
                <a:ext uri="{FF2B5EF4-FFF2-40B4-BE49-F238E27FC236}">
                  <a16:creationId xmlns:a16="http://schemas.microsoft.com/office/drawing/2014/main" id="{B567D02E-C1F0-448A-8AD7-349B05760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7075" y="3059523"/>
              <a:ext cx="514727" cy="514727"/>
            </a:xfrm>
            <a:prstGeom prst="rect">
              <a:avLst/>
            </a:prstGeom>
          </p:spPr>
        </p:pic>
        <p:pic>
          <p:nvPicPr>
            <p:cNvPr id="16" name="Graphic 15" descr="Man">
              <a:extLst>
                <a:ext uri="{FF2B5EF4-FFF2-40B4-BE49-F238E27FC236}">
                  <a16:creationId xmlns:a16="http://schemas.microsoft.com/office/drawing/2014/main" id="{157CA38F-D418-4F52-A31B-C5039422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5145" y="3059527"/>
              <a:ext cx="514727" cy="514727"/>
            </a:xfrm>
            <a:prstGeom prst="rect">
              <a:avLst/>
            </a:prstGeom>
          </p:spPr>
        </p:pic>
        <p:pic>
          <p:nvPicPr>
            <p:cNvPr id="18" name="Graphic 17" descr="Man">
              <a:extLst>
                <a:ext uri="{FF2B5EF4-FFF2-40B4-BE49-F238E27FC236}">
                  <a16:creationId xmlns:a16="http://schemas.microsoft.com/office/drawing/2014/main" id="{B37A8F1B-9C61-439C-9431-4590AC245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8040" y="2664186"/>
              <a:ext cx="514727" cy="514727"/>
            </a:xfrm>
            <a:prstGeom prst="rect">
              <a:avLst/>
            </a:prstGeom>
          </p:spPr>
        </p:pic>
      </p:grpSp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5DE82B2B-F392-4532-8839-F4BBD058F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27" y="2659113"/>
            <a:ext cx="514727" cy="51472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DC617DE-7498-4D50-873B-D1CDAFEF06B2}"/>
              </a:ext>
            </a:extLst>
          </p:cNvPr>
          <p:cNvGrpSpPr/>
          <p:nvPr/>
        </p:nvGrpSpPr>
        <p:grpSpPr>
          <a:xfrm>
            <a:off x="2229004" y="3724345"/>
            <a:ext cx="1030161" cy="1306348"/>
            <a:chOff x="2229004" y="3724345"/>
            <a:chExt cx="1030161" cy="1306348"/>
          </a:xfrm>
        </p:grpSpPr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C06AD2D9-0111-4BD3-B3F0-39A7257EC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5403" y="4134040"/>
              <a:ext cx="514727" cy="514727"/>
            </a:xfrm>
            <a:prstGeom prst="rect">
              <a:avLst/>
            </a:prstGeom>
          </p:spPr>
        </p:pic>
        <p:pic>
          <p:nvPicPr>
            <p:cNvPr id="23" name="Graphic 22" descr="Man">
              <a:extLst>
                <a:ext uri="{FF2B5EF4-FFF2-40B4-BE49-F238E27FC236}">
                  <a16:creationId xmlns:a16="http://schemas.microsoft.com/office/drawing/2014/main" id="{A9BDA28C-BF75-4B41-814A-291E082B5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9004" y="4515958"/>
              <a:ext cx="514727" cy="514727"/>
            </a:xfrm>
            <a:prstGeom prst="rect">
              <a:avLst/>
            </a:prstGeom>
          </p:spPr>
        </p:pic>
        <p:pic>
          <p:nvPicPr>
            <p:cNvPr id="24" name="Graphic 23" descr="Man">
              <a:extLst>
                <a:ext uri="{FF2B5EF4-FFF2-40B4-BE49-F238E27FC236}">
                  <a16:creationId xmlns:a16="http://schemas.microsoft.com/office/drawing/2014/main" id="{F4F2D776-214A-45FA-9BB3-6A9324F75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6368" y="4515962"/>
              <a:ext cx="514727" cy="514727"/>
            </a:xfrm>
            <a:prstGeom prst="rect">
              <a:avLst/>
            </a:prstGeom>
          </p:spPr>
        </p:pic>
        <p:pic>
          <p:nvPicPr>
            <p:cNvPr id="25" name="Graphic 24" descr="Man">
              <a:extLst>
                <a:ext uri="{FF2B5EF4-FFF2-40B4-BE49-F238E27FC236}">
                  <a16:creationId xmlns:a16="http://schemas.microsoft.com/office/drawing/2014/main" id="{7B60BB1D-DD14-42A4-8850-80F3D6251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4438" y="4515966"/>
              <a:ext cx="514727" cy="514727"/>
            </a:xfrm>
            <a:prstGeom prst="rect">
              <a:avLst/>
            </a:prstGeom>
          </p:spPr>
        </p:pic>
        <p:pic>
          <p:nvPicPr>
            <p:cNvPr id="26" name="Graphic 25" descr="Man">
              <a:extLst>
                <a:ext uri="{FF2B5EF4-FFF2-40B4-BE49-F238E27FC236}">
                  <a16:creationId xmlns:a16="http://schemas.microsoft.com/office/drawing/2014/main" id="{AC4E671F-AA7E-44A4-9BE0-3064E40E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7333" y="4120625"/>
              <a:ext cx="514727" cy="514727"/>
            </a:xfrm>
            <a:prstGeom prst="rect">
              <a:avLst/>
            </a:prstGeom>
          </p:spPr>
        </p:pic>
        <p:pic>
          <p:nvPicPr>
            <p:cNvPr id="27" name="Graphic 26" descr="Man">
              <a:extLst>
                <a:ext uri="{FF2B5EF4-FFF2-40B4-BE49-F238E27FC236}">
                  <a16:creationId xmlns:a16="http://schemas.microsoft.com/office/drawing/2014/main" id="{627A3389-0480-430C-9952-49BB965B8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156" y="3724345"/>
              <a:ext cx="514727" cy="514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5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3" grpId="0" animBg="1"/>
      <p:bldP spid="9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682" y="876280"/>
            <a:ext cx="4176589" cy="1007765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/>
                </a:solidFill>
              </a:rPr>
              <a:t>لَوْ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نَصَرنِيْ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رِجَالٌ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إِلَّا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زَيْدٌ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مَا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فُزْتُ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B6268-7190-4C37-84F9-76B03CF4E617}"/>
              </a:ext>
            </a:extLst>
          </p:cNvPr>
          <p:cNvSpPr txBox="1"/>
          <p:nvPr/>
        </p:nvSpPr>
        <p:spPr>
          <a:xfrm>
            <a:off x="4139952" y="2744611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any </a:t>
            </a:r>
            <a:r>
              <a:rPr lang="en-GB" dirty="0">
                <a:solidFill>
                  <a:schemeClr val="accent2"/>
                </a:solidFill>
              </a:rPr>
              <a:t>group of men/man</a:t>
            </a:r>
            <a:r>
              <a:rPr lang="en-GB" dirty="0">
                <a:solidFill>
                  <a:schemeClr val="accent1"/>
                </a:solidFill>
              </a:rPr>
              <a:t>, which is not Zaid, were to help me, I would not have been successful.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E670FF-9C9F-437D-8231-5058C61CA3A6}"/>
              </a:ext>
            </a:extLst>
          </p:cNvPr>
          <p:cNvSpPr/>
          <p:nvPr/>
        </p:nvSpPr>
        <p:spPr>
          <a:xfrm>
            <a:off x="5492754" y="3473191"/>
            <a:ext cx="2298444" cy="7200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Inferred meaning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E9E7EB8-B5B2-4DFF-8471-BA1F1454706D}"/>
              </a:ext>
            </a:extLst>
          </p:cNvPr>
          <p:cNvSpPr/>
          <p:nvPr/>
        </p:nvSpPr>
        <p:spPr>
          <a:xfrm>
            <a:off x="5492754" y="1939033"/>
            <a:ext cx="2298444" cy="7200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explicit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F98A3F-1F88-4730-92EF-B7B092A8468A}"/>
              </a:ext>
            </a:extLst>
          </p:cNvPr>
          <p:cNvGrpSpPr/>
          <p:nvPr/>
        </p:nvGrpSpPr>
        <p:grpSpPr>
          <a:xfrm>
            <a:off x="2229711" y="2664186"/>
            <a:ext cx="1030161" cy="910068"/>
            <a:chOff x="2229711" y="2664186"/>
            <a:chExt cx="1030161" cy="910068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18E07106-CFDB-4FBD-AD08-267AB6FA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6110" y="2677601"/>
              <a:ext cx="514727" cy="514727"/>
            </a:xfrm>
            <a:prstGeom prst="rect">
              <a:avLst/>
            </a:prstGeom>
          </p:spPr>
        </p:pic>
        <p:pic>
          <p:nvPicPr>
            <p:cNvPr id="14" name="Graphic 13" descr="Man">
              <a:extLst>
                <a:ext uri="{FF2B5EF4-FFF2-40B4-BE49-F238E27FC236}">
                  <a16:creationId xmlns:a16="http://schemas.microsoft.com/office/drawing/2014/main" id="{89509388-D89E-4DC8-998B-4BE5AC5BB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9711" y="3059519"/>
              <a:ext cx="514727" cy="514727"/>
            </a:xfrm>
            <a:prstGeom prst="rect">
              <a:avLst/>
            </a:prstGeom>
          </p:spPr>
        </p:pic>
        <p:pic>
          <p:nvPicPr>
            <p:cNvPr id="15" name="Graphic 14" descr="Man">
              <a:extLst>
                <a:ext uri="{FF2B5EF4-FFF2-40B4-BE49-F238E27FC236}">
                  <a16:creationId xmlns:a16="http://schemas.microsoft.com/office/drawing/2014/main" id="{B567D02E-C1F0-448A-8AD7-349B05760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7075" y="3059523"/>
              <a:ext cx="514727" cy="514727"/>
            </a:xfrm>
            <a:prstGeom prst="rect">
              <a:avLst/>
            </a:prstGeom>
          </p:spPr>
        </p:pic>
        <p:pic>
          <p:nvPicPr>
            <p:cNvPr id="16" name="Graphic 15" descr="Man">
              <a:extLst>
                <a:ext uri="{FF2B5EF4-FFF2-40B4-BE49-F238E27FC236}">
                  <a16:creationId xmlns:a16="http://schemas.microsoft.com/office/drawing/2014/main" id="{157CA38F-D418-4F52-A31B-C5039422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5145" y="3059527"/>
              <a:ext cx="514727" cy="514727"/>
            </a:xfrm>
            <a:prstGeom prst="rect">
              <a:avLst/>
            </a:prstGeom>
          </p:spPr>
        </p:pic>
        <p:pic>
          <p:nvPicPr>
            <p:cNvPr id="18" name="Graphic 17" descr="Man">
              <a:extLst>
                <a:ext uri="{FF2B5EF4-FFF2-40B4-BE49-F238E27FC236}">
                  <a16:creationId xmlns:a16="http://schemas.microsoft.com/office/drawing/2014/main" id="{B37A8F1B-9C61-439C-9431-4590AC245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8040" y="2664186"/>
              <a:ext cx="514727" cy="514727"/>
            </a:xfrm>
            <a:prstGeom prst="rect">
              <a:avLst/>
            </a:prstGeom>
          </p:spPr>
        </p:pic>
      </p:grpSp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5DE82B2B-F392-4532-8839-F4BBD058F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27" y="2659113"/>
            <a:ext cx="514727" cy="5147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07D8E2-DB97-461A-9029-E1A4C4A25310}"/>
              </a:ext>
            </a:extLst>
          </p:cNvPr>
          <p:cNvSpPr txBox="1"/>
          <p:nvPr/>
        </p:nvSpPr>
        <p:spPr>
          <a:xfrm>
            <a:off x="4161813" y="4237846"/>
            <a:ext cx="500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Only Zaid can help me succeed. </a:t>
            </a:r>
          </a:p>
          <a:p>
            <a:r>
              <a:rPr lang="en-GB" dirty="0">
                <a:solidFill>
                  <a:schemeClr val="accent1"/>
                </a:solidFill>
              </a:rPr>
              <a:t>No one apart from Zaid can help me succeed </a:t>
            </a:r>
          </a:p>
          <a:p>
            <a:r>
              <a:rPr lang="en-GB" dirty="0">
                <a:solidFill>
                  <a:schemeClr val="accent1"/>
                </a:solidFill>
              </a:rPr>
              <a:t>No implication of adding Zaid to the group.</a:t>
            </a:r>
          </a:p>
        </p:txBody>
      </p:sp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93751C1B-208A-47E6-BA16-D58E3FF5F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074" y="4442147"/>
            <a:ext cx="514727" cy="5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5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3" grpId="0" animBg="1"/>
      <p:bldP spid="13" grpId="0" animBg="1"/>
      <p:bldP spid="2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/>
                </a:solidFill>
              </a:rPr>
              <a:t>جَاءَ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قَوْمٌ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غَيْرَ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أَصْحَابِكَ</a:t>
            </a:r>
            <a:endParaRPr lang="ur-PK" b="1" dirty="0">
              <a:solidFill>
                <a:schemeClr val="accent6"/>
              </a:solidFill>
            </a:endParaRPr>
          </a:p>
          <a:p>
            <a:pPr rtl="1"/>
            <a:r>
              <a:rPr lang="ur-PK" b="1" dirty="0" err="1">
                <a:solidFill>
                  <a:schemeClr val="accent6"/>
                </a:solidFill>
              </a:rPr>
              <a:t>جَاءَ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قَوْمٌ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غَيْرُ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أَصْحَابِكَ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B6979-C9DE-4905-844F-0BFBB3FE7F78}"/>
              </a:ext>
            </a:extLst>
          </p:cNvPr>
          <p:cNvSpPr/>
          <p:nvPr/>
        </p:nvSpPr>
        <p:spPr>
          <a:xfrm>
            <a:off x="3218270" y="1122598"/>
            <a:ext cx="1713770" cy="153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r-PK" b="1" dirty="0" err="1"/>
              <a:t>القوم</a:t>
            </a:r>
            <a:endParaRPr lang="en-GB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9CB55A-74B3-40FD-8579-E18A34F574BF}"/>
              </a:ext>
            </a:extLst>
          </p:cNvPr>
          <p:cNvSpPr/>
          <p:nvPr/>
        </p:nvSpPr>
        <p:spPr>
          <a:xfrm>
            <a:off x="3427083" y="1851670"/>
            <a:ext cx="1296144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أصحابك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D610E3-AD89-475E-9076-7443F189307E}"/>
              </a:ext>
            </a:extLst>
          </p:cNvPr>
          <p:cNvSpPr/>
          <p:nvPr/>
        </p:nvSpPr>
        <p:spPr>
          <a:xfrm>
            <a:off x="3247573" y="3381822"/>
            <a:ext cx="1713770" cy="153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r-PK" b="1" dirty="0" err="1"/>
              <a:t>القوم</a:t>
            </a:r>
            <a:endParaRPr lang="en-GB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6BA139-5BEF-46D3-B147-A805B2B0F3AD}"/>
              </a:ext>
            </a:extLst>
          </p:cNvPr>
          <p:cNvSpPr/>
          <p:nvPr/>
        </p:nvSpPr>
        <p:spPr>
          <a:xfrm>
            <a:off x="1691680" y="3786858"/>
            <a:ext cx="1296144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أصحابك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6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 animBg="1"/>
      <p:bldP spid="4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1131590"/>
            <a:ext cx="5616749" cy="1007765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/>
                </a:solidFill>
              </a:rPr>
              <a:t>لَا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يَرْزُقُنَا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آلِهَةٌ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إِلَّا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اللهَ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01EA7EC-704B-4EA3-9959-0BC28E7A27D6}"/>
              </a:ext>
            </a:extLst>
          </p:cNvPr>
          <p:cNvSpPr txBox="1">
            <a:spLocks/>
          </p:cNvSpPr>
          <p:nvPr/>
        </p:nvSpPr>
        <p:spPr>
          <a:xfrm>
            <a:off x="2267744" y="2355726"/>
            <a:ext cx="6624861" cy="100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14300" indent="0" algn="just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1pPr>
            <a:lvl2pPr marL="41148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2pPr>
            <a:lvl3pPr marL="77724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3pPr>
            <a:lvl4pPr marL="105156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4pPr>
            <a:lvl5pPr marL="132588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ur-PK" dirty="0" err="1">
                <a:solidFill>
                  <a:schemeClr val="accent6"/>
                </a:solidFill>
              </a:rPr>
              <a:t>لَا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يَرْزُقُنَا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آلِهَةٌ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إِلَّا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اللهُ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/>
                </a:solidFill>
              </a:rPr>
              <a:t>لَوْ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كَانَ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فِيهِمَا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آلِهَةٌ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إِلَّا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اللَّهَ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لَفَسَدَتَا</a:t>
            </a:r>
            <a:endParaRPr lang="ur-PK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لو </a:t>
            </a:r>
            <a:r>
              <a:rPr lang="ur-PK" b="1" dirty="0" err="1">
                <a:solidFill>
                  <a:schemeClr val="accent6"/>
                </a:solidFill>
              </a:rPr>
              <a:t>كان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فيهما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آلهة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ليس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فيهم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الله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لفسدتا</a:t>
            </a:r>
            <a:endParaRPr lang="ur-PK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لو </a:t>
            </a:r>
            <a:r>
              <a:rPr lang="ur-PK" b="1" dirty="0" err="1">
                <a:solidFill>
                  <a:schemeClr val="accent6"/>
                </a:solidFill>
              </a:rPr>
              <a:t>كان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فيهما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آلهة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فيهم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الله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لم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تفسدا</a:t>
            </a:r>
            <a:endParaRPr lang="ur-PK" b="1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C8516-C6C9-43B2-B2F4-7CC6F1547302}"/>
              </a:ext>
            </a:extLst>
          </p:cNvPr>
          <p:cNvSpPr/>
          <p:nvPr/>
        </p:nvSpPr>
        <p:spPr>
          <a:xfrm>
            <a:off x="1612461" y="1218608"/>
            <a:ext cx="1872208" cy="153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B6979-C9DE-4905-844F-0BFBB3FE7F78}"/>
              </a:ext>
            </a:extLst>
          </p:cNvPr>
          <p:cNvSpPr/>
          <p:nvPr/>
        </p:nvSpPr>
        <p:spPr>
          <a:xfrm>
            <a:off x="2044509" y="1524624"/>
            <a:ext cx="1022534" cy="912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آلِهة</a:t>
            </a:r>
            <a:endParaRPr lang="en-GB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9CB55A-74B3-40FD-8579-E18A34F574BF}"/>
              </a:ext>
            </a:extLst>
          </p:cNvPr>
          <p:cNvSpPr/>
          <p:nvPr/>
        </p:nvSpPr>
        <p:spPr>
          <a:xfrm>
            <a:off x="2188525" y="771550"/>
            <a:ext cx="720080" cy="4000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الله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E579F-D2A1-4A1F-8D8A-F4062061A682}"/>
              </a:ext>
            </a:extLst>
          </p:cNvPr>
          <p:cNvSpPr txBox="1"/>
          <p:nvPr/>
        </p:nvSpPr>
        <p:spPr>
          <a:xfrm>
            <a:off x="942147" y="16958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فَسدتا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445023-3834-45F6-ABEC-5B446A8A8A66}"/>
              </a:ext>
            </a:extLst>
          </p:cNvPr>
          <p:cNvSpPr/>
          <p:nvPr/>
        </p:nvSpPr>
        <p:spPr>
          <a:xfrm>
            <a:off x="1612461" y="3489523"/>
            <a:ext cx="1872208" cy="153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B1C6AA-298E-44BC-A49E-5944111AFD1D}"/>
              </a:ext>
            </a:extLst>
          </p:cNvPr>
          <p:cNvSpPr/>
          <p:nvPr/>
        </p:nvSpPr>
        <p:spPr>
          <a:xfrm>
            <a:off x="2334206" y="4020593"/>
            <a:ext cx="1022534" cy="912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آلِهة</a:t>
            </a:r>
            <a:endParaRPr lang="en-GB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FAAB0A-15B0-46E3-BB15-9D28204C8ED1}"/>
              </a:ext>
            </a:extLst>
          </p:cNvPr>
          <p:cNvSpPr/>
          <p:nvPr/>
        </p:nvSpPr>
        <p:spPr>
          <a:xfrm>
            <a:off x="1727684" y="3598313"/>
            <a:ext cx="720080" cy="4000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الله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E6039-D82C-4AAB-BD32-22FEE98504AE}"/>
              </a:ext>
            </a:extLst>
          </p:cNvPr>
          <p:cNvSpPr txBox="1"/>
          <p:nvPr/>
        </p:nvSpPr>
        <p:spPr>
          <a:xfrm>
            <a:off x="550187" y="4069933"/>
            <a:ext cx="10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لم</a:t>
            </a:r>
            <a:r>
              <a:rPr lang="ur-PK" dirty="0"/>
              <a:t> </a:t>
            </a:r>
            <a:r>
              <a:rPr lang="ur-PK" dirty="0" err="1"/>
              <a:t>تفسدا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5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animBg="1"/>
      <p:bldP spid="2" grpId="0" animBg="1"/>
      <p:bldP spid="4" grpId="0" animBg="1"/>
      <p:bldP spid="6" grpId="0"/>
      <p:bldP spid="16" grpId="0" animBg="1"/>
      <p:bldP spid="18" grpId="0" animBg="1"/>
      <p:bldP spid="1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كذلِك</a:t>
            </a:r>
            <a:r>
              <a:rPr lang="ur-PK" dirty="0"/>
              <a:t> </a:t>
            </a:r>
            <a:r>
              <a:rPr lang="ur-PK" dirty="0" err="1"/>
              <a:t>قَوْلُكَ</a:t>
            </a:r>
            <a:r>
              <a:rPr lang="ur-PK" dirty="0"/>
              <a:t>: لا </a:t>
            </a:r>
            <a:r>
              <a:rPr lang="ur-PK" dirty="0" err="1"/>
              <a:t>إله</a:t>
            </a:r>
            <a:r>
              <a:rPr lang="ur-PK" dirty="0"/>
              <a:t> </a:t>
            </a:r>
            <a:r>
              <a:rPr lang="ur-PK" dirty="0" err="1"/>
              <a:t>إِلاّ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المُسْتَثْنَى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فَصْلٌ: </a:t>
            </a:r>
            <a:r>
              <a:rPr lang="ur-PK" dirty="0" err="1"/>
              <a:t>المُسْتَثْنَى</a:t>
            </a:r>
            <a:r>
              <a:rPr lang="ur-PK" dirty="0"/>
              <a:t> </a:t>
            </a:r>
            <a:r>
              <a:rPr lang="ur-PK" dirty="0" err="1"/>
              <a:t>لَفْظٌ</a:t>
            </a:r>
            <a:r>
              <a:rPr lang="ur-PK" dirty="0"/>
              <a:t> </a:t>
            </a:r>
            <a:r>
              <a:rPr lang="ur-PK" dirty="0" err="1"/>
              <a:t>يُذْكَرُ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إِلاّ</a:t>
            </a:r>
            <a:r>
              <a:rPr lang="ur-PK" dirty="0"/>
              <a:t> </a:t>
            </a:r>
            <a:r>
              <a:rPr lang="ur-PK" dirty="0" err="1"/>
              <a:t>وَأَخَواتِهَا</a:t>
            </a:r>
            <a:r>
              <a:rPr lang="ur-PK" dirty="0"/>
              <a:t>، </a:t>
            </a:r>
            <a:r>
              <a:rPr lang="ur-PK" dirty="0" err="1"/>
              <a:t>لِيُعْلَمَ</a:t>
            </a:r>
            <a:r>
              <a:rPr lang="ur-PK" dirty="0"/>
              <a:t> </a:t>
            </a:r>
            <a:r>
              <a:rPr lang="ur-PK" dirty="0" err="1"/>
              <a:t>أَنَّهُ</a:t>
            </a:r>
            <a:r>
              <a:rPr lang="ur-PK" dirty="0"/>
              <a:t> لا </a:t>
            </a:r>
            <a:r>
              <a:rPr lang="ur-PK" dirty="0" err="1"/>
              <a:t>يُنْسَبُ</a:t>
            </a:r>
            <a:r>
              <a:rPr lang="ur-PK" dirty="0"/>
              <a:t> </a:t>
            </a:r>
            <a:r>
              <a:rPr lang="ur-PK" dirty="0" err="1"/>
              <a:t>إلَيْهِ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نُسِبَ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8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ED74D6A-87CC-432E-B872-D16C9A2C1039}"/>
              </a:ext>
            </a:extLst>
          </p:cNvPr>
          <p:cNvSpPr/>
          <p:nvPr/>
        </p:nvSpPr>
        <p:spPr>
          <a:xfrm>
            <a:off x="7415170" y="628016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لا </a:t>
            </a:r>
            <a:r>
              <a:rPr lang="ur-PK" sz="2400" kern="1200" dirty="0" err="1"/>
              <a:t>لنفي</a:t>
            </a:r>
            <a:r>
              <a:rPr lang="ur-PK" sz="2400" kern="1200" dirty="0"/>
              <a:t> </a:t>
            </a:r>
            <a:r>
              <a:rPr lang="ur-PK" sz="2400" kern="1200" dirty="0" err="1"/>
              <a:t>الجنس</a:t>
            </a:r>
            <a:endParaRPr lang="en-GB" sz="24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FFC136-8658-4D37-8952-88C84A957EC7}"/>
              </a:ext>
            </a:extLst>
          </p:cNvPr>
          <p:cNvSpPr/>
          <p:nvPr/>
        </p:nvSpPr>
        <p:spPr>
          <a:xfrm>
            <a:off x="7415170" y="2142428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لا</a:t>
            </a:r>
            <a:endParaRPr lang="en-GB" sz="24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3E7CD2-7AD9-44F9-97C4-88E837EC8938}"/>
              </a:ext>
            </a:extLst>
          </p:cNvPr>
          <p:cNvSpPr/>
          <p:nvPr/>
        </p:nvSpPr>
        <p:spPr>
          <a:xfrm>
            <a:off x="5606443" y="628016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اسم لا</a:t>
            </a:r>
            <a:endParaRPr lang="en-GB" sz="24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E3E514-24B6-4D6D-9627-BBB5145FAF29}"/>
              </a:ext>
            </a:extLst>
          </p:cNvPr>
          <p:cNvSpPr/>
          <p:nvPr/>
        </p:nvSpPr>
        <p:spPr>
          <a:xfrm>
            <a:off x="5606443" y="2142428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نكرة</a:t>
            </a:r>
            <a:endParaRPr lang="en-GB" sz="2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613C63-8CC6-44EB-BF55-A89D2C1CD053}"/>
              </a:ext>
            </a:extLst>
          </p:cNvPr>
          <p:cNvSpPr/>
          <p:nvPr/>
        </p:nvSpPr>
        <p:spPr>
          <a:xfrm>
            <a:off x="5606443" y="3656840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إله</a:t>
            </a:r>
            <a:endParaRPr lang="en-GB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1AEE6E-9639-4E08-B32E-5BAF345A2664}"/>
              </a:ext>
            </a:extLst>
          </p:cNvPr>
          <p:cNvSpPr/>
          <p:nvPr/>
        </p:nvSpPr>
        <p:spPr>
          <a:xfrm>
            <a:off x="3797716" y="3656840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dirty="0"/>
              <a:t>(موجود)</a:t>
            </a:r>
            <a:endParaRPr lang="en-GB" sz="24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1F95E8F-DD8B-43E4-A7A4-251C470DA435}"/>
              </a:ext>
            </a:extLst>
          </p:cNvPr>
          <p:cNvSpPr/>
          <p:nvPr/>
        </p:nvSpPr>
        <p:spPr>
          <a:xfrm>
            <a:off x="1988989" y="3656840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dirty="0" err="1"/>
              <a:t>إلَّا</a:t>
            </a:r>
            <a:endParaRPr lang="en-GB" sz="24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DB6248-17AC-4826-876F-C3BEB843817B}"/>
              </a:ext>
            </a:extLst>
          </p:cNvPr>
          <p:cNvSpPr/>
          <p:nvPr/>
        </p:nvSpPr>
        <p:spPr>
          <a:xfrm>
            <a:off x="3797716" y="628015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خبر لا</a:t>
            </a:r>
            <a:endParaRPr lang="en-GB" sz="2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DB9AD-83A4-44EE-950B-1EB8CD768817}"/>
              </a:ext>
            </a:extLst>
          </p:cNvPr>
          <p:cNvSpPr/>
          <p:nvPr/>
        </p:nvSpPr>
        <p:spPr>
          <a:xfrm>
            <a:off x="3797715" y="2142428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نكرة</a:t>
            </a:r>
            <a:endParaRPr lang="en-GB" sz="24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0FC7D1-3CBD-483E-967D-CC4DCC3C5F96}"/>
              </a:ext>
            </a:extLst>
          </p:cNvPr>
          <p:cNvSpPr/>
          <p:nvPr/>
        </p:nvSpPr>
        <p:spPr>
          <a:xfrm>
            <a:off x="180263" y="3656840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/>
              <a:t>الله</a:t>
            </a:r>
            <a:endParaRPr lang="en-GB" sz="24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E6544F-6DC0-4262-93BC-5984B1C69C07}"/>
              </a:ext>
            </a:extLst>
          </p:cNvPr>
          <p:cNvSpPr/>
          <p:nvPr/>
        </p:nvSpPr>
        <p:spPr>
          <a:xfrm>
            <a:off x="7415169" y="3656839"/>
            <a:ext cx="1548567" cy="1361881"/>
          </a:xfrm>
          <a:custGeom>
            <a:avLst/>
            <a:gdLst>
              <a:gd name="connsiteX0" fmla="*/ 0 w 1548567"/>
              <a:gd name="connsiteY0" fmla="*/ 136188 h 1361881"/>
              <a:gd name="connsiteX1" fmla="*/ 136188 w 1548567"/>
              <a:gd name="connsiteY1" fmla="*/ 0 h 1361881"/>
              <a:gd name="connsiteX2" fmla="*/ 1412379 w 1548567"/>
              <a:gd name="connsiteY2" fmla="*/ 0 h 1361881"/>
              <a:gd name="connsiteX3" fmla="*/ 1548567 w 1548567"/>
              <a:gd name="connsiteY3" fmla="*/ 136188 h 1361881"/>
              <a:gd name="connsiteX4" fmla="*/ 1548567 w 1548567"/>
              <a:gd name="connsiteY4" fmla="*/ 1225693 h 1361881"/>
              <a:gd name="connsiteX5" fmla="*/ 1412379 w 1548567"/>
              <a:gd name="connsiteY5" fmla="*/ 1361881 h 1361881"/>
              <a:gd name="connsiteX6" fmla="*/ 136188 w 1548567"/>
              <a:gd name="connsiteY6" fmla="*/ 1361881 h 1361881"/>
              <a:gd name="connsiteX7" fmla="*/ 0 w 1548567"/>
              <a:gd name="connsiteY7" fmla="*/ 1225693 h 1361881"/>
              <a:gd name="connsiteX8" fmla="*/ 0 w 1548567"/>
              <a:gd name="connsiteY8" fmla="*/ 136188 h 136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567" h="1361881">
                <a:moveTo>
                  <a:pt x="0" y="136188"/>
                </a:moveTo>
                <a:cubicBezTo>
                  <a:pt x="0" y="60973"/>
                  <a:pt x="60973" y="0"/>
                  <a:pt x="136188" y="0"/>
                </a:cubicBezTo>
                <a:lnTo>
                  <a:pt x="1412379" y="0"/>
                </a:lnTo>
                <a:cubicBezTo>
                  <a:pt x="1487594" y="0"/>
                  <a:pt x="1548567" y="60973"/>
                  <a:pt x="1548567" y="136188"/>
                </a:cubicBezTo>
                <a:lnTo>
                  <a:pt x="1548567" y="1225693"/>
                </a:lnTo>
                <a:cubicBezTo>
                  <a:pt x="1548567" y="1300908"/>
                  <a:pt x="1487594" y="1361881"/>
                  <a:pt x="1412379" y="1361881"/>
                </a:cubicBezTo>
                <a:lnTo>
                  <a:pt x="136188" y="1361881"/>
                </a:lnTo>
                <a:cubicBezTo>
                  <a:pt x="60973" y="1361881"/>
                  <a:pt x="0" y="1300908"/>
                  <a:pt x="0" y="1225693"/>
                </a:cubicBezTo>
                <a:lnTo>
                  <a:pt x="0" y="1361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28" tIns="131328" rIns="131328" bIns="1313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لا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32544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لا </a:t>
            </a:r>
            <a:r>
              <a:rPr lang="ur-PK" dirty="0" err="1">
                <a:solidFill>
                  <a:schemeClr val="accent6"/>
                </a:solidFill>
              </a:rPr>
              <a:t>إلهَ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مُوجود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إلا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اللهُ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لا </a:t>
            </a:r>
            <a:r>
              <a:rPr lang="ur-PK" dirty="0" err="1">
                <a:solidFill>
                  <a:schemeClr val="accent6"/>
                </a:solidFill>
              </a:rPr>
              <a:t>إله</a:t>
            </a:r>
            <a:r>
              <a:rPr lang="ur-PK" dirty="0">
                <a:solidFill>
                  <a:schemeClr val="accent6"/>
                </a:solidFill>
              </a:rPr>
              <a:t> حق </a:t>
            </a:r>
            <a:r>
              <a:rPr lang="ur-PK" dirty="0" err="1">
                <a:solidFill>
                  <a:schemeClr val="accent6"/>
                </a:solidFill>
              </a:rPr>
              <a:t>إلا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الله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A3BB24-5CF1-47EA-B2E5-339E26E19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540192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قِسْمَينِ</a:t>
            </a:r>
            <a:r>
              <a:rPr lang="ur-PK" dirty="0"/>
              <a:t>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6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893EBA2-6E82-4B94-B10F-256F4DE267FB}"/>
              </a:ext>
            </a:extLst>
          </p:cNvPr>
          <p:cNvSpPr/>
          <p:nvPr/>
        </p:nvSpPr>
        <p:spPr>
          <a:xfrm>
            <a:off x="182630" y="627878"/>
            <a:ext cx="8778739" cy="1361967"/>
          </a:xfrm>
          <a:custGeom>
            <a:avLst/>
            <a:gdLst>
              <a:gd name="connsiteX0" fmla="*/ 0 w 8778739"/>
              <a:gd name="connsiteY0" fmla="*/ 136197 h 1361967"/>
              <a:gd name="connsiteX1" fmla="*/ 136197 w 8778739"/>
              <a:gd name="connsiteY1" fmla="*/ 0 h 1361967"/>
              <a:gd name="connsiteX2" fmla="*/ 8642542 w 8778739"/>
              <a:gd name="connsiteY2" fmla="*/ 0 h 1361967"/>
              <a:gd name="connsiteX3" fmla="*/ 8778739 w 8778739"/>
              <a:gd name="connsiteY3" fmla="*/ 136197 h 1361967"/>
              <a:gd name="connsiteX4" fmla="*/ 8778739 w 8778739"/>
              <a:gd name="connsiteY4" fmla="*/ 1225770 h 1361967"/>
              <a:gd name="connsiteX5" fmla="*/ 8642542 w 8778739"/>
              <a:gd name="connsiteY5" fmla="*/ 1361967 h 1361967"/>
              <a:gd name="connsiteX6" fmla="*/ 136197 w 8778739"/>
              <a:gd name="connsiteY6" fmla="*/ 1361967 h 1361967"/>
              <a:gd name="connsiteX7" fmla="*/ 0 w 8778739"/>
              <a:gd name="connsiteY7" fmla="*/ 1225770 h 1361967"/>
              <a:gd name="connsiteX8" fmla="*/ 0 w 8778739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39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8642542" y="0"/>
                </a:lnTo>
                <a:cubicBezTo>
                  <a:pt x="8717762" y="0"/>
                  <a:pt x="8778739" y="60977"/>
                  <a:pt x="8778739" y="136197"/>
                </a:cubicBezTo>
                <a:lnTo>
                  <a:pt x="8778739" y="1225770"/>
                </a:lnTo>
                <a:cubicBezTo>
                  <a:pt x="8778739" y="1300990"/>
                  <a:pt x="8717762" y="1361967"/>
                  <a:pt x="8642542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 err="1"/>
              <a:t>المستثنی</a:t>
            </a:r>
            <a:endParaRPr lang="en-GB" sz="42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D9DB62-BFC4-45E4-BCFF-E75F170619A9}"/>
              </a:ext>
            </a:extLst>
          </p:cNvPr>
          <p:cNvSpPr/>
          <p:nvPr/>
        </p:nvSpPr>
        <p:spPr>
          <a:xfrm>
            <a:off x="4748923" y="2142385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متصل</a:t>
            </a:r>
            <a:endParaRPr lang="en-GB" sz="4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605190-D195-4163-8DB6-C0198A0BD2FE}"/>
              </a:ext>
            </a:extLst>
          </p:cNvPr>
          <p:cNvSpPr/>
          <p:nvPr/>
        </p:nvSpPr>
        <p:spPr>
          <a:xfrm>
            <a:off x="4748923" y="3656892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 err="1"/>
              <a:t>جاء</a:t>
            </a:r>
            <a:r>
              <a:rPr lang="ur-PK" sz="4200" kern="1200" dirty="0"/>
              <a:t> </a:t>
            </a:r>
            <a:r>
              <a:rPr lang="ur-PK" sz="4200" kern="1200" dirty="0" err="1"/>
              <a:t>الطلاب</a:t>
            </a:r>
            <a:r>
              <a:rPr lang="ur-PK" sz="4200" kern="1200" dirty="0"/>
              <a:t> </a:t>
            </a:r>
            <a:r>
              <a:rPr lang="ur-PK" sz="4200" kern="1200" dirty="0" err="1"/>
              <a:t>إلا</a:t>
            </a:r>
            <a:r>
              <a:rPr lang="ur-PK" sz="4200" kern="1200" dirty="0"/>
              <a:t> </a:t>
            </a:r>
            <a:r>
              <a:rPr lang="ur-PK" sz="4200" kern="1200" dirty="0" err="1"/>
              <a:t>زيدا</a:t>
            </a:r>
            <a:endParaRPr lang="en-GB" sz="42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CD8736-77BC-4D49-B26C-0D1789ADE443}"/>
              </a:ext>
            </a:extLst>
          </p:cNvPr>
          <p:cNvSpPr/>
          <p:nvPr/>
        </p:nvSpPr>
        <p:spPr>
          <a:xfrm>
            <a:off x="182630" y="2142385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منقطع</a:t>
            </a:r>
            <a:endParaRPr lang="en-GB" sz="42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A716AC-40FC-41DE-9AFF-AD79D402D5AB}"/>
              </a:ext>
            </a:extLst>
          </p:cNvPr>
          <p:cNvSpPr/>
          <p:nvPr/>
        </p:nvSpPr>
        <p:spPr>
          <a:xfrm>
            <a:off x="182630" y="3656892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 err="1"/>
              <a:t>جاء</a:t>
            </a:r>
            <a:r>
              <a:rPr lang="ur-PK" sz="4200" kern="1200" dirty="0"/>
              <a:t> </a:t>
            </a:r>
            <a:r>
              <a:rPr lang="ur-PK" sz="4200" kern="1200" dirty="0" err="1"/>
              <a:t>الطلاب</a:t>
            </a:r>
            <a:r>
              <a:rPr lang="ur-PK" sz="4200" kern="1200" dirty="0"/>
              <a:t> </a:t>
            </a:r>
            <a:r>
              <a:rPr lang="ur-PK" sz="4200" kern="1200" dirty="0" err="1"/>
              <a:t>إلا</a:t>
            </a:r>
            <a:r>
              <a:rPr lang="ur-PK" sz="4200" kern="1200" dirty="0"/>
              <a:t> </a:t>
            </a:r>
            <a:r>
              <a:rPr lang="ur-PK" sz="4200" kern="1200" dirty="0" err="1"/>
              <a:t>الأستاذ</a:t>
            </a:r>
            <a:endParaRPr lang="en-GB" sz="4200" kern="1200" dirty="0"/>
          </a:p>
        </p:txBody>
      </p:sp>
    </p:spTree>
    <p:extLst>
      <p:ext uri="{BB962C8B-B14F-4D97-AF65-F5344CB8AC3E}">
        <p14:creationId xmlns:p14="http://schemas.microsoft.com/office/powerpoint/2010/main" val="133108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مُتَّصِلٌ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أُخْرِجَ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مُتَعَدَّدٍ</a:t>
            </a:r>
            <a:r>
              <a:rPr lang="ur-PK" dirty="0"/>
              <a:t> </a:t>
            </a:r>
            <a:r>
              <a:rPr lang="ur-PK" dirty="0" err="1"/>
              <a:t>بِإِلَّا</a:t>
            </a:r>
            <a:r>
              <a:rPr lang="ur-PK" dirty="0"/>
              <a:t> </a:t>
            </a:r>
            <a:r>
              <a:rPr lang="ur-PK" dirty="0" err="1"/>
              <a:t>وَأَخَواتِهَا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جَاءَني</a:t>
            </a:r>
            <a:r>
              <a:rPr lang="ur-PK" dirty="0"/>
              <a:t> </a:t>
            </a:r>
            <a:r>
              <a:rPr lang="ur-PK" dirty="0" err="1"/>
              <a:t>القَوْمُ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. </a:t>
            </a:r>
            <a:endParaRPr lang="en-GB" dirty="0"/>
          </a:p>
          <a:p>
            <a:pPr rtl="1"/>
            <a:r>
              <a:rPr lang="ur-PK" dirty="0" err="1"/>
              <a:t>وَمُنْقَطِعٌ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الْمَذْكُوْرُ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إِلاّ</a:t>
            </a:r>
            <a:r>
              <a:rPr lang="ur-PK" dirty="0"/>
              <a:t> </a:t>
            </a:r>
            <a:r>
              <a:rPr lang="ur-PK" dirty="0" err="1"/>
              <a:t>وَأَخَواتِهَا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مُخْرَجٍ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مُتَعَدِّدٍ</a:t>
            </a:r>
            <a:r>
              <a:rPr lang="ur-PK" dirty="0"/>
              <a:t> </a:t>
            </a:r>
            <a:r>
              <a:rPr lang="ur-PK" dirty="0" err="1"/>
              <a:t>لِعَدَمِ</a:t>
            </a:r>
            <a:r>
              <a:rPr lang="ur-PK" dirty="0"/>
              <a:t> </a:t>
            </a:r>
            <a:r>
              <a:rPr lang="ur-PK" dirty="0" err="1"/>
              <a:t>دُخُوْلِهِ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المُسْتَثْنى</a:t>
            </a:r>
            <a:r>
              <a:rPr lang="ur-PK" dirty="0"/>
              <a:t> </a:t>
            </a:r>
            <a:r>
              <a:rPr lang="ur-PK" dirty="0" err="1"/>
              <a:t>مِنْهُ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جَاءَني</a:t>
            </a:r>
            <a:r>
              <a:rPr lang="ur-PK" dirty="0"/>
              <a:t> </a:t>
            </a:r>
            <a:r>
              <a:rPr lang="ur-PK" dirty="0" err="1"/>
              <a:t>القَوْمُ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حِمَارًا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0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إعرابُ</a:t>
            </a:r>
            <a:r>
              <a:rPr lang="ur-PK" b="1" dirty="0"/>
              <a:t> </a:t>
            </a:r>
            <a:r>
              <a:rPr lang="ur-PK" b="1" dirty="0" err="1"/>
              <a:t>المُسْتَثْنى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إعْرابَ</a:t>
            </a:r>
            <a:r>
              <a:rPr lang="ur-PK" dirty="0"/>
              <a:t> </a:t>
            </a:r>
            <a:r>
              <a:rPr lang="ur-PK" dirty="0" err="1"/>
              <a:t>المُسْتَثْنَى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أَرْبَعَةِ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 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6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sz="3100" b="1" dirty="0" err="1">
                <a:solidFill>
                  <a:schemeClr val="accent6"/>
                </a:solidFill>
              </a:rPr>
              <a:t>مُوْجَبٌ</a:t>
            </a:r>
            <a:r>
              <a:rPr lang="ur-PK" sz="3100" b="1" dirty="0">
                <a:solidFill>
                  <a:schemeClr val="accent6"/>
                </a:solidFill>
              </a:rPr>
              <a:t>: </a:t>
            </a:r>
            <a:r>
              <a:rPr lang="ar-SA" sz="3100" b="1" dirty="0">
                <a:solidFill>
                  <a:schemeClr val="accent6"/>
                </a:solidFill>
              </a:rPr>
              <a:t>مَا لَيْسَ فِيْهِ مَا فِيْهِ نَفْيٌ </a:t>
            </a:r>
            <a:r>
              <a:rPr lang="ur-PK" sz="3100" b="1" dirty="0" err="1">
                <a:solidFill>
                  <a:schemeClr val="accent6"/>
                </a:solidFill>
              </a:rPr>
              <a:t>أَوْ</a:t>
            </a:r>
            <a:r>
              <a:rPr lang="ur-PK" sz="3100" b="1" dirty="0">
                <a:solidFill>
                  <a:schemeClr val="accent6"/>
                </a:solidFill>
              </a:rPr>
              <a:t> </a:t>
            </a:r>
            <a:r>
              <a:rPr lang="ur-PK" sz="3100" b="1" dirty="0" err="1">
                <a:solidFill>
                  <a:schemeClr val="accent6"/>
                </a:solidFill>
              </a:rPr>
              <a:t>نَهْيٌ</a:t>
            </a:r>
            <a:r>
              <a:rPr lang="ur-PK" sz="3100" b="1" dirty="0">
                <a:solidFill>
                  <a:schemeClr val="accent6"/>
                </a:solidFill>
              </a:rPr>
              <a:t> </a:t>
            </a:r>
            <a:r>
              <a:rPr lang="ur-PK" sz="3100" b="1" dirty="0" err="1">
                <a:solidFill>
                  <a:schemeClr val="accent6"/>
                </a:solidFill>
              </a:rPr>
              <a:t>أَوِ</a:t>
            </a:r>
            <a:r>
              <a:rPr lang="ur-PK" sz="3100" b="1" dirty="0">
                <a:solidFill>
                  <a:schemeClr val="accent6"/>
                </a:solidFill>
              </a:rPr>
              <a:t> </a:t>
            </a:r>
            <a:r>
              <a:rPr lang="ur-PK" sz="3100" b="1" dirty="0" err="1">
                <a:solidFill>
                  <a:schemeClr val="accent6"/>
                </a:solidFill>
              </a:rPr>
              <a:t>اسْتَفهَامٌ</a:t>
            </a:r>
            <a:r>
              <a:rPr lang="ur-PK" sz="3100" b="1" dirty="0">
                <a:solidFill>
                  <a:schemeClr val="accent6"/>
                </a:solidFill>
              </a:rPr>
              <a:t> </a:t>
            </a:r>
          </a:p>
          <a:p>
            <a:pPr rtl="1"/>
            <a:r>
              <a:rPr lang="ur-PK" b="1" dirty="0">
                <a:solidFill>
                  <a:schemeClr val="accent1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جَاء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زَيْدٌ</a:t>
            </a:r>
            <a:endParaRPr lang="ur-PK" b="1" dirty="0">
              <a:solidFill>
                <a:schemeClr val="accent1"/>
              </a:solidFill>
            </a:endParaRPr>
          </a:p>
          <a:p>
            <a:pPr rtl="1"/>
            <a:r>
              <a:rPr lang="ur-PK" b="1" dirty="0" err="1">
                <a:solidFill>
                  <a:schemeClr val="accent6"/>
                </a:solidFill>
              </a:rPr>
              <a:t>غَيْرُ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مُوْجَبٍ</a:t>
            </a:r>
            <a:r>
              <a:rPr lang="ur-PK" b="1" dirty="0">
                <a:solidFill>
                  <a:schemeClr val="accent6"/>
                </a:solidFill>
              </a:rPr>
              <a:t>: </a:t>
            </a:r>
            <a:r>
              <a:rPr lang="ar-SA" b="1" dirty="0">
                <a:solidFill>
                  <a:schemeClr val="accent6"/>
                </a:solidFill>
              </a:rPr>
              <a:t>مَا فِيْهِ مَا فِيْهِ نَفْيٌ </a:t>
            </a:r>
            <a:r>
              <a:rPr lang="ur-PK" b="1" dirty="0" err="1">
                <a:solidFill>
                  <a:schemeClr val="accent6"/>
                </a:solidFill>
              </a:rPr>
              <a:t>أَوْ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نَهْيٌ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أَوِ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اسْتَفهَامٌ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مَا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جَاءَ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زَيْدٌ</a:t>
            </a:r>
            <a:endParaRPr lang="ur-PK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لَا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تَضْرِبْ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زَيْدًا</a:t>
            </a:r>
            <a:endParaRPr lang="ur-PK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هَلْ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جَاءَ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زَيْدٌ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الْمُسْتَثْنٰی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b="1" dirty="0" err="1">
                <a:solidFill>
                  <a:schemeClr val="accent6"/>
                </a:solidFill>
              </a:rPr>
              <a:t>تَامٌّ</a:t>
            </a:r>
            <a:r>
              <a:rPr lang="ur-PK" b="1" dirty="0">
                <a:solidFill>
                  <a:schemeClr val="accent6"/>
                </a:solidFill>
              </a:rPr>
              <a:t> (</a:t>
            </a:r>
            <a:r>
              <a:rPr lang="ur-PK" b="1" dirty="0" err="1">
                <a:solidFill>
                  <a:schemeClr val="accent6"/>
                </a:solidFill>
              </a:rPr>
              <a:t>غَيْرُ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مُفَرَّغٍ</a:t>
            </a:r>
            <a:r>
              <a:rPr lang="ur-PK" b="1" dirty="0">
                <a:solidFill>
                  <a:schemeClr val="accent6"/>
                </a:solidFill>
              </a:rPr>
              <a:t>): </a:t>
            </a:r>
          </a:p>
          <a:p>
            <a:pPr rtl="1"/>
            <a:r>
              <a:rPr lang="ur-PK" b="1" dirty="0">
                <a:solidFill>
                  <a:schemeClr val="accent1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جَاء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النَّاسُ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إِلَّا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زَيْدًا</a:t>
            </a:r>
            <a:endParaRPr lang="ur-PK" b="1" dirty="0">
              <a:solidFill>
                <a:schemeClr val="accent1"/>
              </a:solidFill>
            </a:endParaRPr>
          </a:p>
          <a:p>
            <a:pPr rtl="1"/>
            <a:r>
              <a:rPr lang="ur-PK" b="1" dirty="0" err="1">
                <a:solidFill>
                  <a:schemeClr val="accent6"/>
                </a:solidFill>
              </a:rPr>
              <a:t>غَيْرُ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تَامٍّ</a:t>
            </a:r>
            <a:r>
              <a:rPr lang="ur-PK" b="1" dirty="0">
                <a:solidFill>
                  <a:schemeClr val="accent6"/>
                </a:solidFill>
              </a:rPr>
              <a:t> (</a:t>
            </a:r>
            <a:r>
              <a:rPr lang="ur-PK" b="1" dirty="0" err="1">
                <a:solidFill>
                  <a:schemeClr val="accent6"/>
                </a:solidFill>
              </a:rPr>
              <a:t>مُفَرَّغٌ</a:t>
            </a:r>
            <a:r>
              <a:rPr lang="ur-PK" b="1" dirty="0">
                <a:solidFill>
                  <a:schemeClr val="accent6"/>
                </a:solidFill>
              </a:rPr>
              <a:t>)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مَا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جَاءَنِيْ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إِلَّا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زَيْدٌ</a:t>
            </a:r>
            <a:r>
              <a:rPr lang="ur-PK" b="1" dirty="0">
                <a:solidFill>
                  <a:schemeClr val="accent1"/>
                </a:solidFill>
              </a:rPr>
              <a:t>، </a:t>
            </a:r>
          </a:p>
          <a:p>
            <a:pPr rtl="1"/>
            <a:r>
              <a:rPr lang="ur-PK" b="1" dirty="0">
                <a:solidFill>
                  <a:schemeClr val="accent1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وَمَا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رَأَيْتُ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إِلَّا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زَيْدًا</a:t>
            </a:r>
            <a:r>
              <a:rPr lang="ur-PK" b="1" dirty="0">
                <a:solidFill>
                  <a:schemeClr val="accent1"/>
                </a:solidFill>
              </a:rPr>
              <a:t>، </a:t>
            </a:r>
          </a:p>
          <a:p>
            <a:pPr rtl="1"/>
            <a:r>
              <a:rPr lang="ur-PK" b="1" dirty="0">
                <a:solidFill>
                  <a:schemeClr val="accent1"/>
                </a:solidFill>
              </a:rPr>
              <a:t>	</a:t>
            </a:r>
            <a:r>
              <a:rPr lang="ur-PK" b="1" dirty="0" err="1">
                <a:solidFill>
                  <a:schemeClr val="accent1"/>
                </a:solidFill>
              </a:rPr>
              <a:t>وَمَا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مَرَرْتُ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إِلَّا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بِزَيْدٍ</a:t>
            </a:r>
            <a:r>
              <a:rPr lang="ur-PK" b="1" dirty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2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12373</TotalTime>
  <Words>1424</Words>
  <Application>Microsoft Office PowerPoint</Application>
  <PresentationFormat>On-screen Show (16:9)</PresentationFormat>
  <Paragraphs>278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1579</cp:revision>
  <cp:lastPrinted>2018-11-30T18:58:39Z</cp:lastPrinted>
  <dcterms:created xsi:type="dcterms:W3CDTF">2017-07-04T20:08:42Z</dcterms:created>
  <dcterms:modified xsi:type="dcterms:W3CDTF">2020-03-26T12:01:02Z</dcterms:modified>
</cp:coreProperties>
</file>