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404" r:id="rId3"/>
    <p:sldId id="499" r:id="rId4"/>
    <p:sldId id="498" r:id="rId5"/>
    <p:sldId id="355" r:id="rId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9"/>
            <p14:sldId id="498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٣٠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التَّاسِعُ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خَبَرِكَانَ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وَأَخَوَاتِهَا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3528" y="-4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التَّاسِعُ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خَبَرِكَانَ</a:t>
            </a:r>
            <a:r>
              <a:rPr lang="ur-PK" b="1" dirty="0"/>
              <a:t> </a:t>
            </a:r>
            <a:r>
              <a:rPr lang="ur-PK" b="1" dirty="0" err="1"/>
              <a:t>وَأَخَوَاتِهَا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التَّاسِعُ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خَبَرُ</a:t>
            </a:r>
            <a:r>
              <a:rPr lang="ur-PK" b="1" dirty="0"/>
              <a:t> </a:t>
            </a:r>
            <a:r>
              <a:rPr lang="ur-PK" b="1" dirty="0" err="1"/>
              <a:t>كَانَ</a:t>
            </a:r>
            <a:r>
              <a:rPr lang="ur-PK" b="1" dirty="0"/>
              <a:t> </a:t>
            </a:r>
            <a:r>
              <a:rPr lang="ur-PK" b="1" dirty="0" err="1"/>
              <a:t>وَأخَواتِها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ar-SA" dirty="0"/>
              <a:t>فَصْلٌ خَبَرُ كَانَ وَأَخَوَاتِهَا،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الْمُسْنَدُ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دُخُوْلِهَا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قَائِمًا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3528" y="-4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التَّاسِعُ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خَبَرِكَانَ</a:t>
            </a:r>
            <a:r>
              <a:rPr lang="ur-PK" b="1" dirty="0"/>
              <a:t> </a:t>
            </a:r>
            <a:r>
              <a:rPr lang="ur-PK" b="1" dirty="0" err="1"/>
              <a:t>وَأَخَوَاتِهَا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وحُكْمُهُ</a:t>
            </a:r>
            <a:r>
              <a:rPr lang="ur-PK" dirty="0"/>
              <a:t> </a:t>
            </a:r>
            <a:r>
              <a:rPr lang="ur-PK" dirty="0" err="1"/>
              <a:t>كَحُكْمِ</a:t>
            </a:r>
            <a:r>
              <a:rPr lang="ur-PK" dirty="0"/>
              <a:t> </a:t>
            </a:r>
            <a:r>
              <a:rPr lang="ur-PK" dirty="0" err="1"/>
              <a:t>خَبَرِ</a:t>
            </a:r>
            <a:r>
              <a:rPr lang="ur-PK" dirty="0"/>
              <a:t> </a:t>
            </a:r>
            <a:r>
              <a:rPr lang="ur-PK" dirty="0" err="1"/>
              <a:t>المُبْتَدأ</a:t>
            </a:r>
            <a:r>
              <a:rPr lang="ur-PK" dirty="0"/>
              <a:t>،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أَنَّهُ</a:t>
            </a:r>
            <a:r>
              <a:rPr lang="ur-PK" dirty="0"/>
              <a:t> </a:t>
            </a:r>
            <a:r>
              <a:rPr lang="ur-PK" dirty="0" err="1"/>
              <a:t>يَجُوزُ</a:t>
            </a:r>
            <a:r>
              <a:rPr lang="ur-PK" dirty="0"/>
              <a:t> </a:t>
            </a:r>
            <a:r>
              <a:rPr lang="ur-PK" dirty="0" err="1"/>
              <a:t>تَقْديمُهُ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أَسْمَائِهَا</a:t>
            </a:r>
            <a:r>
              <a:rPr lang="ur-PK" dirty="0"/>
              <a:t>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كَوْنِهِ</a:t>
            </a:r>
            <a:r>
              <a:rPr lang="ur-PK" dirty="0"/>
              <a:t> </a:t>
            </a:r>
            <a:r>
              <a:rPr lang="ur-PK" dirty="0" err="1"/>
              <a:t>مَعْرِفَةً</a:t>
            </a:r>
            <a:r>
              <a:rPr lang="ur-PK" dirty="0"/>
              <a:t> </a:t>
            </a:r>
            <a:r>
              <a:rPr lang="ur-PK" dirty="0" err="1"/>
              <a:t>بِخِلافِ</a:t>
            </a:r>
            <a:r>
              <a:rPr lang="ur-PK" dirty="0"/>
              <a:t> </a:t>
            </a:r>
            <a:r>
              <a:rPr lang="ur-PK" dirty="0" err="1"/>
              <a:t>خَبَرَ</a:t>
            </a:r>
            <a:r>
              <a:rPr lang="ur-PK" dirty="0"/>
              <a:t> </a:t>
            </a:r>
            <a:r>
              <a:rPr lang="ur-PK" dirty="0" err="1"/>
              <a:t>المُبْتَدَأِ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الْقَائِمَ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8FCAE-DA67-4B45-83E2-2E0AA3BF0C45}"/>
              </a:ext>
            </a:extLst>
          </p:cNvPr>
          <p:cNvSpPr/>
          <p:nvPr/>
        </p:nvSpPr>
        <p:spPr>
          <a:xfrm>
            <a:off x="3563888" y="3723878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ur-PK" dirty="0" err="1">
                <a:solidFill>
                  <a:schemeClr val="accent6"/>
                </a:solidFill>
              </a:rPr>
              <a:t>وَكَانَ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حَقًّا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عَلَيْنَا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نَصْرُ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الْمُؤْمِنِينَ</a:t>
            </a:r>
            <a:r>
              <a:rPr lang="ur-PK" dirty="0">
                <a:solidFill>
                  <a:schemeClr val="accent6"/>
                </a:solidFill>
              </a:rPr>
              <a:t> 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12184</TotalTime>
  <Words>141</Words>
  <Application>Microsoft Office PowerPoint</Application>
  <PresentationFormat>On-screen Show (16:9)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1567</cp:revision>
  <cp:lastPrinted>2018-11-30T18:58:39Z</cp:lastPrinted>
  <dcterms:created xsi:type="dcterms:W3CDTF">2017-07-04T20:08:42Z</dcterms:created>
  <dcterms:modified xsi:type="dcterms:W3CDTF">2020-03-13T07:07:05Z</dcterms:modified>
</cp:coreProperties>
</file>