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7" r:id="rId2"/>
    <p:sldId id="506" r:id="rId3"/>
    <p:sldId id="500" r:id="rId4"/>
    <p:sldId id="509" r:id="rId5"/>
    <p:sldId id="508" r:id="rId6"/>
    <p:sldId id="512" r:id="rId7"/>
    <p:sldId id="513" r:id="rId8"/>
    <p:sldId id="514" r:id="rId9"/>
    <p:sldId id="510" r:id="rId10"/>
    <p:sldId id="515" r:id="rId11"/>
    <p:sldId id="516" r:id="rId12"/>
    <p:sldId id="517" r:id="rId13"/>
    <p:sldId id="518" r:id="rId14"/>
    <p:sldId id="520" r:id="rId15"/>
    <p:sldId id="519" r:id="rId16"/>
    <p:sldId id="521" r:id="rId17"/>
    <p:sldId id="522" r:id="rId18"/>
    <p:sldId id="507" r:id="rId1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00"/>
            <p14:sldId id="509"/>
            <p14:sldId id="508"/>
            <p14:sldId id="512"/>
            <p14:sldId id="513"/>
            <p14:sldId id="514"/>
            <p14:sldId id="510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٤٢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المضمرات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فِي المَاضِي</a:t>
            </a:r>
          </a:p>
          <a:p>
            <a:pPr rtl="1"/>
            <a:r>
              <a:rPr lang="ur-PK" dirty="0"/>
              <a:t>	 لِلْغائِبِ وَالغَائِبَةِ، كَضَرَبَ أيْ هُوَ، وَضَرَبَتْ أَيْ هِيَ، </a:t>
            </a:r>
          </a:p>
          <a:p>
            <a:pPr rtl="1"/>
            <a:r>
              <a:rPr lang="ur-PK" dirty="0"/>
              <a:t>وَفِي المُضَارِعِ </a:t>
            </a:r>
          </a:p>
          <a:p>
            <a:pPr rtl="1"/>
            <a:r>
              <a:rPr lang="ur-PK" dirty="0"/>
              <a:t>	المُتَكَلِّمِ مُطْلَقًا نَحْوُ أَضْرِبُ أَيْ أَنَا وَنَضْرِبُ أَيْ نَحْنُ </a:t>
            </a:r>
          </a:p>
          <a:p>
            <a:pPr rtl="1"/>
            <a:r>
              <a:rPr lang="ur-PK" dirty="0"/>
              <a:t>	ولِلْمُخاطَبِ كَتَضْرِبُ أَيْ أَنْتَ </a:t>
            </a:r>
          </a:p>
          <a:p>
            <a:pPr rtl="1"/>
            <a:r>
              <a:rPr lang="ur-PK" dirty="0"/>
              <a:t>	ولِلْغَائِبِ وَالغائِبَة كَيَضْرِبُ أَيْ هُوَ وَتَضْرِبُ أَيْ هِيَ </a:t>
            </a:r>
          </a:p>
          <a:p>
            <a:pPr rtl="1"/>
            <a:r>
              <a:rPr lang="ur-PK" dirty="0"/>
              <a:t>وَ فِي الصِّفَةِ أَعْنِيْ اسْمَ الفاعِل وَالمَفْعُولِ وَغَيْرِهِمَا مُطْلَقًا.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FBC3E-E18A-4BC0-9F24-AF1A60B7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"/>
          <a:stretch/>
        </p:blipFill>
        <p:spPr>
          <a:xfrm>
            <a:off x="2600325" y="1059582"/>
            <a:ext cx="3943350" cy="31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[قَاعِدَةٌ]</a:t>
            </a:r>
          </a:p>
          <a:p>
            <a:pPr rtl="1"/>
            <a:r>
              <a:rPr lang="ur-PK" dirty="0"/>
              <a:t>ولا يَجُوزُ اسْتِعْمالُ المُنْفَصِلِ إلاّ عِنْدَ تَعَذُّرِ المُتَّصِلِ نَحْوُ ﴿إِيَّاكَ نَعْبُدُ﴾ ومَا ضَرَبَكَ إِلَّا أَنَا.</a:t>
            </a:r>
          </a:p>
        </p:txBody>
      </p:sp>
    </p:spTree>
    <p:extLst>
      <p:ext uri="{BB962C8B-B14F-4D97-AF65-F5344CB8AC3E}">
        <p14:creationId xmlns:p14="http://schemas.microsoft.com/office/powerpoint/2010/main" val="36889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[ضَمـِيرُ الشَّأْنِ و القِصَّةِ]</a:t>
            </a:r>
          </a:p>
          <a:p>
            <a:pPr rtl="1"/>
            <a:r>
              <a:rPr lang="ur-PK" dirty="0"/>
              <a:t>واعْـلَمْ أنَّ لَهُمْ ضَمِيرًا يَقَعُ </a:t>
            </a:r>
            <a:r>
              <a:rPr lang="ur-PK"/>
              <a:t>قَبْلَ جُملَةٍ </a:t>
            </a:r>
            <a:r>
              <a:rPr lang="ur-PK" dirty="0"/>
              <a:t>تُفَسِّرُهُ، </a:t>
            </a:r>
          </a:p>
          <a:p>
            <a:pPr rtl="1"/>
            <a:r>
              <a:rPr lang="ur-PK" dirty="0"/>
              <a:t>وَيُسَمَّى ضَمِيرَ الشَّانِ فِي المُذكَّرِ، وَضَمِيرَ القِصَّةِ فِي المُؤَنَّثِ، </a:t>
            </a:r>
          </a:p>
          <a:p>
            <a:pPr rtl="1"/>
            <a:r>
              <a:rPr lang="ur-PK" dirty="0"/>
              <a:t>مِثْلُ ﴿قُلْ هُوَ اللَّهُ أَحَدٌ﴾ وإنَّها زَيْنَبُ قائِمَةٌ.</a:t>
            </a:r>
          </a:p>
        </p:txBody>
      </p:sp>
    </p:spTree>
    <p:extLst>
      <p:ext uri="{BB962C8B-B14F-4D97-AF65-F5344CB8AC3E}">
        <p14:creationId xmlns:p14="http://schemas.microsoft.com/office/powerpoint/2010/main" val="15124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﴿قُلْ أُوحِيَ إِلَيَّ أَنَّهُ اسْتَمَعَ نَفَرٌ مِنَ الْجِنِّ﴾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وَاقْتَرَبَ الْوَعْدُ الْحَقُّ فَإِذَا هِيَ شَاخِصَةٌ أَبْصَارُ الَّذِينَ كَفَرُوا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يَابُنَيَّ إِنَّهَا إِنْ تَكُ مِثْقَالَ حَبَّةٍ مِنْ خَرْدَلٍ</a:t>
            </a:r>
            <a:r>
              <a:rPr lang="ur-PK" b="1" dirty="0">
                <a:solidFill>
                  <a:schemeClr val="accent6"/>
                </a:solidFill>
              </a:rPr>
              <a:t> ...﴾</a:t>
            </a:r>
          </a:p>
        </p:txBody>
      </p:sp>
    </p:spTree>
    <p:extLst>
      <p:ext uri="{BB962C8B-B14F-4D97-AF65-F5344CB8AC3E}">
        <p14:creationId xmlns:p14="http://schemas.microsoft.com/office/powerpoint/2010/main" val="291151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dirty="0"/>
              <a:t>[ضَمِيرُ الفَصْلِ]</a:t>
            </a:r>
          </a:p>
          <a:p>
            <a:pPr rtl="1"/>
            <a:r>
              <a:rPr lang="ur-PK" dirty="0"/>
              <a:t>وَيَدْخُلُ بَيْنَ المُبْتَدأ والخَبَرِ صِيْغَةُ مَرْفُوعٍ مُنْفـَصِلٍ مُطابِقٍ لِلمُبْتَدَأ، </a:t>
            </a:r>
          </a:p>
          <a:p>
            <a:pPr rtl="1"/>
            <a:r>
              <a:rPr lang="ur-PK" dirty="0"/>
              <a:t>إِذَا كَانَ الخَبَرُ مَعْرِفَةً، </a:t>
            </a:r>
          </a:p>
          <a:p>
            <a:pPr rtl="1"/>
            <a:r>
              <a:rPr lang="ur-PK" dirty="0"/>
              <a:t>أوْ أَفْعَلُ مِنْ كذا، </a:t>
            </a:r>
          </a:p>
          <a:p>
            <a:pPr rtl="1"/>
            <a:r>
              <a:rPr lang="ur-PK" dirty="0"/>
              <a:t>ويُسَمَّى فصلًا لأِنَّهُ يَفْصُلُ بَيْنَ الْخَبَرِ وَالصِّفَةِ</a:t>
            </a:r>
          </a:p>
          <a:p>
            <a:pPr rtl="1"/>
            <a:r>
              <a:rPr lang="ur-PK" dirty="0"/>
              <a:t>نَحْوُ زَيْدٌ هُوَ الْقَائِمُ</a:t>
            </a:r>
          </a:p>
          <a:p>
            <a:pPr rtl="1"/>
            <a:r>
              <a:rPr lang="ur-PK" dirty="0"/>
              <a:t>وَكَانَ زَيْدٌ هُوَ أَفْضَلَ مِنْ عَمْرٍو، </a:t>
            </a:r>
          </a:p>
          <a:p>
            <a:pPr rtl="1"/>
            <a:r>
              <a:rPr lang="ur-PK" dirty="0"/>
              <a:t>وقَالَ اللّهُ تَعالى ﴿كُنتَ أَنْتَ الرَّقِيبَ﴾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ويُسَمَّى فصلًا وعمادًا ودِعَامَةً</a:t>
            </a:r>
          </a:p>
          <a:p>
            <a:pPr rtl="1"/>
            <a:r>
              <a:rPr lang="ur-PK">
                <a:solidFill>
                  <a:schemeClr val="accent6"/>
                </a:solidFill>
              </a:rPr>
              <a:t>﴿إِنَّكَ أَنْتَ الْعَلِيمُ الْحَكِيمُ﴾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الْأَوَّلُ فِيْ المضْمَراتِ]</a:t>
            </a:r>
            <a:endParaRPr lang="en-GB" b="1" dirty="0"/>
          </a:p>
          <a:p>
            <a:pPr rtl="1"/>
            <a:r>
              <a:rPr lang="ar-SA" dirty="0"/>
              <a:t>فَصْلٌ: الْمُضْمَرُ</a:t>
            </a:r>
            <a:r>
              <a:rPr lang="ur-PK" dirty="0"/>
              <a:t> اسْـمٌ وُضِعَ لِيَدُلَّ عَلى مُتَكَلِّمٍ، أَوْ مُخاطَبٍ، أَوْ غَائِبٍ </a:t>
            </a:r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تَقدَّمَ ذِكْرُهُ </a:t>
            </a:r>
          </a:p>
          <a:p>
            <a:pPr rtl="1"/>
            <a:r>
              <a:rPr lang="ur-PK" dirty="0"/>
              <a:t>	لَفْظًا 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وَإِذْ قَالَ مُوسَى لِقَوْمِهِ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dirty="0"/>
              <a:t>	أَوْ مَعْنًی</a:t>
            </a:r>
            <a:r>
              <a:rPr lang="ar-SA" dirty="0"/>
              <a:t> 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اعْدِلُوا هُوَ أَقْرَبُ لِلتَّقْوَى</a:t>
            </a:r>
            <a:r>
              <a:rPr lang="ur-PK" b="1" dirty="0">
                <a:solidFill>
                  <a:schemeClr val="accent6"/>
                </a:solidFill>
              </a:rPr>
              <a:t>﴾ ﴿فَإِنْ تُبْتُمْ فَهُوَ خَيْرٌ لَكُمْ﴾</a:t>
            </a:r>
          </a:p>
          <a:p>
            <a:pPr rtl="1"/>
            <a:r>
              <a:rPr lang="ur-PK" dirty="0"/>
              <a:t>	 أَوْ حُكْمًا</a:t>
            </a:r>
            <a:r>
              <a:rPr lang="ar-SA" dirty="0"/>
              <a:t> </a:t>
            </a:r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ur-PK" b="1" dirty="0">
                <a:solidFill>
                  <a:schemeClr val="accent6"/>
                </a:solidFill>
              </a:rPr>
              <a:t>كَلَّا إِذَا بَلَغَتِ التَّرَاقِيَ﴾</a:t>
            </a:r>
            <a:r>
              <a:rPr lang="ar-SA" b="1" dirty="0">
                <a:solidFill>
                  <a:schemeClr val="accent6"/>
                </a:solidFill>
              </a:rPr>
              <a:t> </a:t>
            </a: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قَالَ أَنْظِرْنِي إِلَى يَوْمِ يُبْعَثُونَ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وَهُوَ عَلى قِسْمَيْنِ: </a:t>
            </a:r>
            <a:endParaRPr lang="en-GB" dirty="0"/>
          </a:p>
          <a:p>
            <a:pPr rtl="1"/>
            <a:r>
              <a:rPr lang="ur-PK" dirty="0"/>
              <a:t>مُتَّصِلٌ وهُوَ مَا لا يُسْتَعمَلُ وَحْدَهُ،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إِمَّا مَرْفُوعٌ، نَحْوُ ضَرَبْتُ إِلَى ضَرَبْنَ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أَوْ مَنـْصُوبٌ، نَحْوُ ضَرَبَنِي إِلَى ضَرَبَهُنَّ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أَوْ مَجْرُورٌ، نَحْوُ غُلامِي، ولِي إِلَى غُلامِهِنَّ ولَهُنَّ.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9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[وَهُوَ عَلى قِسْمَيْنِ]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وَمُنْفَصِلٌ، وهُوَ مَا يُسْتَعْمَلُ وحْدَهُ، </a:t>
            </a:r>
          </a:p>
          <a:p>
            <a:pPr rtl="1"/>
            <a:r>
              <a:rPr lang="ur-PK" dirty="0"/>
              <a:t>	إِمَّا مَرْفُوعٌ، نَحْوُ أَنَا إلى هُنَّ، </a:t>
            </a:r>
          </a:p>
          <a:p>
            <a:pPr rtl="1"/>
            <a:r>
              <a:rPr lang="ur-PK" dirty="0"/>
              <a:t>	أَوْ مَنْصُوبٌ، نَحْوُ إيّاىَ إِلَى إيّاهُنَّ، </a:t>
            </a:r>
          </a:p>
        </p:txBody>
      </p:sp>
    </p:spTree>
    <p:extLst>
      <p:ext uri="{BB962C8B-B14F-4D97-AF65-F5344CB8AC3E}">
        <p14:creationId xmlns:p14="http://schemas.microsoft.com/office/powerpoint/2010/main" val="14766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فذلِك سِتُّوْنَ ضَمِيرًا.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5C01DA-452A-43D7-BDA2-AE1246A5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46" y="0"/>
            <a:ext cx="5570508" cy="51435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BF1464-7309-4194-8F5B-C18EE944549E}"/>
              </a:ext>
            </a:extLst>
          </p:cNvPr>
          <p:cNvSpPr/>
          <p:nvPr/>
        </p:nvSpPr>
        <p:spPr>
          <a:xfrm>
            <a:off x="6948264" y="987574"/>
            <a:ext cx="408990" cy="4104456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E412AC-D25D-41B2-8DA7-05B74A6C3DD1}"/>
              </a:ext>
            </a:extLst>
          </p:cNvPr>
          <p:cNvSpPr/>
          <p:nvPr/>
        </p:nvSpPr>
        <p:spPr>
          <a:xfrm>
            <a:off x="5724128" y="993800"/>
            <a:ext cx="1224136" cy="4104456"/>
          </a:xfrm>
          <a:prstGeom prst="round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4CED92-E37F-4BB1-85BB-C1BF3C6CB9CF}"/>
              </a:ext>
            </a:extLst>
          </p:cNvPr>
          <p:cNvSpPr/>
          <p:nvPr/>
        </p:nvSpPr>
        <p:spPr>
          <a:xfrm>
            <a:off x="4427984" y="2787774"/>
            <a:ext cx="1296144" cy="1728192"/>
          </a:xfrm>
          <a:prstGeom prst="round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D8CE3-F9CF-43EA-B536-1173AE9A1EA0}"/>
              </a:ext>
            </a:extLst>
          </p:cNvPr>
          <p:cNvSpPr/>
          <p:nvPr/>
        </p:nvSpPr>
        <p:spPr>
          <a:xfrm>
            <a:off x="6992044" y="247650"/>
            <a:ext cx="336982" cy="713854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r-PK" sz="1100" dirty="0"/>
              <a:t>ضمير منفصل</a:t>
            </a:r>
            <a:endParaRPr lang="en-GB" sz="11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77A1D9-D0F5-4383-8BC8-A00EA1867F68}"/>
              </a:ext>
            </a:extLst>
          </p:cNvPr>
          <p:cNvSpPr/>
          <p:nvPr/>
        </p:nvSpPr>
        <p:spPr>
          <a:xfrm rot="5400000">
            <a:off x="5480516" y="115900"/>
            <a:ext cx="336982" cy="713854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r-PK" sz="1100" dirty="0"/>
              <a:t>ضمير متصل</a:t>
            </a:r>
            <a:endParaRPr lang="en-GB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3C0505-4A3A-4284-A1EE-1E6BCD6A0FF7}"/>
              </a:ext>
            </a:extLst>
          </p:cNvPr>
          <p:cNvSpPr/>
          <p:nvPr/>
        </p:nvSpPr>
        <p:spPr>
          <a:xfrm>
            <a:off x="3219624" y="993254"/>
            <a:ext cx="1186048" cy="410445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43D46-8BBB-466C-AC18-AF1AE36A42CB}"/>
              </a:ext>
            </a:extLst>
          </p:cNvPr>
          <p:cNvSpPr/>
          <p:nvPr/>
        </p:nvSpPr>
        <p:spPr>
          <a:xfrm>
            <a:off x="2750580" y="987574"/>
            <a:ext cx="469044" cy="4104456"/>
          </a:xfrm>
          <a:prstGeom prst="round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642939-5620-40B1-B3C2-8DF3BB8D1F31}"/>
              </a:ext>
            </a:extLst>
          </p:cNvPr>
          <p:cNvSpPr/>
          <p:nvPr/>
        </p:nvSpPr>
        <p:spPr>
          <a:xfrm>
            <a:off x="1790680" y="987574"/>
            <a:ext cx="959900" cy="4104456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B97423-3F05-4A2B-A498-50CD24415515}"/>
              </a:ext>
            </a:extLst>
          </p:cNvPr>
          <p:cNvSpPr/>
          <p:nvPr/>
        </p:nvSpPr>
        <p:spPr>
          <a:xfrm rot="5400000">
            <a:off x="3644157" y="120186"/>
            <a:ext cx="336982" cy="713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r-PK" sz="1100" dirty="0"/>
              <a:t>ضمير متصل</a:t>
            </a:r>
            <a:endParaRPr lang="en-GB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94773F-4816-405A-B023-C657F3EE0E3E}"/>
              </a:ext>
            </a:extLst>
          </p:cNvPr>
          <p:cNvSpPr/>
          <p:nvPr/>
        </p:nvSpPr>
        <p:spPr>
          <a:xfrm>
            <a:off x="2816611" y="242627"/>
            <a:ext cx="336982" cy="713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r-PK" sz="1100" dirty="0"/>
              <a:t>ضمير منفصل</a:t>
            </a:r>
            <a:endParaRPr lang="en-GB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D5E4FE-C794-4380-9D68-80B6191CCFE8}"/>
              </a:ext>
            </a:extLst>
          </p:cNvPr>
          <p:cNvSpPr/>
          <p:nvPr/>
        </p:nvSpPr>
        <p:spPr>
          <a:xfrm rot="5400000">
            <a:off x="2117183" y="136860"/>
            <a:ext cx="336982" cy="713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r-PK" sz="1100" dirty="0"/>
              <a:t>ضمير متصل</a:t>
            </a:r>
            <a:endParaRPr lang="en-GB" sz="1100" dirty="0"/>
          </a:p>
        </p:txBody>
      </p:sp>
      <p:sp>
        <p:nvSpPr>
          <p:cNvPr id="64" name="SMARTInkShape-319">
            <a:extLst>
              <a:ext uri="{FF2B5EF4-FFF2-40B4-BE49-F238E27FC236}">
                <a16:creationId xmlns:a16="http://schemas.microsoft.com/office/drawing/2014/main" id="{62C15225-901D-46D7-9D6D-856CB57C85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44230" y="1368508"/>
            <a:ext cx="21761" cy="76372"/>
          </a:xfrm>
          <a:custGeom>
            <a:avLst/>
            <a:gdLst/>
            <a:ahLst/>
            <a:cxnLst/>
            <a:rect l="0" t="0" r="0" b="0"/>
            <a:pathLst>
              <a:path w="21761" h="76372">
                <a:moveTo>
                  <a:pt x="7856" y="76371"/>
                </a:moveTo>
                <a:lnTo>
                  <a:pt x="7856" y="76371"/>
                </a:lnTo>
                <a:lnTo>
                  <a:pt x="2267" y="60242"/>
                </a:lnTo>
                <a:lnTo>
                  <a:pt x="0" y="45954"/>
                </a:lnTo>
                <a:lnTo>
                  <a:pt x="1856" y="34195"/>
                </a:lnTo>
                <a:lnTo>
                  <a:pt x="7753" y="17467"/>
                </a:lnTo>
                <a:lnTo>
                  <a:pt x="21580" y="138"/>
                </a:lnTo>
                <a:lnTo>
                  <a:pt x="2176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9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الْأَوَّلُ: الْمُضْمَرَاتُ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أَنَّ المَرْفُوعَ المُتَّصِلَ خَاصَّةً يَكُونُ مُسْتَتِرًا</a:t>
            </a:r>
          </a:p>
        </p:txBody>
      </p:sp>
      <p:grpSp>
        <p:nvGrpSpPr>
          <p:cNvPr id="4" name="SMARTInkShape-Group167">
            <a:extLst>
              <a:ext uri="{FF2B5EF4-FFF2-40B4-BE49-F238E27FC236}">
                <a16:creationId xmlns:a16="http://schemas.microsoft.com/office/drawing/2014/main" id="{F82D3A72-15F0-4DA6-962F-A7D9FC7933EC}"/>
              </a:ext>
            </a:extLst>
          </p:cNvPr>
          <p:cNvGrpSpPr/>
          <p:nvPr/>
        </p:nvGrpSpPr>
        <p:grpSpPr>
          <a:xfrm>
            <a:off x="4914909" y="3109972"/>
            <a:ext cx="471480" cy="66521"/>
            <a:chOff x="4914909" y="3109972"/>
            <a:chExt cx="471480" cy="66521"/>
          </a:xfrm>
        </p:grpSpPr>
        <p:sp>
          <p:nvSpPr>
            <p:cNvPr id="2" name="SMARTInkShape-409">
              <a:extLst>
                <a:ext uri="{FF2B5EF4-FFF2-40B4-BE49-F238E27FC236}">
                  <a16:creationId xmlns:a16="http://schemas.microsoft.com/office/drawing/2014/main" id="{555DB1C3-26C5-4408-8E9B-BF7F919FAE3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981575" y="3152775"/>
              <a:ext cx="352368" cy="23718"/>
            </a:xfrm>
            <a:custGeom>
              <a:avLst/>
              <a:gdLst/>
              <a:ahLst/>
              <a:cxnLst/>
              <a:rect l="0" t="0" r="0" b="0"/>
              <a:pathLst>
                <a:path w="352368" h="23718">
                  <a:moveTo>
                    <a:pt x="347663" y="9525"/>
                  </a:moveTo>
                  <a:lnTo>
                    <a:pt x="347663" y="9525"/>
                  </a:lnTo>
                  <a:lnTo>
                    <a:pt x="352367" y="9525"/>
                  </a:lnTo>
                  <a:lnTo>
                    <a:pt x="331713" y="9525"/>
                  </a:lnTo>
                  <a:lnTo>
                    <a:pt x="308285" y="9525"/>
                  </a:lnTo>
                  <a:lnTo>
                    <a:pt x="287606" y="9525"/>
                  </a:lnTo>
                  <a:lnTo>
                    <a:pt x="264722" y="9525"/>
                  </a:lnTo>
                  <a:lnTo>
                    <a:pt x="249064" y="9525"/>
                  </a:lnTo>
                  <a:lnTo>
                    <a:pt x="230463" y="9525"/>
                  </a:lnTo>
                  <a:lnTo>
                    <a:pt x="210378" y="10054"/>
                  </a:lnTo>
                  <a:lnTo>
                    <a:pt x="190868" y="12053"/>
                  </a:lnTo>
                  <a:lnTo>
                    <a:pt x="171614" y="13295"/>
                  </a:lnTo>
                  <a:lnTo>
                    <a:pt x="153002" y="14375"/>
                  </a:lnTo>
                  <a:lnTo>
                    <a:pt x="135910" y="16620"/>
                  </a:lnTo>
                  <a:lnTo>
                    <a:pt x="118083" y="17970"/>
                  </a:lnTo>
                  <a:lnTo>
                    <a:pt x="100636" y="19099"/>
                  </a:lnTo>
                  <a:lnTo>
                    <a:pt x="78913" y="22181"/>
                  </a:lnTo>
                  <a:lnTo>
                    <a:pt x="59600" y="23329"/>
                  </a:lnTo>
                  <a:lnTo>
                    <a:pt x="38584" y="23717"/>
                  </a:lnTo>
                  <a:lnTo>
                    <a:pt x="18683" y="23271"/>
                  </a:lnTo>
                  <a:lnTo>
                    <a:pt x="13948" y="21279"/>
                  </a:lnTo>
                  <a:lnTo>
                    <a:pt x="973" y="1044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SMARTInkShape-410">
              <a:extLst>
                <a:ext uri="{FF2B5EF4-FFF2-40B4-BE49-F238E27FC236}">
                  <a16:creationId xmlns:a16="http://schemas.microsoft.com/office/drawing/2014/main" id="{BEA90300-E057-48D9-86E0-2FE03E4C058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914909" y="3109972"/>
              <a:ext cx="471480" cy="28517"/>
            </a:xfrm>
            <a:custGeom>
              <a:avLst/>
              <a:gdLst/>
              <a:ahLst/>
              <a:cxnLst/>
              <a:rect l="0" t="0" r="0" b="0"/>
              <a:pathLst>
                <a:path w="471480" h="28517">
                  <a:moveTo>
                    <a:pt x="471479" y="18991"/>
                  </a:moveTo>
                  <a:lnTo>
                    <a:pt x="471479" y="18991"/>
                  </a:lnTo>
                  <a:lnTo>
                    <a:pt x="468950" y="16462"/>
                  </a:lnTo>
                  <a:lnTo>
                    <a:pt x="467709" y="13810"/>
                  </a:lnTo>
                  <a:lnTo>
                    <a:pt x="467378" y="12362"/>
                  </a:lnTo>
                  <a:lnTo>
                    <a:pt x="466628" y="11396"/>
                  </a:lnTo>
                  <a:lnTo>
                    <a:pt x="457093" y="5809"/>
                  </a:lnTo>
                  <a:lnTo>
                    <a:pt x="449241" y="4319"/>
                  </a:lnTo>
                  <a:lnTo>
                    <a:pt x="443958" y="1473"/>
                  </a:lnTo>
                  <a:lnTo>
                    <a:pt x="420596" y="0"/>
                  </a:lnTo>
                  <a:lnTo>
                    <a:pt x="403381" y="1360"/>
                  </a:lnTo>
                  <a:lnTo>
                    <a:pt x="380275" y="4263"/>
                  </a:lnTo>
                  <a:lnTo>
                    <a:pt x="356723" y="6027"/>
                  </a:lnTo>
                  <a:lnTo>
                    <a:pt x="337994" y="8447"/>
                  </a:lnTo>
                  <a:lnTo>
                    <a:pt x="319039" y="9164"/>
                  </a:lnTo>
                  <a:lnTo>
                    <a:pt x="297195" y="10787"/>
                  </a:lnTo>
                  <a:lnTo>
                    <a:pt x="280248" y="12699"/>
                  </a:lnTo>
                  <a:lnTo>
                    <a:pt x="263897" y="13548"/>
                  </a:lnTo>
                  <a:lnTo>
                    <a:pt x="247811" y="15337"/>
                  </a:lnTo>
                  <a:lnTo>
                    <a:pt x="231313" y="17367"/>
                  </a:lnTo>
                  <a:lnTo>
                    <a:pt x="213397" y="18269"/>
                  </a:lnTo>
                  <a:lnTo>
                    <a:pt x="196262" y="18670"/>
                  </a:lnTo>
                  <a:lnTo>
                    <a:pt x="179827" y="19377"/>
                  </a:lnTo>
                  <a:lnTo>
                    <a:pt x="163703" y="21455"/>
                  </a:lnTo>
                  <a:lnTo>
                    <a:pt x="147717" y="22732"/>
                  </a:lnTo>
                  <a:lnTo>
                    <a:pt x="131793" y="23299"/>
                  </a:lnTo>
                  <a:lnTo>
                    <a:pt x="108482" y="23619"/>
                  </a:lnTo>
                  <a:lnTo>
                    <a:pt x="87934" y="23713"/>
                  </a:lnTo>
                  <a:lnTo>
                    <a:pt x="68440" y="24270"/>
                  </a:lnTo>
                  <a:lnTo>
                    <a:pt x="49788" y="27023"/>
                  </a:lnTo>
                  <a:lnTo>
                    <a:pt x="26618" y="28319"/>
                  </a:lnTo>
                  <a:lnTo>
                    <a:pt x="3943" y="28510"/>
                  </a:lnTo>
                  <a:lnTo>
                    <a:pt x="0" y="28516"/>
                  </a:lnTo>
                  <a:lnTo>
                    <a:pt x="9516" y="285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17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13950</TotalTime>
  <Words>594</Words>
  <Application>Microsoft Office PowerPoint</Application>
  <PresentationFormat>On-screen Show (16:9)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1692</cp:revision>
  <cp:lastPrinted>2018-11-30T18:58:39Z</cp:lastPrinted>
  <dcterms:created xsi:type="dcterms:W3CDTF">2017-07-04T20:08:42Z</dcterms:created>
  <dcterms:modified xsi:type="dcterms:W3CDTF">2020-06-12T10:02:02Z</dcterms:modified>
</cp:coreProperties>
</file>