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357" r:id="rId2"/>
    <p:sldId id="506" r:id="rId3"/>
    <p:sldId id="500" r:id="rId4"/>
    <p:sldId id="523" r:id="rId5"/>
    <p:sldId id="525" r:id="rId6"/>
    <p:sldId id="524" r:id="rId7"/>
    <p:sldId id="526" r:id="rId8"/>
    <p:sldId id="527" r:id="rId9"/>
    <p:sldId id="529" r:id="rId10"/>
    <p:sldId id="531" r:id="rId11"/>
    <p:sldId id="522" r:id="rId12"/>
    <p:sldId id="507" r:id="rId13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506"/>
            <p14:sldId id="500"/>
            <p14:sldId id="523"/>
            <p14:sldId id="525"/>
            <p14:sldId id="524"/>
            <p14:sldId id="526"/>
            <p14:sldId id="527"/>
            <p14:sldId id="529"/>
            <p14:sldId id="531"/>
            <p14:sldId id="522"/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4" autoAdjust="0"/>
  </p:normalViewPr>
  <p:slideViewPr>
    <p:cSldViewPr>
      <p:cViewPr varScale="1">
        <p:scale>
          <a:sx n="151" d="100"/>
          <a:sy n="151" d="100"/>
        </p:scale>
        <p:origin x="456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القسم</a:t>
            </a:r>
            <a:r>
              <a:rPr lang="ur-PK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endParaRPr lang="en-GB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٤٣</a:t>
            </a:r>
            <a:endParaRPr lang="en-GB" sz="3200" b="1" dirty="0"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200000"/>
              </a:lnSpc>
            </a:pP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الباب الثَّانِي فِي الاسْمِ الْمَبْنِيِّ</a:t>
            </a:r>
          </a:p>
          <a:p>
            <a:pPr marL="457200" indent="-4572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أَسْمَاءُ اْلإِشَارَةِ</a:t>
            </a: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203847" y="0"/>
            <a:ext cx="236905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الثَّانِيْ : أَسْمَاءُ اْلإِشَارَةِ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720551"/>
          </a:xfrm>
        </p:spPr>
        <p:txBody>
          <a:bodyPr>
            <a:normAutofit fontScale="77500" lnSpcReduction="20000"/>
          </a:bodyPr>
          <a:lstStyle/>
          <a:p>
            <a:pPr rtl="1"/>
            <a:r>
              <a:rPr lang="ur-PK" dirty="0">
                <a:solidFill>
                  <a:schemeClr val="accent6"/>
                </a:solidFill>
              </a:rPr>
              <a:t>والبعيد بالكاف مجردة من اللام مطلق أو مقرونة بها إلا في المثنی مطلق وفي الجمع مع المد </a:t>
            </a:r>
            <a:endParaRPr lang="en-GB" dirty="0">
              <a:solidFill>
                <a:schemeClr val="accent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A360F5-1EF9-4B3B-AE41-6C867C776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1392082"/>
            <a:ext cx="68865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2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26089E-E415-4F17-A428-8BED41257090}"/>
              </a:ext>
            </a:extLst>
          </p:cNvPr>
          <p:cNvSpPr/>
          <p:nvPr/>
        </p:nvSpPr>
        <p:spPr>
          <a:xfrm>
            <a:off x="4663471" y="195926"/>
            <a:ext cx="4403138" cy="1007672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4698581" y="1726474"/>
            <a:ext cx="4368027" cy="3139321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4436154" y="368612"/>
            <a:ext cx="4857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Al-Qalam Institute</a:t>
            </a:r>
            <a:endParaRPr lang="en-GB" sz="36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6" y="365187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2D4598-3D54-4694-8630-46515D2E78EB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67C48B-00E6-4943-9F79-2BDB04BDA263}"/>
              </a:ext>
            </a:extLst>
          </p:cNvPr>
          <p:cNvSpPr/>
          <p:nvPr/>
        </p:nvSpPr>
        <p:spPr>
          <a:xfrm>
            <a:off x="66444" y="48546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 لا إله إلا أنْت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pic>
        <p:nvPicPr>
          <p:cNvPr id="1026" name="Picture 2" descr="Social media logo collection">
            <a:extLst>
              <a:ext uri="{FF2B5EF4-FFF2-40B4-BE49-F238E27FC236}">
                <a16:creationId xmlns:a16="http://schemas.microsoft.com/office/drawing/2014/main" id="{73D65273-05CD-49C4-A4E9-481833888F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r="73160" b="35879"/>
          <a:stretch/>
        </p:blipFill>
        <p:spPr bwMode="auto">
          <a:xfrm>
            <a:off x="4794143" y="1953938"/>
            <a:ext cx="756806" cy="206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Social media logo collection">
            <a:extLst>
              <a:ext uri="{FF2B5EF4-FFF2-40B4-BE49-F238E27FC236}">
                <a16:creationId xmlns:a16="http://schemas.microsoft.com/office/drawing/2014/main" id="{FEC101B6-010C-4FAE-81F7-5583674135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6" t="20139" r="50445" b="59731"/>
          <a:stretch/>
        </p:blipFill>
        <p:spPr bwMode="auto">
          <a:xfrm>
            <a:off x="4836131" y="1817896"/>
            <a:ext cx="672831" cy="64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legram icon Free Vector">
            <a:extLst>
              <a:ext uri="{FF2B5EF4-FFF2-40B4-BE49-F238E27FC236}">
                <a16:creationId xmlns:a16="http://schemas.microsoft.com/office/drawing/2014/main" id="{0A195A70-B23D-45C9-A770-3020129469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1" t="56857" r="36000" b="16145"/>
          <a:stretch/>
        </p:blipFill>
        <p:spPr bwMode="auto">
          <a:xfrm>
            <a:off x="4851972" y="4072803"/>
            <a:ext cx="728140" cy="70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426803-9C3D-48C9-81CE-B69A1CF83F61}"/>
              </a:ext>
            </a:extLst>
          </p:cNvPr>
          <p:cNvSpPr/>
          <p:nvPr/>
        </p:nvSpPr>
        <p:spPr>
          <a:xfrm>
            <a:off x="5436096" y="1863031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alqalaminstitute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A68299-BC1C-4858-AD67-E52A025FC5BE}"/>
              </a:ext>
            </a:extLst>
          </p:cNvPr>
          <p:cNvSpPr/>
          <p:nvPr/>
        </p:nvSpPr>
        <p:spPr>
          <a:xfrm>
            <a:off x="5436096" y="2647517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0FB050C-AC0A-4131-808E-8AE8393C7366}"/>
              </a:ext>
            </a:extLst>
          </p:cNvPr>
          <p:cNvSpPr/>
          <p:nvPr/>
        </p:nvSpPr>
        <p:spPr>
          <a:xfrm>
            <a:off x="5458111" y="3390260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qalam_leicester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58B3E5E-BDEB-4059-84AD-7DD02C2509A5}"/>
              </a:ext>
            </a:extLst>
          </p:cNvPr>
          <p:cNvSpPr/>
          <p:nvPr/>
        </p:nvSpPr>
        <p:spPr>
          <a:xfrm>
            <a:off x="5491465" y="4138272"/>
            <a:ext cx="36398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t.me/AlQalamLeicester</a:t>
            </a:r>
          </a:p>
        </p:txBody>
      </p:sp>
    </p:spTree>
    <p:extLst>
      <p:ext uri="{BB962C8B-B14F-4D97-AF65-F5344CB8AC3E}">
        <p14:creationId xmlns:p14="http://schemas.microsoft.com/office/powerpoint/2010/main" val="526998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114714" y="-4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 err="1"/>
              <a:t>الْفَصْلُ</a:t>
            </a:r>
            <a:r>
              <a:rPr lang="ur-PK" sz="1600" b="1" dirty="0"/>
              <a:t> </a:t>
            </a:r>
            <a:r>
              <a:rPr lang="ur-PK" sz="1600" b="1" dirty="0" err="1"/>
              <a:t>الثّانِي</a:t>
            </a:r>
            <a:r>
              <a:rPr lang="ur-PK" sz="1600" b="1" dirty="0"/>
              <a:t> </a:t>
            </a:r>
            <a:r>
              <a:rPr lang="ur-PK" sz="1600" b="1" dirty="0" err="1"/>
              <a:t>عَشَرَ</a:t>
            </a:r>
            <a:r>
              <a:rPr lang="ur-PK" sz="1600" b="1" dirty="0"/>
              <a:t>: </a:t>
            </a:r>
            <a:r>
              <a:rPr lang="ur-PK" sz="1600" b="1" dirty="0" err="1"/>
              <a:t>مَا</a:t>
            </a:r>
            <a:r>
              <a:rPr lang="ur-PK" sz="1600" b="1" dirty="0"/>
              <a:t> و لا </a:t>
            </a:r>
            <a:r>
              <a:rPr lang="ur-PK" sz="1600" b="1" dirty="0" err="1"/>
              <a:t>المُشْبَّهَتينِ</a:t>
            </a:r>
            <a:r>
              <a:rPr lang="ur-PK" sz="1600" b="1" dirty="0"/>
              <a:t> </a:t>
            </a:r>
            <a:r>
              <a:rPr lang="ur-PK" sz="1600" b="1" dirty="0" err="1"/>
              <a:t>بـِلَيْسَ</a:t>
            </a:r>
            <a:endParaRPr lang="ur-PK" sz="16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الثَّالِثِ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الْمَجْرُوْرَاتُ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/>
              <a:t>خال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00227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F4FDAF-49FB-4362-A19E-6F83E630AE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254"/>
          <a:stretch/>
        </p:blipFill>
        <p:spPr>
          <a:xfrm>
            <a:off x="1152525" y="1828800"/>
            <a:ext cx="5795739" cy="1485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25915B-8A33-4E54-9274-A8AC3261BE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56"/>
          <a:stretch/>
        </p:blipFill>
        <p:spPr>
          <a:xfrm>
            <a:off x="6948264" y="1828800"/>
            <a:ext cx="502246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9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203847" y="0"/>
            <a:ext cx="236905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الثَّانِيْ: أَسْمَاءُ اْلإِشَارَةِ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/>
              <a:t>[الْفَصْلُ الثَّانِي: أَسْماءُ الإشارَةِ]</a:t>
            </a:r>
            <a:endParaRPr lang="en-GB" b="1" dirty="0"/>
          </a:p>
          <a:p>
            <a:pPr rtl="1"/>
            <a:r>
              <a:rPr lang="ur-PK" dirty="0"/>
              <a:t> اِسْمُ الإشَارَةِ: مَا وُضِعَ لِيَدُلَّ عَلى مُشارٍ إلَيهِ. </a:t>
            </a:r>
          </a:p>
          <a:p>
            <a:pPr rtl="1"/>
            <a:r>
              <a:rPr lang="ur-PK" dirty="0"/>
              <a:t>وَهِيَ خَمْسَةُ أَلفاظٍ لِسِتَّةِ مَعانٍ.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6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203847" y="0"/>
            <a:ext cx="236905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الثَّانِيْ : أَسْمَاءُ اْلإِشَارَةِ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70000" lnSpcReduction="20000"/>
          </a:bodyPr>
          <a:lstStyle/>
          <a:p>
            <a:pPr rtl="1"/>
            <a:r>
              <a:rPr lang="ur-PK" dirty="0"/>
              <a:t>وَذٰلِكَ </a:t>
            </a:r>
          </a:p>
          <a:p>
            <a:pPr rtl="1"/>
            <a:r>
              <a:rPr lang="ur-PK" dirty="0"/>
              <a:t>	ذَا لِلمُذَكَّرِ  وَذَانِ، </a:t>
            </a:r>
          </a:p>
          <a:p>
            <a:pPr rtl="1"/>
            <a:r>
              <a:rPr lang="ur-PK" dirty="0"/>
              <a:t>	وذَيْنِ لِلمُثَنَّاهُ </a:t>
            </a:r>
          </a:p>
          <a:p>
            <a:pPr rtl="1"/>
            <a:r>
              <a:rPr lang="ur-PK" dirty="0"/>
              <a:t>	وَتَا وَتِيْ وَذِيْ وَتِهْ وَذِهْ وتِهِيْ، وَذِهِيْ لِلْمُؤنَّثِ </a:t>
            </a:r>
          </a:p>
          <a:p>
            <a:pPr rtl="1"/>
            <a:r>
              <a:rPr lang="ur-PK" dirty="0"/>
              <a:t>	وَتَانِ وَتَيْنِ لِلمُثَنَّاهُ </a:t>
            </a:r>
          </a:p>
          <a:p>
            <a:pPr rtl="1"/>
            <a:r>
              <a:rPr lang="ur-PK" dirty="0"/>
              <a:t>	وَأُولِاءِ بِالمَدِّ والقَصْرِ (أُوْلَی) لِجَمْعِهِمَا.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531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203847" y="0"/>
            <a:ext cx="236905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الثَّانِيْ : أَسْمَاءُ اْلإِشَارَةِ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720551"/>
          </a:xfrm>
        </p:spPr>
        <p:txBody>
          <a:bodyPr>
            <a:normAutofit fontScale="77500" lnSpcReduction="20000"/>
          </a:bodyPr>
          <a:lstStyle/>
          <a:p>
            <a:pPr rtl="1"/>
            <a:r>
              <a:rPr lang="ur-PK" dirty="0">
                <a:solidFill>
                  <a:schemeClr val="accent6"/>
                </a:solidFill>
              </a:rPr>
              <a:t>وَهِيَ خَمْسَةُ أَلفاظٍ لِسِتَّةِ مَعانٍ. </a:t>
            </a:r>
            <a:endParaRPr lang="en-GB" dirty="0">
              <a:solidFill>
                <a:schemeClr val="accent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A360F5-1EF9-4B3B-AE41-6C867C776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1392082"/>
            <a:ext cx="68865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74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203847" y="0"/>
            <a:ext cx="236905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الثَّانِيْ : أَسْمَاءُ اْلإِشَارَةِ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وَقَدْ يَلْحَقُ بِأَوائِلِها هَاءُ التَّنْبِيِـِه، نَحْوُ هٰذَا وَهٰذَانِ وَهٰؤُلاءِ.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615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203847" y="0"/>
            <a:ext cx="236905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الثَّانِيْ : أَسْمَاءُ اْلإِشَارَةِ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ويَتَّصِلُ بِأَوَاخِرِها حَرْفُ الخِطابِ، </a:t>
            </a:r>
          </a:p>
          <a:p>
            <a:pPr rtl="1"/>
            <a:r>
              <a:rPr lang="ur-PK" dirty="0"/>
              <a:t>وَهِيَ أَيْضًا خَمْسَةُ أَلفاظٍ لِسِتَّةِ مَعانٍ نَحْوُ كَ، كُما، كُمْ، كِ، كُنَّ </a:t>
            </a:r>
          </a:p>
        </p:txBody>
      </p:sp>
    </p:spTree>
    <p:extLst>
      <p:ext uri="{BB962C8B-B14F-4D97-AF65-F5344CB8AC3E}">
        <p14:creationId xmlns:p14="http://schemas.microsoft.com/office/powerpoint/2010/main" val="253836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203847" y="0"/>
            <a:ext cx="236905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الثَّانِيْ : أَسْمَاءُ اْلإِشَارَةِ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فَذٰلِكَ خَمْسَةٌ وَعِشْرُونَ الحاصِلُ مِنْ ضَرْبِ خَمْسَةٍ فِي خَمْسَةٍ وهِيَ ذاكَ إلى ذاكُنَّ، وذَانِكَ إِلَى ذانِكُنَّ وَكَذا البَواقِي.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320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203847" y="0"/>
            <a:ext cx="2369053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الثَّانِيْ : أَسْمَاءُ اْلإِشَارَةِ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وَاعْلَمْ أَنَّ ذَا لِلْقَرِيْبِ وَذٰلِكَ لِلْبَعِيْدِ وَذاَكَ لِلمُتَوسِّطِ.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89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14093</TotalTime>
  <Words>325</Words>
  <Application>Microsoft Office PowerPoint</Application>
  <PresentationFormat>On-screen Show (16:9)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adwa-assalaf</vt:lpstr>
      <vt:lpstr>Arial</vt:lpstr>
      <vt:lpstr>BlackChancery</vt:lpstr>
      <vt:lpstr>Calibri</vt:lpstr>
      <vt:lpstr>Cambria</vt:lpstr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 Mohamed</cp:lastModifiedBy>
  <cp:revision>1696</cp:revision>
  <cp:lastPrinted>2018-11-30T18:58:39Z</cp:lastPrinted>
  <dcterms:created xsi:type="dcterms:W3CDTF">2017-07-04T20:08:42Z</dcterms:created>
  <dcterms:modified xsi:type="dcterms:W3CDTF">2020-06-15T16:47:13Z</dcterms:modified>
</cp:coreProperties>
</file>