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506" r:id="rId3"/>
    <p:sldId id="525" r:id="rId4"/>
    <p:sldId id="522" r:id="rId5"/>
    <p:sldId id="507" r:id="rId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25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٤٦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الأَصْوَاتُ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 : الْأَصْوَاتُ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[الْفَصْلُ الخامِسُ، أَسْمَاءُ الأصْوَاتِ]</a:t>
            </a:r>
          </a:p>
          <a:p>
            <a:pPr rtl="1"/>
            <a:r>
              <a:rPr lang="ur-PK" dirty="0"/>
              <a:t>فَصْلٌ: الْأَصْوَاتُ كُلُّ لَفْطٍ حُكِيَ بِهِ صَوْتٌ، كَغاقِ لِصَوتِ الغُرابِ،</a:t>
            </a:r>
          </a:p>
          <a:p>
            <a:pPr rtl="1"/>
            <a:r>
              <a:rPr lang="ur-PK" dirty="0"/>
              <a:t>أَوْ صُوِّتَ بِهِ لِلبَهائمِ كـنَخّ لإناخَةِ البَعِيرِ. </a:t>
            </a:r>
          </a:p>
        </p:txBody>
      </p:sp>
    </p:spTree>
    <p:extLst>
      <p:ext uri="{BB962C8B-B14F-4D97-AF65-F5344CB8AC3E}">
        <p14:creationId xmlns:p14="http://schemas.microsoft.com/office/powerpoint/2010/main" val="11793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14140</TotalTime>
  <Words>113</Words>
  <Application>Microsoft Office PowerPoint</Application>
  <PresentationFormat>On-screen Show 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1709</cp:revision>
  <cp:lastPrinted>2018-11-30T18:58:39Z</cp:lastPrinted>
  <dcterms:created xsi:type="dcterms:W3CDTF">2017-07-04T20:08:42Z</dcterms:created>
  <dcterms:modified xsi:type="dcterms:W3CDTF">2020-06-16T16:47:08Z</dcterms:modified>
</cp:coreProperties>
</file>