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57" r:id="rId2"/>
    <p:sldId id="506" r:id="rId3"/>
    <p:sldId id="525" r:id="rId4"/>
    <p:sldId id="526" r:id="rId5"/>
    <p:sldId id="527" r:id="rId6"/>
    <p:sldId id="522" r:id="rId7"/>
    <p:sldId id="507" r:id="rId8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25"/>
            <p14:sldId id="526"/>
            <p14:sldId id="527"/>
            <p14:sldId id="522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٤٧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الْمُرَكَّبَاتُ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الْسَّادِسُ: الْمُرَكَّبَاتُ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[الْفَصْلُ السَّادِسُ: المُرَكَّباتُ]</a:t>
            </a:r>
          </a:p>
          <a:p>
            <a:pPr rtl="1"/>
            <a:r>
              <a:rPr lang="ur-PK" dirty="0"/>
              <a:t>فَصْلٌ: المُرَكَّبَاتُ كُلُّ اسْمٍ رُكِّبَ مِنْ كَلِمَتَيْنِ لَيْسَ بَيْنَهُما نِسْبَةٌ،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عَبْدُ اللهِ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تَأَبَّطَ شَرًّا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بَعْلَبَكَّ</a:t>
            </a:r>
          </a:p>
        </p:txBody>
      </p:sp>
    </p:spTree>
    <p:extLst>
      <p:ext uri="{BB962C8B-B14F-4D97-AF65-F5344CB8AC3E}">
        <p14:creationId xmlns:p14="http://schemas.microsoft.com/office/powerpoint/2010/main" val="11793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الْسَّادِسُ: الْمُرَكَّبَاتُ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فَإنْ تَضَمَّنَ الثّانِي حَرْفًا يَجِبُ بِنَاؤُهُما عَلى الفَتْحِ</a:t>
            </a:r>
          </a:p>
          <a:p>
            <a:pPr rtl="1"/>
            <a:r>
              <a:rPr lang="ur-PK" dirty="0"/>
              <a:t> كأَحَدَ عَشَرَ إِلَى تِسعَةَ عَشَرَ إِلَّا اثْنَىْ عَشَرَ فَإنَّهَا مُعْرَبَةٌ كَالمُثَنَّى، </a:t>
            </a:r>
          </a:p>
          <a:p>
            <a:pPr rtl="1"/>
            <a:r>
              <a:rPr lang="ur-PK" dirty="0">
                <a:solidFill>
                  <a:schemeClr val="accent6"/>
                </a:solidFill>
              </a:rPr>
              <a:t>بَيْتَ بَيْتَ، بَيْنَ بَيْنَ</a:t>
            </a:r>
          </a:p>
        </p:txBody>
      </p:sp>
    </p:spTree>
    <p:extLst>
      <p:ext uri="{BB962C8B-B14F-4D97-AF65-F5344CB8AC3E}">
        <p14:creationId xmlns:p14="http://schemas.microsoft.com/office/powerpoint/2010/main" val="4627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131840" y="0"/>
            <a:ext cx="2441060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الْسَّادِسُ: الْمُرَكَّبَاتُ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وإنْ لمْ يَتَضَمَّنِ ذٰلِكَ فَفِيها لُغَاتٌ</a:t>
            </a:r>
          </a:p>
          <a:p>
            <a:pPr rtl="1"/>
            <a:r>
              <a:rPr lang="ur-PK" dirty="0"/>
              <a:t>أفْصَحُها بِناءُ الأوَّلِ عَلَى الفَتْحِ، وإعْرَابُ الثّانِي غَيرَ المُنْصَرِفِ </a:t>
            </a:r>
          </a:p>
          <a:p>
            <a:pPr rtl="1"/>
            <a:r>
              <a:rPr lang="ur-PK" dirty="0"/>
              <a:t>نَحْوُ جَاءَنِي بَعْـلَبَكَّ وَرَأَيْتَ بَعْلَبَكَّ وَمَرَرْتُ بِبَعْـلَبَكَّ</a:t>
            </a:r>
          </a:p>
        </p:txBody>
      </p:sp>
    </p:spTree>
    <p:extLst>
      <p:ext uri="{BB962C8B-B14F-4D97-AF65-F5344CB8AC3E}">
        <p14:creationId xmlns:p14="http://schemas.microsoft.com/office/powerpoint/2010/main" val="186758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14161</TotalTime>
  <Words>183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1711</cp:revision>
  <cp:lastPrinted>2018-11-30T18:58:39Z</cp:lastPrinted>
  <dcterms:created xsi:type="dcterms:W3CDTF">2017-07-04T20:08:42Z</dcterms:created>
  <dcterms:modified xsi:type="dcterms:W3CDTF">2020-06-17T14:35:37Z</dcterms:modified>
</cp:coreProperties>
</file>