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57" r:id="rId2"/>
    <p:sldId id="506" r:id="rId3"/>
    <p:sldId id="526" r:id="rId4"/>
    <p:sldId id="525" r:id="rId5"/>
    <p:sldId id="529" r:id="rId6"/>
    <p:sldId id="527" r:id="rId7"/>
    <p:sldId id="530" r:id="rId8"/>
    <p:sldId id="528" r:id="rId9"/>
    <p:sldId id="533" r:id="rId10"/>
    <p:sldId id="536" r:id="rId11"/>
    <p:sldId id="535" r:id="rId12"/>
    <p:sldId id="531" r:id="rId13"/>
    <p:sldId id="532" r:id="rId14"/>
    <p:sldId id="522" r:id="rId15"/>
    <p:sldId id="534" r:id="rId16"/>
    <p:sldId id="507" r:id="rId17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506"/>
            <p14:sldId id="526"/>
            <p14:sldId id="525"/>
            <p14:sldId id="529"/>
            <p14:sldId id="527"/>
            <p14:sldId id="530"/>
            <p14:sldId id="528"/>
            <p14:sldId id="533"/>
            <p14:sldId id="536"/>
            <p14:sldId id="535"/>
            <p14:sldId id="531"/>
            <p14:sldId id="532"/>
            <p14:sldId id="522"/>
            <p14:sldId id="534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4" autoAdjust="0"/>
  </p:normalViewPr>
  <p:slideViewPr>
    <p:cSldViewPr>
      <p:cViewPr varScale="1">
        <p:scale>
          <a:sx n="151" d="100"/>
          <a:sy n="151" d="100"/>
        </p:scale>
        <p:origin x="45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E82749-2423-46DF-9756-1195E839FD17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BA46CB80-EE51-4448-A8C2-3C429FF00C19}">
      <dgm:prSet phldrT="[Text]"/>
      <dgm:spPr/>
      <dgm:t>
        <a:bodyPr/>
        <a:lstStyle/>
        <a:p>
          <a:r>
            <a:rPr lang="ur-PK" dirty="0"/>
            <a:t>اعراب الاستفهام</a:t>
          </a:r>
          <a:endParaRPr lang="en-GB" dirty="0"/>
        </a:p>
      </dgm:t>
    </dgm:pt>
    <dgm:pt modelId="{950FF43C-DCE1-4F82-9CF7-9612C197053F}" type="parTrans" cxnId="{026F4411-AC8B-4E61-A9CB-DD70F89300B2}">
      <dgm:prSet/>
      <dgm:spPr/>
      <dgm:t>
        <a:bodyPr/>
        <a:lstStyle/>
        <a:p>
          <a:endParaRPr lang="en-GB"/>
        </a:p>
      </dgm:t>
    </dgm:pt>
    <dgm:pt modelId="{CD7A2089-9F0A-4D2A-B5C4-4011578B894C}" type="sibTrans" cxnId="{026F4411-AC8B-4E61-A9CB-DD70F89300B2}">
      <dgm:prSet/>
      <dgm:spPr/>
      <dgm:t>
        <a:bodyPr/>
        <a:lstStyle/>
        <a:p>
          <a:endParaRPr lang="en-GB"/>
        </a:p>
      </dgm:t>
    </dgm:pt>
    <dgm:pt modelId="{F0B44DB2-897E-4C8A-BAC3-FF1C8A05F1A8}">
      <dgm:prSet phldrT="[Text]"/>
      <dgm:spPr/>
      <dgm:t>
        <a:bodyPr/>
        <a:lstStyle/>
        <a:p>
          <a:r>
            <a:rPr lang="ur-PK" dirty="0"/>
            <a:t>بعده فعل</a:t>
          </a:r>
          <a:endParaRPr lang="en-GB" dirty="0"/>
        </a:p>
      </dgm:t>
    </dgm:pt>
    <dgm:pt modelId="{89BC97CD-07B0-43D3-8BB4-E583BC660B85}" type="parTrans" cxnId="{30D6A8A7-8701-46D1-9E95-067772CED140}">
      <dgm:prSet/>
      <dgm:spPr/>
      <dgm:t>
        <a:bodyPr/>
        <a:lstStyle/>
        <a:p>
          <a:endParaRPr lang="en-GB"/>
        </a:p>
      </dgm:t>
    </dgm:pt>
    <dgm:pt modelId="{11C6330A-796C-457A-BC30-005F1E8C79D0}" type="sibTrans" cxnId="{30D6A8A7-8701-46D1-9E95-067772CED140}">
      <dgm:prSet/>
      <dgm:spPr/>
      <dgm:t>
        <a:bodyPr/>
        <a:lstStyle/>
        <a:p>
          <a:endParaRPr lang="en-GB"/>
        </a:p>
      </dgm:t>
    </dgm:pt>
    <dgm:pt modelId="{83DB94F5-8F44-4839-8BAF-4DB9D2364072}">
      <dgm:prSet phldrT="[Text]"/>
      <dgm:spPr/>
      <dgm:t>
        <a:bodyPr/>
        <a:lstStyle/>
        <a:p>
          <a:r>
            <a:rPr lang="ur-PK" dirty="0"/>
            <a:t>قبله جار أو مضاف</a:t>
          </a:r>
          <a:endParaRPr lang="en-GB" dirty="0"/>
        </a:p>
      </dgm:t>
    </dgm:pt>
    <dgm:pt modelId="{0A5BA24F-0F24-4A81-BEF8-1DA4941301C5}" type="parTrans" cxnId="{8F58BA5D-8A68-4D05-8DD8-1F2248F8339A}">
      <dgm:prSet/>
      <dgm:spPr/>
    </dgm:pt>
    <dgm:pt modelId="{CDDC1739-0317-4E4F-BA35-E756B36CA8E4}" type="sibTrans" cxnId="{8F58BA5D-8A68-4D05-8DD8-1F2248F8339A}">
      <dgm:prSet/>
      <dgm:spPr/>
    </dgm:pt>
    <dgm:pt modelId="{8DBA8D15-D258-4C1D-96F9-D1CDD3CC51C0}">
      <dgm:prSet phldrT="[Text]"/>
      <dgm:spPr/>
      <dgm:t>
        <a:bodyPr/>
        <a:lstStyle/>
        <a:p>
          <a:r>
            <a:rPr lang="ur-PK" dirty="0"/>
            <a:t>ليس بعده فعل ولَا قبله جار أو مضاف</a:t>
          </a:r>
          <a:endParaRPr lang="en-GB" dirty="0"/>
        </a:p>
      </dgm:t>
    </dgm:pt>
    <dgm:pt modelId="{5D8E8942-119A-4985-B99E-054549DADA19}" type="parTrans" cxnId="{CF4832DF-7E61-4111-B0A9-A1C89BA68A0E}">
      <dgm:prSet/>
      <dgm:spPr/>
    </dgm:pt>
    <dgm:pt modelId="{2A99BA42-8442-438B-99DE-30D081774934}" type="sibTrans" cxnId="{CF4832DF-7E61-4111-B0A9-A1C89BA68A0E}">
      <dgm:prSet/>
      <dgm:spPr/>
    </dgm:pt>
    <dgm:pt modelId="{B892328C-483D-4A29-BC06-B02D2AAC11AD}">
      <dgm:prSet phldrT="[Text]"/>
      <dgm:spPr/>
      <dgm:t>
        <a:bodyPr/>
        <a:lstStyle/>
        <a:p>
          <a:r>
            <a:rPr lang="ur-PK" dirty="0"/>
            <a:t>علی من سلّمتَ؟</a:t>
          </a:r>
          <a:endParaRPr lang="en-GB" dirty="0"/>
        </a:p>
      </dgm:t>
    </dgm:pt>
    <dgm:pt modelId="{1CB8F1D6-DB2A-48F3-B487-51D4FEB53A17}" type="parTrans" cxnId="{CFC3DD43-D851-40EF-B3B1-AA96C7DD6FA7}">
      <dgm:prSet/>
      <dgm:spPr/>
    </dgm:pt>
    <dgm:pt modelId="{F20A542C-6A1B-43D7-881B-DDE3EF4FEC5B}" type="sibTrans" cxnId="{CFC3DD43-D851-40EF-B3B1-AA96C7DD6FA7}">
      <dgm:prSet/>
      <dgm:spPr/>
    </dgm:pt>
    <dgm:pt modelId="{4323C956-D153-4661-8A6C-9B9C7C104498}">
      <dgm:prSet phldrT="[Text]"/>
      <dgm:spPr/>
      <dgm:t>
        <a:bodyPr/>
        <a:lstStyle/>
        <a:p>
          <a:r>
            <a:rPr lang="ur-PK" dirty="0"/>
            <a:t>الفعل غير مشتغل عنه</a:t>
          </a:r>
          <a:endParaRPr lang="en-GB" dirty="0"/>
        </a:p>
      </dgm:t>
    </dgm:pt>
    <dgm:pt modelId="{482EAFE8-C248-4960-8C4E-D1E4417A1B6D}" type="parTrans" cxnId="{2AC9FFEE-A142-4742-AA3F-F8BFD04A2111}">
      <dgm:prSet/>
      <dgm:spPr/>
    </dgm:pt>
    <dgm:pt modelId="{BB847E4D-E081-4E04-9C87-CF9E3CABAD8D}" type="sibTrans" cxnId="{2AC9FFEE-A142-4742-AA3F-F8BFD04A2111}">
      <dgm:prSet/>
      <dgm:spPr/>
    </dgm:pt>
    <dgm:pt modelId="{E2B3580E-573B-4329-8A67-B07A68E933F9}">
      <dgm:prSet phldrT="[Text]"/>
      <dgm:spPr/>
      <dgm:t>
        <a:bodyPr/>
        <a:lstStyle/>
        <a:p>
          <a:r>
            <a:rPr lang="ur-PK" dirty="0"/>
            <a:t>الفعل مشتغل عنه</a:t>
          </a:r>
          <a:endParaRPr lang="en-GB" dirty="0"/>
        </a:p>
      </dgm:t>
    </dgm:pt>
    <dgm:pt modelId="{89149E5E-9230-4CD3-A123-F01B7DF30335}" type="parTrans" cxnId="{4C055D5A-775C-4626-94D3-1780538159DE}">
      <dgm:prSet/>
      <dgm:spPr/>
    </dgm:pt>
    <dgm:pt modelId="{70DC2F75-937E-4F79-B322-5F9BD14305E6}" type="sibTrans" cxnId="{4C055D5A-775C-4626-94D3-1780538159DE}">
      <dgm:prSet/>
      <dgm:spPr/>
    </dgm:pt>
    <dgm:pt modelId="{B228DCDC-FFBD-4CC2-BC55-8E8EAA8CFD90}">
      <dgm:prSet phldrT="[Text]"/>
      <dgm:spPr/>
      <dgm:t>
        <a:bodyPr/>
        <a:lstStyle/>
        <a:p>
          <a:r>
            <a:rPr lang="ur-PK" dirty="0"/>
            <a:t>غير ظرف</a:t>
          </a:r>
          <a:endParaRPr lang="en-GB" dirty="0"/>
        </a:p>
      </dgm:t>
    </dgm:pt>
    <dgm:pt modelId="{63C796FE-E46A-4CF3-A7F0-B4A3E1BDA048}" type="parTrans" cxnId="{B4FF1923-7738-4C99-886F-458217666419}">
      <dgm:prSet/>
      <dgm:spPr/>
    </dgm:pt>
    <dgm:pt modelId="{2AC372D8-669E-42E6-89C1-6B831AFC9E73}" type="sibTrans" cxnId="{B4FF1923-7738-4C99-886F-458217666419}">
      <dgm:prSet/>
      <dgm:spPr/>
    </dgm:pt>
    <dgm:pt modelId="{0453657B-FF02-4B77-B928-B50E5674D513}">
      <dgm:prSet phldrT="[Text]"/>
      <dgm:spPr/>
      <dgm:t>
        <a:bodyPr/>
        <a:lstStyle/>
        <a:p>
          <a:r>
            <a:rPr lang="ur-PK" dirty="0"/>
            <a:t>ظرف</a:t>
          </a:r>
          <a:endParaRPr lang="en-GB" dirty="0"/>
        </a:p>
      </dgm:t>
    </dgm:pt>
    <dgm:pt modelId="{5F30ED02-2381-4028-88DD-DC11C5729371}" type="parTrans" cxnId="{DF20DF19-1689-4C9F-909B-345243536411}">
      <dgm:prSet/>
      <dgm:spPr/>
    </dgm:pt>
    <dgm:pt modelId="{D4383181-5D3F-427F-B65D-ADD3A45AB56C}" type="sibTrans" cxnId="{DF20DF19-1689-4C9F-909B-345243536411}">
      <dgm:prSet/>
      <dgm:spPr/>
    </dgm:pt>
    <dgm:pt modelId="{0DB7A673-868A-44E9-9A97-9E148AA5BF1A}">
      <dgm:prSet phldrT="[Text]"/>
      <dgm:spPr/>
      <dgm:t>
        <a:bodyPr/>
        <a:lstStyle/>
        <a:p>
          <a:endParaRPr lang="en-GB" dirty="0"/>
        </a:p>
      </dgm:t>
    </dgm:pt>
    <dgm:pt modelId="{B5181576-4C93-46B8-B86F-16F83691A9FF}" type="parTrans" cxnId="{54A942D8-E90B-4BD1-B481-334C1082C92E}">
      <dgm:prSet/>
      <dgm:spPr/>
    </dgm:pt>
    <dgm:pt modelId="{34071AE2-DED6-45AA-BEF8-B2C968D5FF6B}" type="sibTrans" cxnId="{54A942D8-E90B-4BD1-B481-334C1082C92E}">
      <dgm:prSet/>
      <dgm:spPr/>
    </dgm:pt>
    <dgm:pt modelId="{1865F32F-AE78-4D7C-9425-FC116E76C097}">
      <dgm:prSet phldrT="[Text]"/>
      <dgm:spPr/>
      <dgm:t>
        <a:bodyPr/>
        <a:lstStyle/>
        <a:p>
          <a:r>
            <a:rPr lang="ur-PK" dirty="0"/>
            <a:t>من سمعت؟</a:t>
          </a:r>
          <a:endParaRPr lang="en-GB" dirty="0"/>
        </a:p>
      </dgm:t>
    </dgm:pt>
    <dgm:pt modelId="{2D3EE152-073E-4E8E-9B64-2E664D4FAD8D}" type="parTrans" cxnId="{069794A2-E5A7-4B3E-A59A-D547BFEDD167}">
      <dgm:prSet/>
      <dgm:spPr/>
    </dgm:pt>
    <dgm:pt modelId="{8137AA1C-F508-48A0-95FA-1BDB8AF0C257}" type="sibTrans" cxnId="{069794A2-E5A7-4B3E-A59A-D547BFEDD167}">
      <dgm:prSet/>
      <dgm:spPr/>
    </dgm:pt>
    <dgm:pt modelId="{2697DDD8-32FD-462D-8050-9461CB04863A}">
      <dgm:prSet phldrT="[Text]"/>
      <dgm:spPr/>
      <dgm:t>
        <a:bodyPr/>
        <a:lstStyle/>
        <a:p>
          <a:r>
            <a:rPr lang="ur-PK" dirty="0"/>
            <a:t>من سمعتهُ؟</a:t>
          </a:r>
          <a:endParaRPr lang="en-GB" dirty="0"/>
        </a:p>
      </dgm:t>
    </dgm:pt>
    <dgm:pt modelId="{430F2E69-26A0-4C5D-8159-B9F8A41D995A}" type="parTrans" cxnId="{E1260EFC-FA22-4436-A1F7-E72F5312C733}">
      <dgm:prSet/>
      <dgm:spPr/>
    </dgm:pt>
    <dgm:pt modelId="{B0E0A616-E242-43A7-9B0C-238FC9BC537C}" type="sibTrans" cxnId="{E1260EFC-FA22-4436-A1F7-E72F5312C733}">
      <dgm:prSet/>
      <dgm:spPr/>
    </dgm:pt>
    <dgm:pt modelId="{00999F12-B47D-4DB8-AD91-23749A68F94C}">
      <dgm:prSet phldrT="[Text]"/>
      <dgm:spPr/>
      <dgm:t>
        <a:bodyPr/>
        <a:lstStyle/>
        <a:p>
          <a:r>
            <a:rPr lang="ur-PK" dirty="0"/>
            <a:t>من أنت؟</a:t>
          </a:r>
          <a:endParaRPr lang="en-GB" dirty="0"/>
        </a:p>
      </dgm:t>
    </dgm:pt>
    <dgm:pt modelId="{743AEEDA-F2F8-4B81-A319-04864412D272}" type="parTrans" cxnId="{94518459-EF7B-4890-8FCD-E04107DB0C5E}">
      <dgm:prSet/>
      <dgm:spPr/>
    </dgm:pt>
    <dgm:pt modelId="{822C1024-EBA6-4394-B3C9-DAA8AC12FE3E}" type="sibTrans" cxnId="{94518459-EF7B-4890-8FCD-E04107DB0C5E}">
      <dgm:prSet/>
      <dgm:spPr/>
    </dgm:pt>
    <dgm:pt modelId="{A13018ED-737E-4642-AFF1-E89C23BB00CF}">
      <dgm:prSet phldrT="[Text]"/>
      <dgm:spPr/>
      <dgm:t>
        <a:bodyPr/>
        <a:lstStyle/>
        <a:p>
          <a:r>
            <a:rPr lang="ur-PK" dirty="0"/>
            <a:t>متی رمضان؟</a:t>
          </a:r>
          <a:endParaRPr lang="en-GB" dirty="0"/>
        </a:p>
      </dgm:t>
    </dgm:pt>
    <dgm:pt modelId="{2E6EF565-5C0B-4D97-BE80-7452C969BE18}" type="parTrans" cxnId="{2F86E2E1-FEB8-4015-AAD2-CD37DFF728C2}">
      <dgm:prSet/>
      <dgm:spPr/>
    </dgm:pt>
    <dgm:pt modelId="{C3D5F179-7D79-455B-9456-6350F3336FF5}" type="sibTrans" cxnId="{2F86E2E1-FEB8-4015-AAD2-CD37DFF728C2}">
      <dgm:prSet/>
      <dgm:spPr/>
    </dgm:pt>
    <dgm:pt modelId="{474AF413-4634-459D-9587-539186664903}">
      <dgm:prSet phldrT="[Text]"/>
      <dgm:spPr/>
      <dgm:t>
        <a:bodyPr/>
        <a:lstStyle/>
        <a:p>
          <a:r>
            <a:rPr lang="ur-PK" dirty="0"/>
            <a:t>مجرور</a:t>
          </a:r>
          <a:endParaRPr lang="en-GB" dirty="0"/>
        </a:p>
      </dgm:t>
    </dgm:pt>
    <dgm:pt modelId="{2F78A692-9CDF-45F4-BC2F-69D379A9B68F}" type="parTrans" cxnId="{147191DE-E003-437F-B295-D50E03C8F798}">
      <dgm:prSet/>
      <dgm:spPr/>
    </dgm:pt>
    <dgm:pt modelId="{B69166E9-C052-4405-A3B7-EA7DD5846FD8}" type="sibTrans" cxnId="{147191DE-E003-437F-B295-D50E03C8F798}">
      <dgm:prSet/>
      <dgm:spPr/>
    </dgm:pt>
    <dgm:pt modelId="{2211B847-8B1B-46E5-958D-F2AB5E44C46B}">
      <dgm:prSet phldrT="[Text]"/>
      <dgm:spPr/>
      <dgm:t>
        <a:bodyPr/>
        <a:lstStyle/>
        <a:p>
          <a:r>
            <a:rPr lang="ur-PK" dirty="0"/>
            <a:t>منصوب</a:t>
          </a:r>
          <a:endParaRPr lang="en-GB" dirty="0"/>
        </a:p>
      </dgm:t>
    </dgm:pt>
    <dgm:pt modelId="{E8C7212E-7C1A-470E-9537-4CC989E66D03}" type="parTrans" cxnId="{DCFC07D1-2755-4FE4-8E3E-FCBB6E5004DC}">
      <dgm:prSet/>
      <dgm:spPr/>
    </dgm:pt>
    <dgm:pt modelId="{BA0ED96C-0A47-4432-BF24-A3C0990D4D80}" type="sibTrans" cxnId="{DCFC07D1-2755-4FE4-8E3E-FCBB6E5004DC}">
      <dgm:prSet/>
      <dgm:spPr/>
    </dgm:pt>
    <dgm:pt modelId="{A0F3E2CF-9CF7-4869-803A-9031C7FE8936}">
      <dgm:prSet phldrT="[Text]"/>
      <dgm:spPr/>
      <dgm:t>
        <a:bodyPr/>
        <a:lstStyle/>
        <a:p>
          <a:r>
            <a:rPr lang="ur-PK" dirty="0"/>
            <a:t>مبتدأ</a:t>
          </a:r>
          <a:endParaRPr lang="en-GB" dirty="0"/>
        </a:p>
      </dgm:t>
    </dgm:pt>
    <dgm:pt modelId="{297F2695-20DB-419C-BD5C-98512EA839D6}" type="parTrans" cxnId="{933013B4-F69A-4DA8-A966-009027F53B5A}">
      <dgm:prSet/>
      <dgm:spPr/>
    </dgm:pt>
    <dgm:pt modelId="{CA2E37CA-A9E4-416E-B9BB-C9540A62E354}" type="sibTrans" cxnId="{933013B4-F69A-4DA8-A966-009027F53B5A}">
      <dgm:prSet/>
      <dgm:spPr/>
    </dgm:pt>
    <dgm:pt modelId="{F9426226-C325-4738-A75E-3BE241934B42}">
      <dgm:prSet phldrT="[Text]"/>
      <dgm:spPr/>
      <dgm:t>
        <a:bodyPr/>
        <a:lstStyle/>
        <a:p>
          <a:r>
            <a:rPr lang="ur-PK" dirty="0"/>
            <a:t>مبتدأ</a:t>
          </a:r>
          <a:endParaRPr lang="en-GB" dirty="0"/>
        </a:p>
      </dgm:t>
    </dgm:pt>
    <dgm:pt modelId="{BD1197AE-E0FC-4771-9A3B-17EF1F9E90D8}" type="parTrans" cxnId="{83B36C06-33F2-4920-9614-B94073EBC156}">
      <dgm:prSet/>
      <dgm:spPr/>
    </dgm:pt>
    <dgm:pt modelId="{D6488C3A-3509-4DBA-A333-C10B04F9FED7}" type="sibTrans" cxnId="{83B36C06-33F2-4920-9614-B94073EBC156}">
      <dgm:prSet/>
      <dgm:spPr/>
    </dgm:pt>
    <dgm:pt modelId="{0E04D1D7-AF3B-4422-869B-56F167FD09AD}">
      <dgm:prSet phldrT="[Text]"/>
      <dgm:spPr/>
      <dgm:t>
        <a:bodyPr/>
        <a:lstStyle/>
        <a:p>
          <a:r>
            <a:rPr lang="ur-PK" dirty="0"/>
            <a:t>خبر</a:t>
          </a:r>
          <a:endParaRPr lang="en-GB" dirty="0"/>
        </a:p>
      </dgm:t>
    </dgm:pt>
    <dgm:pt modelId="{F4685884-8C8F-4AB2-BDF3-BEE90422324D}" type="parTrans" cxnId="{ECE263FA-DC5B-41E0-9465-4CFEF8C57628}">
      <dgm:prSet/>
      <dgm:spPr/>
    </dgm:pt>
    <dgm:pt modelId="{18E453BE-631D-47DB-AEF3-2F29C24EA39E}" type="sibTrans" cxnId="{ECE263FA-DC5B-41E0-9465-4CFEF8C57628}">
      <dgm:prSet/>
      <dgm:spPr/>
    </dgm:pt>
    <dgm:pt modelId="{3D7253E4-7E4E-4E1B-BDD7-B0697A714D15}" type="pres">
      <dgm:prSet presAssocID="{A8E82749-2423-46DF-9756-1195E839FD17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3EE16F0F-AF67-4D41-AC7D-144AE280508A}" type="pres">
      <dgm:prSet presAssocID="{BA46CB80-EE51-4448-A8C2-3C429FF00C19}" presName="vertOne" presStyleCnt="0"/>
      <dgm:spPr/>
    </dgm:pt>
    <dgm:pt modelId="{95821601-3249-49A6-9E0F-32F604248C60}" type="pres">
      <dgm:prSet presAssocID="{BA46CB80-EE51-4448-A8C2-3C429FF00C19}" presName="txOne" presStyleLbl="node0" presStyleIdx="0" presStyleCnt="1">
        <dgm:presLayoutVars>
          <dgm:chPref val="3"/>
        </dgm:presLayoutVars>
      </dgm:prSet>
      <dgm:spPr/>
    </dgm:pt>
    <dgm:pt modelId="{52EAE1FE-82DF-49F9-98B2-21FFE2FD65C4}" type="pres">
      <dgm:prSet presAssocID="{BA46CB80-EE51-4448-A8C2-3C429FF00C19}" presName="parTransOne" presStyleCnt="0"/>
      <dgm:spPr/>
    </dgm:pt>
    <dgm:pt modelId="{B771AC0C-13A4-4C8C-A59A-67B7B96AD1D7}" type="pres">
      <dgm:prSet presAssocID="{BA46CB80-EE51-4448-A8C2-3C429FF00C19}" presName="horzOne" presStyleCnt="0"/>
      <dgm:spPr/>
    </dgm:pt>
    <dgm:pt modelId="{80D243BE-25AA-4D08-983C-ED927A2A69F1}" type="pres">
      <dgm:prSet presAssocID="{83DB94F5-8F44-4839-8BAF-4DB9D2364072}" presName="vertTwo" presStyleCnt="0"/>
      <dgm:spPr/>
    </dgm:pt>
    <dgm:pt modelId="{F94A392B-4580-4AFB-8A07-87D76AA7D3CB}" type="pres">
      <dgm:prSet presAssocID="{83DB94F5-8F44-4839-8BAF-4DB9D2364072}" presName="txTwo" presStyleLbl="node2" presStyleIdx="0" presStyleCnt="3">
        <dgm:presLayoutVars>
          <dgm:chPref val="3"/>
        </dgm:presLayoutVars>
      </dgm:prSet>
      <dgm:spPr/>
    </dgm:pt>
    <dgm:pt modelId="{818259EA-61C4-49F2-8188-09239782CF48}" type="pres">
      <dgm:prSet presAssocID="{83DB94F5-8F44-4839-8BAF-4DB9D2364072}" presName="parTransTwo" presStyleCnt="0"/>
      <dgm:spPr/>
    </dgm:pt>
    <dgm:pt modelId="{E5AEA051-60A5-4AE0-8DA9-BECE136605D3}" type="pres">
      <dgm:prSet presAssocID="{83DB94F5-8F44-4839-8BAF-4DB9D2364072}" presName="horzTwo" presStyleCnt="0"/>
      <dgm:spPr/>
    </dgm:pt>
    <dgm:pt modelId="{8C56463A-530D-49CC-A87B-7BF35447A6EA}" type="pres">
      <dgm:prSet presAssocID="{0DB7A673-868A-44E9-9A97-9E148AA5BF1A}" presName="vertThree" presStyleCnt="0"/>
      <dgm:spPr/>
    </dgm:pt>
    <dgm:pt modelId="{F2688ACB-412F-42DB-9801-2D727260D839}" type="pres">
      <dgm:prSet presAssocID="{0DB7A673-868A-44E9-9A97-9E148AA5BF1A}" presName="txThree" presStyleLbl="node3" presStyleIdx="0" presStyleCnt="5">
        <dgm:presLayoutVars>
          <dgm:chPref val="3"/>
        </dgm:presLayoutVars>
      </dgm:prSet>
      <dgm:spPr/>
    </dgm:pt>
    <dgm:pt modelId="{34BD1678-02A5-4BB2-B177-5C30B4408EDD}" type="pres">
      <dgm:prSet presAssocID="{0DB7A673-868A-44E9-9A97-9E148AA5BF1A}" presName="parTransThree" presStyleCnt="0"/>
      <dgm:spPr/>
    </dgm:pt>
    <dgm:pt modelId="{9B92CA73-BD09-44FD-B1D4-D48A2716B05E}" type="pres">
      <dgm:prSet presAssocID="{0DB7A673-868A-44E9-9A97-9E148AA5BF1A}" presName="horzThree" presStyleCnt="0"/>
      <dgm:spPr/>
    </dgm:pt>
    <dgm:pt modelId="{C7D8658A-52CA-4882-A472-E76A22D77FAD}" type="pres">
      <dgm:prSet presAssocID="{B892328C-483D-4A29-BC06-B02D2AAC11AD}" presName="vertFour" presStyleCnt="0">
        <dgm:presLayoutVars>
          <dgm:chPref val="3"/>
        </dgm:presLayoutVars>
      </dgm:prSet>
      <dgm:spPr/>
    </dgm:pt>
    <dgm:pt modelId="{C940ECED-35FE-43B6-AA2C-C94BB44A1AC7}" type="pres">
      <dgm:prSet presAssocID="{B892328C-483D-4A29-BC06-B02D2AAC11AD}" presName="txFour" presStyleLbl="node4" presStyleIdx="0" presStyleCnt="10">
        <dgm:presLayoutVars>
          <dgm:chPref val="3"/>
        </dgm:presLayoutVars>
      </dgm:prSet>
      <dgm:spPr/>
    </dgm:pt>
    <dgm:pt modelId="{447BFC8F-CEF7-4367-B850-8AF737C37E55}" type="pres">
      <dgm:prSet presAssocID="{B892328C-483D-4A29-BC06-B02D2AAC11AD}" presName="parTransFour" presStyleCnt="0"/>
      <dgm:spPr/>
    </dgm:pt>
    <dgm:pt modelId="{2731ABEE-EE6D-467F-BD6A-4A71493FC2A8}" type="pres">
      <dgm:prSet presAssocID="{B892328C-483D-4A29-BC06-B02D2AAC11AD}" presName="horzFour" presStyleCnt="0"/>
      <dgm:spPr/>
    </dgm:pt>
    <dgm:pt modelId="{CD2B1F15-DE72-4907-BB2A-509C3B827760}" type="pres">
      <dgm:prSet presAssocID="{474AF413-4634-459D-9587-539186664903}" presName="vertFour" presStyleCnt="0">
        <dgm:presLayoutVars>
          <dgm:chPref val="3"/>
        </dgm:presLayoutVars>
      </dgm:prSet>
      <dgm:spPr/>
    </dgm:pt>
    <dgm:pt modelId="{16ACDFBC-ED4A-4B34-A543-37EABAB33CF8}" type="pres">
      <dgm:prSet presAssocID="{474AF413-4634-459D-9587-539186664903}" presName="txFour" presStyleLbl="node4" presStyleIdx="1" presStyleCnt="10">
        <dgm:presLayoutVars>
          <dgm:chPref val="3"/>
        </dgm:presLayoutVars>
      </dgm:prSet>
      <dgm:spPr/>
    </dgm:pt>
    <dgm:pt modelId="{B6639E6A-4645-494E-9733-F619E7913334}" type="pres">
      <dgm:prSet presAssocID="{474AF413-4634-459D-9587-539186664903}" presName="horzFour" presStyleCnt="0"/>
      <dgm:spPr/>
    </dgm:pt>
    <dgm:pt modelId="{C4967925-824A-451E-A036-42FF67F1B117}" type="pres">
      <dgm:prSet presAssocID="{CDDC1739-0317-4E4F-BA35-E756B36CA8E4}" presName="sibSpaceTwo" presStyleCnt="0"/>
      <dgm:spPr/>
    </dgm:pt>
    <dgm:pt modelId="{C5A652AB-4129-4E38-87CD-2241382446EA}" type="pres">
      <dgm:prSet presAssocID="{F0B44DB2-897E-4C8A-BAC3-FF1C8A05F1A8}" presName="vertTwo" presStyleCnt="0"/>
      <dgm:spPr/>
    </dgm:pt>
    <dgm:pt modelId="{E7F57276-B6B9-4967-A3FC-31D48DE5900F}" type="pres">
      <dgm:prSet presAssocID="{F0B44DB2-897E-4C8A-BAC3-FF1C8A05F1A8}" presName="txTwo" presStyleLbl="node2" presStyleIdx="1" presStyleCnt="3">
        <dgm:presLayoutVars>
          <dgm:chPref val="3"/>
        </dgm:presLayoutVars>
      </dgm:prSet>
      <dgm:spPr/>
    </dgm:pt>
    <dgm:pt modelId="{D24DBC4E-F62E-46B1-842D-2A47B2A2B8FB}" type="pres">
      <dgm:prSet presAssocID="{F0B44DB2-897E-4C8A-BAC3-FF1C8A05F1A8}" presName="parTransTwo" presStyleCnt="0"/>
      <dgm:spPr/>
    </dgm:pt>
    <dgm:pt modelId="{3C6D446F-100E-4DA3-85C8-D431497DAFF0}" type="pres">
      <dgm:prSet presAssocID="{F0B44DB2-897E-4C8A-BAC3-FF1C8A05F1A8}" presName="horzTwo" presStyleCnt="0"/>
      <dgm:spPr/>
    </dgm:pt>
    <dgm:pt modelId="{3FB3D8E9-C2D5-4288-8867-257DC5C92E42}" type="pres">
      <dgm:prSet presAssocID="{4323C956-D153-4661-8A6C-9B9C7C104498}" presName="vertThree" presStyleCnt="0"/>
      <dgm:spPr/>
    </dgm:pt>
    <dgm:pt modelId="{6672FCDD-87FC-4A48-8520-B634945DC333}" type="pres">
      <dgm:prSet presAssocID="{4323C956-D153-4661-8A6C-9B9C7C104498}" presName="txThree" presStyleLbl="node3" presStyleIdx="1" presStyleCnt="5">
        <dgm:presLayoutVars>
          <dgm:chPref val="3"/>
        </dgm:presLayoutVars>
      </dgm:prSet>
      <dgm:spPr/>
    </dgm:pt>
    <dgm:pt modelId="{009EF6E5-2449-4C6D-8557-DDAC38EEDEAB}" type="pres">
      <dgm:prSet presAssocID="{4323C956-D153-4661-8A6C-9B9C7C104498}" presName="parTransThree" presStyleCnt="0"/>
      <dgm:spPr/>
    </dgm:pt>
    <dgm:pt modelId="{D41F8536-5986-4BB7-BF30-4758B4476DA5}" type="pres">
      <dgm:prSet presAssocID="{4323C956-D153-4661-8A6C-9B9C7C104498}" presName="horzThree" presStyleCnt="0"/>
      <dgm:spPr/>
    </dgm:pt>
    <dgm:pt modelId="{7685E5FC-E531-4F2C-9D1E-D2F4D1182927}" type="pres">
      <dgm:prSet presAssocID="{1865F32F-AE78-4D7C-9425-FC116E76C097}" presName="vertFour" presStyleCnt="0">
        <dgm:presLayoutVars>
          <dgm:chPref val="3"/>
        </dgm:presLayoutVars>
      </dgm:prSet>
      <dgm:spPr/>
    </dgm:pt>
    <dgm:pt modelId="{A39CAA7A-7F8A-4DB3-9C28-DC2F3F6717C6}" type="pres">
      <dgm:prSet presAssocID="{1865F32F-AE78-4D7C-9425-FC116E76C097}" presName="txFour" presStyleLbl="node4" presStyleIdx="2" presStyleCnt="10">
        <dgm:presLayoutVars>
          <dgm:chPref val="3"/>
        </dgm:presLayoutVars>
      </dgm:prSet>
      <dgm:spPr/>
    </dgm:pt>
    <dgm:pt modelId="{0FCFD609-887B-472D-84AD-94AC9425A96A}" type="pres">
      <dgm:prSet presAssocID="{1865F32F-AE78-4D7C-9425-FC116E76C097}" presName="parTransFour" presStyleCnt="0"/>
      <dgm:spPr/>
    </dgm:pt>
    <dgm:pt modelId="{CBF99BEE-57C9-48BF-A58D-E4F81FB756B0}" type="pres">
      <dgm:prSet presAssocID="{1865F32F-AE78-4D7C-9425-FC116E76C097}" presName="horzFour" presStyleCnt="0"/>
      <dgm:spPr/>
    </dgm:pt>
    <dgm:pt modelId="{E632CE31-6009-4446-AF88-42BB4562957B}" type="pres">
      <dgm:prSet presAssocID="{2211B847-8B1B-46E5-958D-F2AB5E44C46B}" presName="vertFour" presStyleCnt="0">
        <dgm:presLayoutVars>
          <dgm:chPref val="3"/>
        </dgm:presLayoutVars>
      </dgm:prSet>
      <dgm:spPr/>
    </dgm:pt>
    <dgm:pt modelId="{3CC24517-3A86-4CC2-8C82-90B16E25CBD8}" type="pres">
      <dgm:prSet presAssocID="{2211B847-8B1B-46E5-958D-F2AB5E44C46B}" presName="txFour" presStyleLbl="node4" presStyleIdx="3" presStyleCnt="10">
        <dgm:presLayoutVars>
          <dgm:chPref val="3"/>
        </dgm:presLayoutVars>
      </dgm:prSet>
      <dgm:spPr/>
    </dgm:pt>
    <dgm:pt modelId="{A06EBDD3-7F0B-4152-B96A-3C81A07B2350}" type="pres">
      <dgm:prSet presAssocID="{2211B847-8B1B-46E5-958D-F2AB5E44C46B}" presName="horzFour" presStyleCnt="0"/>
      <dgm:spPr/>
    </dgm:pt>
    <dgm:pt modelId="{DF485FB2-6388-4748-8688-54F106977984}" type="pres">
      <dgm:prSet presAssocID="{BB847E4D-E081-4E04-9C87-CF9E3CABAD8D}" presName="sibSpaceThree" presStyleCnt="0"/>
      <dgm:spPr/>
    </dgm:pt>
    <dgm:pt modelId="{5EDD4DB5-D0EC-4452-BA2C-015ECFC693DE}" type="pres">
      <dgm:prSet presAssocID="{E2B3580E-573B-4329-8A67-B07A68E933F9}" presName="vertThree" presStyleCnt="0"/>
      <dgm:spPr/>
    </dgm:pt>
    <dgm:pt modelId="{0BEF25D9-3F41-4869-9F97-953736DB6504}" type="pres">
      <dgm:prSet presAssocID="{E2B3580E-573B-4329-8A67-B07A68E933F9}" presName="txThree" presStyleLbl="node3" presStyleIdx="2" presStyleCnt="5">
        <dgm:presLayoutVars>
          <dgm:chPref val="3"/>
        </dgm:presLayoutVars>
      </dgm:prSet>
      <dgm:spPr/>
    </dgm:pt>
    <dgm:pt modelId="{C278780F-75EC-4B23-B756-BB2653A4B729}" type="pres">
      <dgm:prSet presAssocID="{E2B3580E-573B-4329-8A67-B07A68E933F9}" presName="parTransThree" presStyleCnt="0"/>
      <dgm:spPr/>
    </dgm:pt>
    <dgm:pt modelId="{E77C5514-5581-4B3F-B91D-BA72A6E14722}" type="pres">
      <dgm:prSet presAssocID="{E2B3580E-573B-4329-8A67-B07A68E933F9}" presName="horzThree" presStyleCnt="0"/>
      <dgm:spPr/>
    </dgm:pt>
    <dgm:pt modelId="{D44419C7-5884-4F5E-AD79-6E07EB8A9292}" type="pres">
      <dgm:prSet presAssocID="{2697DDD8-32FD-462D-8050-9461CB04863A}" presName="vertFour" presStyleCnt="0">
        <dgm:presLayoutVars>
          <dgm:chPref val="3"/>
        </dgm:presLayoutVars>
      </dgm:prSet>
      <dgm:spPr/>
    </dgm:pt>
    <dgm:pt modelId="{FBE760FF-F2A5-49F9-8FD5-7D0FFD929E57}" type="pres">
      <dgm:prSet presAssocID="{2697DDD8-32FD-462D-8050-9461CB04863A}" presName="txFour" presStyleLbl="node4" presStyleIdx="4" presStyleCnt="10">
        <dgm:presLayoutVars>
          <dgm:chPref val="3"/>
        </dgm:presLayoutVars>
      </dgm:prSet>
      <dgm:spPr/>
    </dgm:pt>
    <dgm:pt modelId="{AB0B8810-1710-4EFE-A4D3-663137725DF9}" type="pres">
      <dgm:prSet presAssocID="{2697DDD8-32FD-462D-8050-9461CB04863A}" presName="parTransFour" presStyleCnt="0"/>
      <dgm:spPr/>
    </dgm:pt>
    <dgm:pt modelId="{61B4A8EC-C241-4E34-A8A4-8A661559CEFB}" type="pres">
      <dgm:prSet presAssocID="{2697DDD8-32FD-462D-8050-9461CB04863A}" presName="horzFour" presStyleCnt="0"/>
      <dgm:spPr/>
    </dgm:pt>
    <dgm:pt modelId="{24E61AF4-2E25-4C69-9C50-56DDBBCC07ED}" type="pres">
      <dgm:prSet presAssocID="{A0F3E2CF-9CF7-4869-803A-9031C7FE8936}" presName="vertFour" presStyleCnt="0">
        <dgm:presLayoutVars>
          <dgm:chPref val="3"/>
        </dgm:presLayoutVars>
      </dgm:prSet>
      <dgm:spPr/>
    </dgm:pt>
    <dgm:pt modelId="{7D37FFAC-A6F3-4CC8-A4D1-1FB04F16A572}" type="pres">
      <dgm:prSet presAssocID="{A0F3E2CF-9CF7-4869-803A-9031C7FE8936}" presName="txFour" presStyleLbl="node4" presStyleIdx="5" presStyleCnt="10">
        <dgm:presLayoutVars>
          <dgm:chPref val="3"/>
        </dgm:presLayoutVars>
      </dgm:prSet>
      <dgm:spPr/>
    </dgm:pt>
    <dgm:pt modelId="{0E362CDA-B540-4D1E-BBB7-C0E9BE56377A}" type="pres">
      <dgm:prSet presAssocID="{A0F3E2CF-9CF7-4869-803A-9031C7FE8936}" presName="horzFour" presStyleCnt="0"/>
      <dgm:spPr/>
    </dgm:pt>
    <dgm:pt modelId="{631A1826-4F19-4081-9252-70CF100DBB9A}" type="pres">
      <dgm:prSet presAssocID="{11C6330A-796C-457A-BC30-005F1E8C79D0}" presName="sibSpaceTwo" presStyleCnt="0"/>
      <dgm:spPr/>
    </dgm:pt>
    <dgm:pt modelId="{B55284F1-B741-415C-9162-CF6F39718025}" type="pres">
      <dgm:prSet presAssocID="{8DBA8D15-D258-4C1D-96F9-D1CDD3CC51C0}" presName="vertTwo" presStyleCnt="0"/>
      <dgm:spPr/>
    </dgm:pt>
    <dgm:pt modelId="{6B8593DE-0504-4B80-90B8-A5BA3D3E0869}" type="pres">
      <dgm:prSet presAssocID="{8DBA8D15-D258-4C1D-96F9-D1CDD3CC51C0}" presName="txTwo" presStyleLbl="node2" presStyleIdx="2" presStyleCnt="3">
        <dgm:presLayoutVars>
          <dgm:chPref val="3"/>
        </dgm:presLayoutVars>
      </dgm:prSet>
      <dgm:spPr/>
    </dgm:pt>
    <dgm:pt modelId="{C3916938-4DDC-48BE-9058-D1EF77C540DC}" type="pres">
      <dgm:prSet presAssocID="{8DBA8D15-D258-4C1D-96F9-D1CDD3CC51C0}" presName="parTransTwo" presStyleCnt="0"/>
      <dgm:spPr/>
    </dgm:pt>
    <dgm:pt modelId="{07B736FA-3D62-46A1-9F27-60F6E1B912A1}" type="pres">
      <dgm:prSet presAssocID="{8DBA8D15-D258-4C1D-96F9-D1CDD3CC51C0}" presName="horzTwo" presStyleCnt="0"/>
      <dgm:spPr/>
    </dgm:pt>
    <dgm:pt modelId="{92B837CB-8D73-4DB7-8822-E1D22DB6370F}" type="pres">
      <dgm:prSet presAssocID="{B228DCDC-FFBD-4CC2-BC55-8E8EAA8CFD90}" presName="vertThree" presStyleCnt="0"/>
      <dgm:spPr/>
    </dgm:pt>
    <dgm:pt modelId="{830F3715-CA96-406D-BDD4-B631C3E2D235}" type="pres">
      <dgm:prSet presAssocID="{B228DCDC-FFBD-4CC2-BC55-8E8EAA8CFD90}" presName="txThree" presStyleLbl="node3" presStyleIdx="3" presStyleCnt="5">
        <dgm:presLayoutVars>
          <dgm:chPref val="3"/>
        </dgm:presLayoutVars>
      </dgm:prSet>
      <dgm:spPr/>
    </dgm:pt>
    <dgm:pt modelId="{7ADC4D5E-374B-4079-9BCD-9CA320120438}" type="pres">
      <dgm:prSet presAssocID="{B228DCDC-FFBD-4CC2-BC55-8E8EAA8CFD90}" presName="parTransThree" presStyleCnt="0"/>
      <dgm:spPr/>
    </dgm:pt>
    <dgm:pt modelId="{335E7B27-5CB5-4E99-818A-01E3AFB379CA}" type="pres">
      <dgm:prSet presAssocID="{B228DCDC-FFBD-4CC2-BC55-8E8EAA8CFD90}" presName="horzThree" presStyleCnt="0"/>
      <dgm:spPr/>
    </dgm:pt>
    <dgm:pt modelId="{8E840FEB-2BF2-4A94-ACD4-47F5BF90B519}" type="pres">
      <dgm:prSet presAssocID="{00999F12-B47D-4DB8-AD91-23749A68F94C}" presName="vertFour" presStyleCnt="0">
        <dgm:presLayoutVars>
          <dgm:chPref val="3"/>
        </dgm:presLayoutVars>
      </dgm:prSet>
      <dgm:spPr/>
    </dgm:pt>
    <dgm:pt modelId="{CE9054EE-8560-47E5-8046-AEBF8EA76C2A}" type="pres">
      <dgm:prSet presAssocID="{00999F12-B47D-4DB8-AD91-23749A68F94C}" presName="txFour" presStyleLbl="node4" presStyleIdx="6" presStyleCnt="10">
        <dgm:presLayoutVars>
          <dgm:chPref val="3"/>
        </dgm:presLayoutVars>
      </dgm:prSet>
      <dgm:spPr/>
    </dgm:pt>
    <dgm:pt modelId="{1671314A-4548-4C9D-AC3E-D5B494585A85}" type="pres">
      <dgm:prSet presAssocID="{00999F12-B47D-4DB8-AD91-23749A68F94C}" presName="parTransFour" presStyleCnt="0"/>
      <dgm:spPr/>
    </dgm:pt>
    <dgm:pt modelId="{BBE0AC22-C112-4BF0-A5B1-7AC58D337673}" type="pres">
      <dgm:prSet presAssocID="{00999F12-B47D-4DB8-AD91-23749A68F94C}" presName="horzFour" presStyleCnt="0"/>
      <dgm:spPr/>
    </dgm:pt>
    <dgm:pt modelId="{09482EB8-230A-4141-9B2A-B959388268A7}" type="pres">
      <dgm:prSet presAssocID="{F9426226-C325-4738-A75E-3BE241934B42}" presName="vertFour" presStyleCnt="0">
        <dgm:presLayoutVars>
          <dgm:chPref val="3"/>
        </dgm:presLayoutVars>
      </dgm:prSet>
      <dgm:spPr/>
    </dgm:pt>
    <dgm:pt modelId="{EF6BDCD1-DE98-4A87-A1D8-D879A167399E}" type="pres">
      <dgm:prSet presAssocID="{F9426226-C325-4738-A75E-3BE241934B42}" presName="txFour" presStyleLbl="node4" presStyleIdx="7" presStyleCnt="10">
        <dgm:presLayoutVars>
          <dgm:chPref val="3"/>
        </dgm:presLayoutVars>
      </dgm:prSet>
      <dgm:spPr/>
    </dgm:pt>
    <dgm:pt modelId="{1DBABA7A-EBE8-48B3-803D-8854B586A5E6}" type="pres">
      <dgm:prSet presAssocID="{F9426226-C325-4738-A75E-3BE241934B42}" presName="horzFour" presStyleCnt="0"/>
      <dgm:spPr/>
    </dgm:pt>
    <dgm:pt modelId="{1EC4212D-59B4-46AD-AB15-0C5C4D357A74}" type="pres">
      <dgm:prSet presAssocID="{2AC372D8-669E-42E6-89C1-6B831AFC9E73}" presName="sibSpaceThree" presStyleCnt="0"/>
      <dgm:spPr/>
    </dgm:pt>
    <dgm:pt modelId="{0D3CEEAC-C2BB-4BF2-BF79-E102476A3FD9}" type="pres">
      <dgm:prSet presAssocID="{0453657B-FF02-4B77-B928-B50E5674D513}" presName="vertThree" presStyleCnt="0"/>
      <dgm:spPr/>
    </dgm:pt>
    <dgm:pt modelId="{6FC6C100-5C5F-4F23-9145-0078084AB311}" type="pres">
      <dgm:prSet presAssocID="{0453657B-FF02-4B77-B928-B50E5674D513}" presName="txThree" presStyleLbl="node3" presStyleIdx="4" presStyleCnt="5">
        <dgm:presLayoutVars>
          <dgm:chPref val="3"/>
        </dgm:presLayoutVars>
      </dgm:prSet>
      <dgm:spPr/>
    </dgm:pt>
    <dgm:pt modelId="{80171C9A-2485-4E79-865A-942B0041B92C}" type="pres">
      <dgm:prSet presAssocID="{0453657B-FF02-4B77-B928-B50E5674D513}" presName="parTransThree" presStyleCnt="0"/>
      <dgm:spPr/>
    </dgm:pt>
    <dgm:pt modelId="{F9064359-6FC8-4005-A0F8-5CFF31A4E001}" type="pres">
      <dgm:prSet presAssocID="{0453657B-FF02-4B77-B928-B50E5674D513}" presName="horzThree" presStyleCnt="0"/>
      <dgm:spPr/>
    </dgm:pt>
    <dgm:pt modelId="{4BE8764A-C381-4880-902E-FA8FA11A36A7}" type="pres">
      <dgm:prSet presAssocID="{A13018ED-737E-4642-AFF1-E89C23BB00CF}" presName="vertFour" presStyleCnt="0">
        <dgm:presLayoutVars>
          <dgm:chPref val="3"/>
        </dgm:presLayoutVars>
      </dgm:prSet>
      <dgm:spPr/>
    </dgm:pt>
    <dgm:pt modelId="{1C8554DD-4E54-4917-9E63-769150712EF5}" type="pres">
      <dgm:prSet presAssocID="{A13018ED-737E-4642-AFF1-E89C23BB00CF}" presName="txFour" presStyleLbl="node4" presStyleIdx="8" presStyleCnt="10">
        <dgm:presLayoutVars>
          <dgm:chPref val="3"/>
        </dgm:presLayoutVars>
      </dgm:prSet>
      <dgm:spPr/>
    </dgm:pt>
    <dgm:pt modelId="{D45A8305-5634-453F-921C-95851933F580}" type="pres">
      <dgm:prSet presAssocID="{A13018ED-737E-4642-AFF1-E89C23BB00CF}" presName="parTransFour" presStyleCnt="0"/>
      <dgm:spPr/>
    </dgm:pt>
    <dgm:pt modelId="{24B4402D-5C20-4949-8FA5-77B6BC7C81DA}" type="pres">
      <dgm:prSet presAssocID="{A13018ED-737E-4642-AFF1-E89C23BB00CF}" presName="horzFour" presStyleCnt="0"/>
      <dgm:spPr/>
    </dgm:pt>
    <dgm:pt modelId="{26A6FF60-6C68-4931-B95A-E726776BB130}" type="pres">
      <dgm:prSet presAssocID="{0E04D1D7-AF3B-4422-869B-56F167FD09AD}" presName="vertFour" presStyleCnt="0">
        <dgm:presLayoutVars>
          <dgm:chPref val="3"/>
        </dgm:presLayoutVars>
      </dgm:prSet>
      <dgm:spPr/>
    </dgm:pt>
    <dgm:pt modelId="{E5B80D25-285A-4740-BC79-D41B4E18E9FF}" type="pres">
      <dgm:prSet presAssocID="{0E04D1D7-AF3B-4422-869B-56F167FD09AD}" presName="txFour" presStyleLbl="node4" presStyleIdx="9" presStyleCnt="10">
        <dgm:presLayoutVars>
          <dgm:chPref val="3"/>
        </dgm:presLayoutVars>
      </dgm:prSet>
      <dgm:spPr/>
    </dgm:pt>
    <dgm:pt modelId="{6724AC45-E53C-4165-B2E6-4E6FC67CA638}" type="pres">
      <dgm:prSet presAssocID="{0E04D1D7-AF3B-4422-869B-56F167FD09AD}" presName="horzFour" presStyleCnt="0"/>
      <dgm:spPr/>
    </dgm:pt>
  </dgm:ptLst>
  <dgm:cxnLst>
    <dgm:cxn modelId="{10442404-5EF8-4152-B62C-0810068235AA}" type="presOf" srcId="{2211B847-8B1B-46E5-958D-F2AB5E44C46B}" destId="{3CC24517-3A86-4CC2-8C82-90B16E25CBD8}" srcOrd="0" destOrd="0" presId="urn:microsoft.com/office/officeart/2005/8/layout/hierarchy4"/>
    <dgm:cxn modelId="{83B36C06-33F2-4920-9614-B94073EBC156}" srcId="{00999F12-B47D-4DB8-AD91-23749A68F94C}" destId="{F9426226-C325-4738-A75E-3BE241934B42}" srcOrd="0" destOrd="0" parTransId="{BD1197AE-E0FC-4771-9A3B-17EF1F9E90D8}" sibTransId="{D6488C3A-3509-4DBA-A333-C10B04F9FED7}"/>
    <dgm:cxn modelId="{9D8D7E0C-4398-4D26-8F7C-C95325061675}" type="presOf" srcId="{474AF413-4634-459D-9587-539186664903}" destId="{16ACDFBC-ED4A-4B34-A543-37EABAB33CF8}" srcOrd="0" destOrd="0" presId="urn:microsoft.com/office/officeart/2005/8/layout/hierarchy4"/>
    <dgm:cxn modelId="{026F4411-AC8B-4E61-A9CB-DD70F89300B2}" srcId="{A8E82749-2423-46DF-9756-1195E839FD17}" destId="{BA46CB80-EE51-4448-A8C2-3C429FF00C19}" srcOrd="0" destOrd="0" parTransId="{950FF43C-DCE1-4F82-9CF7-9612C197053F}" sibTransId="{CD7A2089-9F0A-4D2A-B5C4-4011578B894C}"/>
    <dgm:cxn modelId="{DF20DF19-1689-4C9F-909B-345243536411}" srcId="{8DBA8D15-D258-4C1D-96F9-D1CDD3CC51C0}" destId="{0453657B-FF02-4B77-B928-B50E5674D513}" srcOrd="1" destOrd="0" parTransId="{5F30ED02-2381-4028-88DD-DC11C5729371}" sibTransId="{D4383181-5D3F-427F-B65D-ADD3A45AB56C}"/>
    <dgm:cxn modelId="{EEFD3C21-88A0-4C24-AB68-B84314EE8A33}" type="presOf" srcId="{00999F12-B47D-4DB8-AD91-23749A68F94C}" destId="{CE9054EE-8560-47E5-8046-AEBF8EA76C2A}" srcOrd="0" destOrd="0" presId="urn:microsoft.com/office/officeart/2005/8/layout/hierarchy4"/>
    <dgm:cxn modelId="{B4FF1923-7738-4C99-886F-458217666419}" srcId="{8DBA8D15-D258-4C1D-96F9-D1CDD3CC51C0}" destId="{B228DCDC-FFBD-4CC2-BC55-8E8EAA8CFD90}" srcOrd="0" destOrd="0" parTransId="{63C796FE-E46A-4CF3-A7F0-B4A3E1BDA048}" sibTransId="{2AC372D8-669E-42E6-89C1-6B831AFC9E73}"/>
    <dgm:cxn modelId="{1D9A7523-C30F-47BC-AC6B-92D3984C64D3}" type="presOf" srcId="{1865F32F-AE78-4D7C-9425-FC116E76C097}" destId="{A39CAA7A-7F8A-4DB3-9C28-DC2F3F6717C6}" srcOrd="0" destOrd="0" presId="urn:microsoft.com/office/officeart/2005/8/layout/hierarchy4"/>
    <dgm:cxn modelId="{23179D32-0293-45FA-95B4-863E4A313D9D}" type="presOf" srcId="{B892328C-483D-4A29-BC06-B02D2AAC11AD}" destId="{C940ECED-35FE-43B6-AA2C-C94BB44A1AC7}" srcOrd="0" destOrd="0" presId="urn:microsoft.com/office/officeart/2005/8/layout/hierarchy4"/>
    <dgm:cxn modelId="{AFB60F38-8A60-4857-902C-F86D8CD50FE0}" type="presOf" srcId="{F9426226-C325-4738-A75E-3BE241934B42}" destId="{EF6BDCD1-DE98-4A87-A1D8-D879A167399E}" srcOrd="0" destOrd="0" presId="urn:microsoft.com/office/officeart/2005/8/layout/hierarchy4"/>
    <dgm:cxn modelId="{789A5139-4D52-4370-97B5-08F7FA46AC30}" type="presOf" srcId="{F0B44DB2-897E-4C8A-BAC3-FF1C8A05F1A8}" destId="{E7F57276-B6B9-4967-A3FC-31D48DE5900F}" srcOrd="0" destOrd="0" presId="urn:microsoft.com/office/officeart/2005/8/layout/hierarchy4"/>
    <dgm:cxn modelId="{8F58BA5D-8A68-4D05-8DD8-1F2248F8339A}" srcId="{BA46CB80-EE51-4448-A8C2-3C429FF00C19}" destId="{83DB94F5-8F44-4839-8BAF-4DB9D2364072}" srcOrd="0" destOrd="0" parTransId="{0A5BA24F-0F24-4A81-BEF8-1DA4941301C5}" sibTransId="{CDDC1739-0317-4E4F-BA35-E756B36CA8E4}"/>
    <dgm:cxn modelId="{026ECE5E-AA21-41C5-AC86-6C86657AAE1A}" type="presOf" srcId="{8DBA8D15-D258-4C1D-96F9-D1CDD3CC51C0}" destId="{6B8593DE-0504-4B80-90B8-A5BA3D3E0869}" srcOrd="0" destOrd="0" presId="urn:microsoft.com/office/officeart/2005/8/layout/hierarchy4"/>
    <dgm:cxn modelId="{CFC3DD43-D851-40EF-B3B1-AA96C7DD6FA7}" srcId="{0DB7A673-868A-44E9-9A97-9E148AA5BF1A}" destId="{B892328C-483D-4A29-BC06-B02D2AAC11AD}" srcOrd="0" destOrd="0" parTransId="{1CB8F1D6-DB2A-48F3-B487-51D4FEB53A17}" sibTransId="{F20A542C-6A1B-43D7-881B-DDE3EF4FEC5B}"/>
    <dgm:cxn modelId="{46882F66-FDF2-482C-BE87-B8DC9E05E033}" type="presOf" srcId="{E2B3580E-573B-4329-8A67-B07A68E933F9}" destId="{0BEF25D9-3F41-4869-9F97-953736DB6504}" srcOrd="0" destOrd="0" presId="urn:microsoft.com/office/officeart/2005/8/layout/hierarchy4"/>
    <dgm:cxn modelId="{B4AC994B-8A36-4DFB-950B-99F5AC73D193}" type="presOf" srcId="{A0F3E2CF-9CF7-4869-803A-9031C7FE8936}" destId="{7D37FFAC-A6F3-4CC8-A4D1-1FB04F16A572}" srcOrd="0" destOrd="0" presId="urn:microsoft.com/office/officeart/2005/8/layout/hierarchy4"/>
    <dgm:cxn modelId="{B676AB6B-2514-41A5-B162-AFD6DAFC0EBC}" type="presOf" srcId="{B228DCDC-FFBD-4CC2-BC55-8E8EAA8CFD90}" destId="{830F3715-CA96-406D-BDD4-B631C3E2D235}" srcOrd="0" destOrd="0" presId="urn:microsoft.com/office/officeart/2005/8/layout/hierarchy4"/>
    <dgm:cxn modelId="{42C6576F-08B2-4F84-91D6-69B5E27A78F3}" type="presOf" srcId="{2697DDD8-32FD-462D-8050-9461CB04863A}" destId="{FBE760FF-F2A5-49F9-8FD5-7D0FFD929E57}" srcOrd="0" destOrd="0" presId="urn:microsoft.com/office/officeart/2005/8/layout/hierarchy4"/>
    <dgm:cxn modelId="{A73D2957-6BA4-4FB9-B8E2-6596CA85609F}" type="presOf" srcId="{0DB7A673-868A-44E9-9A97-9E148AA5BF1A}" destId="{F2688ACB-412F-42DB-9801-2D727260D839}" srcOrd="0" destOrd="0" presId="urn:microsoft.com/office/officeart/2005/8/layout/hierarchy4"/>
    <dgm:cxn modelId="{94518459-EF7B-4890-8FCD-E04107DB0C5E}" srcId="{B228DCDC-FFBD-4CC2-BC55-8E8EAA8CFD90}" destId="{00999F12-B47D-4DB8-AD91-23749A68F94C}" srcOrd="0" destOrd="0" parTransId="{743AEEDA-F2F8-4B81-A319-04864412D272}" sibTransId="{822C1024-EBA6-4394-B3C9-DAA8AC12FE3E}"/>
    <dgm:cxn modelId="{6979CB59-0165-4B88-B474-628997EEA27D}" type="presOf" srcId="{BA46CB80-EE51-4448-A8C2-3C429FF00C19}" destId="{95821601-3249-49A6-9E0F-32F604248C60}" srcOrd="0" destOrd="0" presId="urn:microsoft.com/office/officeart/2005/8/layout/hierarchy4"/>
    <dgm:cxn modelId="{4C055D5A-775C-4626-94D3-1780538159DE}" srcId="{F0B44DB2-897E-4C8A-BAC3-FF1C8A05F1A8}" destId="{E2B3580E-573B-4329-8A67-B07A68E933F9}" srcOrd="1" destOrd="0" parTransId="{89149E5E-9230-4CD3-A123-F01B7DF30335}" sibTransId="{70DC2F75-937E-4F79-B322-5F9BD14305E6}"/>
    <dgm:cxn modelId="{64210C8A-CE79-4F01-8C1C-AC0C3DA1A9DB}" type="presOf" srcId="{4323C956-D153-4661-8A6C-9B9C7C104498}" destId="{6672FCDD-87FC-4A48-8520-B634945DC333}" srcOrd="0" destOrd="0" presId="urn:microsoft.com/office/officeart/2005/8/layout/hierarchy4"/>
    <dgm:cxn modelId="{38BB5C8A-D18B-48F2-80A4-16F5012CFC2D}" type="presOf" srcId="{0E04D1D7-AF3B-4422-869B-56F167FD09AD}" destId="{E5B80D25-285A-4740-BC79-D41B4E18E9FF}" srcOrd="0" destOrd="0" presId="urn:microsoft.com/office/officeart/2005/8/layout/hierarchy4"/>
    <dgm:cxn modelId="{9F9D428F-2B03-47E7-987F-3D22159F5190}" type="presOf" srcId="{83DB94F5-8F44-4839-8BAF-4DB9D2364072}" destId="{F94A392B-4580-4AFB-8A07-87D76AA7D3CB}" srcOrd="0" destOrd="0" presId="urn:microsoft.com/office/officeart/2005/8/layout/hierarchy4"/>
    <dgm:cxn modelId="{069794A2-E5A7-4B3E-A59A-D547BFEDD167}" srcId="{4323C956-D153-4661-8A6C-9B9C7C104498}" destId="{1865F32F-AE78-4D7C-9425-FC116E76C097}" srcOrd="0" destOrd="0" parTransId="{2D3EE152-073E-4E8E-9B64-2E664D4FAD8D}" sibTransId="{8137AA1C-F508-48A0-95FA-1BDB8AF0C257}"/>
    <dgm:cxn modelId="{30D6A8A7-8701-46D1-9E95-067772CED140}" srcId="{BA46CB80-EE51-4448-A8C2-3C429FF00C19}" destId="{F0B44DB2-897E-4C8A-BAC3-FF1C8A05F1A8}" srcOrd="1" destOrd="0" parTransId="{89BC97CD-07B0-43D3-8BB4-E583BC660B85}" sibTransId="{11C6330A-796C-457A-BC30-005F1E8C79D0}"/>
    <dgm:cxn modelId="{933013B4-F69A-4DA8-A966-009027F53B5A}" srcId="{2697DDD8-32FD-462D-8050-9461CB04863A}" destId="{A0F3E2CF-9CF7-4869-803A-9031C7FE8936}" srcOrd="0" destOrd="0" parTransId="{297F2695-20DB-419C-BD5C-98512EA839D6}" sibTransId="{CA2E37CA-A9E4-416E-B9BB-C9540A62E354}"/>
    <dgm:cxn modelId="{11B333BB-0034-46C4-A076-0488A1EDC3E0}" type="presOf" srcId="{A13018ED-737E-4642-AFF1-E89C23BB00CF}" destId="{1C8554DD-4E54-4917-9E63-769150712EF5}" srcOrd="0" destOrd="0" presId="urn:microsoft.com/office/officeart/2005/8/layout/hierarchy4"/>
    <dgm:cxn modelId="{DCFC07D1-2755-4FE4-8E3E-FCBB6E5004DC}" srcId="{1865F32F-AE78-4D7C-9425-FC116E76C097}" destId="{2211B847-8B1B-46E5-958D-F2AB5E44C46B}" srcOrd="0" destOrd="0" parTransId="{E8C7212E-7C1A-470E-9537-4CC989E66D03}" sibTransId="{BA0ED96C-0A47-4432-BF24-A3C0990D4D80}"/>
    <dgm:cxn modelId="{54A942D8-E90B-4BD1-B481-334C1082C92E}" srcId="{83DB94F5-8F44-4839-8BAF-4DB9D2364072}" destId="{0DB7A673-868A-44E9-9A97-9E148AA5BF1A}" srcOrd="0" destOrd="0" parTransId="{B5181576-4C93-46B8-B86F-16F83691A9FF}" sibTransId="{34071AE2-DED6-45AA-BEF8-B2C968D5FF6B}"/>
    <dgm:cxn modelId="{9E803EDE-F886-4679-A3F3-281EFED1A1B9}" type="presOf" srcId="{0453657B-FF02-4B77-B928-B50E5674D513}" destId="{6FC6C100-5C5F-4F23-9145-0078084AB311}" srcOrd="0" destOrd="0" presId="urn:microsoft.com/office/officeart/2005/8/layout/hierarchy4"/>
    <dgm:cxn modelId="{147191DE-E003-437F-B295-D50E03C8F798}" srcId="{B892328C-483D-4A29-BC06-B02D2AAC11AD}" destId="{474AF413-4634-459D-9587-539186664903}" srcOrd="0" destOrd="0" parTransId="{2F78A692-9CDF-45F4-BC2F-69D379A9B68F}" sibTransId="{B69166E9-C052-4405-A3B7-EA7DD5846FD8}"/>
    <dgm:cxn modelId="{CF4832DF-7E61-4111-B0A9-A1C89BA68A0E}" srcId="{BA46CB80-EE51-4448-A8C2-3C429FF00C19}" destId="{8DBA8D15-D258-4C1D-96F9-D1CDD3CC51C0}" srcOrd="2" destOrd="0" parTransId="{5D8E8942-119A-4985-B99E-054549DADA19}" sibTransId="{2A99BA42-8442-438B-99DE-30D081774934}"/>
    <dgm:cxn modelId="{2F86E2E1-FEB8-4015-AAD2-CD37DFF728C2}" srcId="{0453657B-FF02-4B77-B928-B50E5674D513}" destId="{A13018ED-737E-4642-AFF1-E89C23BB00CF}" srcOrd="0" destOrd="0" parTransId="{2E6EF565-5C0B-4D97-BE80-7452C969BE18}" sibTransId="{C3D5F179-7D79-455B-9456-6350F3336FF5}"/>
    <dgm:cxn modelId="{AD6293EE-FD5F-4E4C-AA83-AF0A83ACBBAB}" type="presOf" srcId="{A8E82749-2423-46DF-9756-1195E839FD17}" destId="{3D7253E4-7E4E-4E1B-BDD7-B0697A714D15}" srcOrd="0" destOrd="0" presId="urn:microsoft.com/office/officeart/2005/8/layout/hierarchy4"/>
    <dgm:cxn modelId="{2AC9FFEE-A142-4742-AA3F-F8BFD04A2111}" srcId="{F0B44DB2-897E-4C8A-BAC3-FF1C8A05F1A8}" destId="{4323C956-D153-4661-8A6C-9B9C7C104498}" srcOrd="0" destOrd="0" parTransId="{482EAFE8-C248-4960-8C4E-D1E4417A1B6D}" sibTransId="{BB847E4D-E081-4E04-9C87-CF9E3CABAD8D}"/>
    <dgm:cxn modelId="{ECE263FA-DC5B-41E0-9465-4CFEF8C57628}" srcId="{A13018ED-737E-4642-AFF1-E89C23BB00CF}" destId="{0E04D1D7-AF3B-4422-869B-56F167FD09AD}" srcOrd="0" destOrd="0" parTransId="{F4685884-8C8F-4AB2-BDF3-BEE90422324D}" sibTransId="{18E453BE-631D-47DB-AEF3-2F29C24EA39E}"/>
    <dgm:cxn modelId="{E1260EFC-FA22-4436-A1F7-E72F5312C733}" srcId="{E2B3580E-573B-4329-8A67-B07A68E933F9}" destId="{2697DDD8-32FD-462D-8050-9461CB04863A}" srcOrd="0" destOrd="0" parTransId="{430F2E69-26A0-4C5D-8159-B9F8A41D995A}" sibTransId="{B0E0A616-E242-43A7-9B0C-238FC9BC537C}"/>
    <dgm:cxn modelId="{C16D1D47-B3B6-45BF-91DA-F1C3C4FBA981}" type="presParOf" srcId="{3D7253E4-7E4E-4E1B-BDD7-B0697A714D15}" destId="{3EE16F0F-AF67-4D41-AC7D-144AE280508A}" srcOrd="0" destOrd="0" presId="urn:microsoft.com/office/officeart/2005/8/layout/hierarchy4"/>
    <dgm:cxn modelId="{0C139D78-19FA-4AB6-8E59-5915FE514F9C}" type="presParOf" srcId="{3EE16F0F-AF67-4D41-AC7D-144AE280508A}" destId="{95821601-3249-49A6-9E0F-32F604248C60}" srcOrd="0" destOrd="0" presId="urn:microsoft.com/office/officeart/2005/8/layout/hierarchy4"/>
    <dgm:cxn modelId="{62205509-99B9-4A39-90E3-9E14E4222CC7}" type="presParOf" srcId="{3EE16F0F-AF67-4D41-AC7D-144AE280508A}" destId="{52EAE1FE-82DF-49F9-98B2-21FFE2FD65C4}" srcOrd="1" destOrd="0" presId="urn:microsoft.com/office/officeart/2005/8/layout/hierarchy4"/>
    <dgm:cxn modelId="{B16AF5D8-5F0B-4C3C-A3E2-6B68C5852C89}" type="presParOf" srcId="{3EE16F0F-AF67-4D41-AC7D-144AE280508A}" destId="{B771AC0C-13A4-4C8C-A59A-67B7B96AD1D7}" srcOrd="2" destOrd="0" presId="urn:microsoft.com/office/officeart/2005/8/layout/hierarchy4"/>
    <dgm:cxn modelId="{9CE47E35-AEC7-402B-81CB-02A4F03709A5}" type="presParOf" srcId="{B771AC0C-13A4-4C8C-A59A-67B7B96AD1D7}" destId="{80D243BE-25AA-4D08-983C-ED927A2A69F1}" srcOrd="0" destOrd="0" presId="urn:microsoft.com/office/officeart/2005/8/layout/hierarchy4"/>
    <dgm:cxn modelId="{E1A970F9-5FCF-4CDB-8FEA-3ACE70835945}" type="presParOf" srcId="{80D243BE-25AA-4D08-983C-ED927A2A69F1}" destId="{F94A392B-4580-4AFB-8A07-87D76AA7D3CB}" srcOrd="0" destOrd="0" presId="urn:microsoft.com/office/officeart/2005/8/layout/hierarchy4"/>
    <dgm:cxn modelId="{891A920E-F202-4D16-8361-F2560A18399C}" type="presParOf" srcId="{80D243BE-25AA-4D08-983C-ED927A2A69F1}" destId="{818259EA-61C4-49F2-8188-09239782CF48}" srcOrd="1" destOrd="0" presId="urn:microsoft.com/office/officeart/2005/8/layout/hierarchy4"/>
    <dgm:cxn modelId="{A5468F3D-29E1-4872-ACA5-CCF948A80B07}" type="presParOf" srcId="{80D243BE-25AA-4D08-983C-ED927A2A69F1}" destId="{E5AEA051-60A5-4AE0-8DA9-BECE136605D3}" srcOrd="2" destOrd="0" presId="urn:microsoft.com/office/officeart/2005/8/layout/hierarchy4"/>
    <dgm:cxn modelId="{58A55EE5-C6B1-4161-BCFC-1CA0323F7F86}" type="presParOf" srcId="{E5AEA051-60A5-4AE0-8DA9-BECE136605D3}" destId="{8C56463A-530D-49CC-A87B-7BF35447A6EA}" srcOrd="0" destOrd="0" presId="urn:microsoft.com/office/officeart/2005/8/layout/hierarchy4"/>
    <dgm:cxn modelId="{D2BB9967-C042-4C3F-B979-DE9C680D9F24}" type="presParOf" srcId="{8C56463A-530D-49CC-A87B-7BF35447A6EA}" destId="{F2688ACB-412F-42DB-9801-2D727260D839}" srcOrd="0" destOrd="0" presId="urn:microsoft.com/office/officeart/2005/8/layout/hierarchy4"/>
    <dgm:cxn modelId="{AD624963-84E5-468A-A157-8045F55108C2}" type="presParOf" srcId="{8C56463A-530D-49CC-A87B-7BF35447A6EA}" destId="{34BD1678-02A5-4BB2-B177-5C30B4408EDD}" srcOrd="1" destOrd="0" presId="urn:microsoft.com/office/officeart/2005/8/layout/hierarchy4"/>
    <dgm:cxn modelId="{64FC58EA-4FD9-4920-92B8-8AF97F109364}" type="presParOf" srcId="{8C56463A-530D-49CC-A87B-7BF35447A6EA}" destId="{9B92CA73-BD09-44FD-B1D4-D48A2716B05E}" srcOrd="2" destOrd="0" presId="urn:microsoft.com/office/officeart/2005/8/layout/hierarchy4"/>
    <dgm:cxn modelId="{F6A189D7-F3B9-4D62-A3DE-D359952A104D}" type="presParOf" srcId="{9B92CA73-BD09-44FD-B1D4-D48A2716B05E}" destId="{C7D8658A-52CA-4882-A472-E76A22D77FAD}" srcOrd="0" destOrd="0" presId="urn:microsoft.com/office/officeart/2005/8/layout/hierarchy4"/>
    <dgm:cxn modelId="{1CE8BFA9-5E7C-4653-8601-862F8110AF9B}" type="presParOf" srcId="{C7D8658A-52CA-4882-A472-E76A22D77FAD}" destId="{C940ECED-35FE-43B6-AA2C-C94BB44A1AC7}" srcOrd="0" destOrd="0" presId="urn:microsoft.com/office/officeart/2005/8/layout/hierarchy4"/>
    <dgm:cxn modelId="{B38E9205-5F95-4712-86BC-949A2CC1AF1F}" type="presParOf" srcId="{C7D8658A-52CA-4882-A472-E76A22D77FAD}" destId="{447BFC8F-CEF7-4367-B850-8AF737C37E55}" srcOrd="1" destOrd="0" presId="urn:microsoft.com/office/officeart/2005/8/layout/hierarchy4"/>
    <dgm:cxn modelId="{EA923ACB-47DB-41AE-876B-8CCA17D3584E}" type="presParOf" srcId="{C7D8658A-52CA-4882-A472-E76A22D77FAD}" destId="{2731ABEE-EE6D-467F-BD6A-4A71493FC2A8}" srcOrd="2" destOrd="0" presId="urn:microsoft.com/office/officeart/2005/8/layout/hierarchy4"/>
    <dgm:cxn modelId="{8781A824-F89E-4F33-AD98-A7A01CFC2CE3}" type="presParOf" srcId="{2731ABEE-EE6D-467F-BD6A-4A71493FC2A8}" destId="{CD2B1F15-DE72-4907-BB2A-509C3B827760}" srcOrd="0" destOrd="0" presId="urn:microsoft.com/office/officeart/2005/8/layout/hierarchy4"/>
    <dgm:cxn modelId="{3679B488-206B-4B03-BA81-CF57AF163F3C}" type="presParOf" srcId="{CD2B1F15-DE72-4907-BB2A-509C3B827760}" destId="{16ACDFBC-ED4A-4B34-A543-37EABAB33CF8}" srcOrd="0" destOrd="0" presId="urn:microsoft.com/office/officeart/2005/8/layout/hierarchy4"/>
    <dgm:cxn modelId="{08E9E9AE-82BE-4794-A609-DE1CD0FE6044}" type="presParOf" srcId="{CD2B1F15-DE72-4907-BB2A-509C3B827760}" destId="{B6639E6A-4645-494E-9733-F619E7913334}" srcOrd="1" destOrd="0" presId="urn:microsoft.com/office/officeart/2005/8/layout/hierarchy4"/>
    <dgm:cxn modelId="{A4067D3B-CDB4-4BD6-B4DD-DDBDE7CDB1D6}" type="presParOf" srcId="{B771AC0C-13A4-4C8C-A59A-67B7B96AD1D7}" destId="{C4967925-824A-451E-A036-42FF67F1B117}" srcOrd="1" destOrd="0" presId="urn:microsoft.com/office/officeart/2005/8/layout/hierarchy4"/>
    <dgm:cxn modelId="{4F44D30F-7D70-4F9C-B8D1-A7A18F174ACC}" type="presParOf" srcId="{B771AC0C-13A4-4C8C-A59A-67B7B96AD1D7}" destId="{C5A652AB-4129-4E38-87CD-2241382446EA}" srcOrd="2" destOrd="0" presId="urn:microsoft.com/office/officeart/2005/8/layout/hierarchy4"/>
    <dgm:cxn modelId="{E041A744-1B61-478E-A473-708D41E9A06A}" type="presParOf" srcId="{C5A652AB-4129-4E38-87CD-2241382446EA}" destId="{E7F57276-B6B9-4967-A3FC-31D48DE5900F}" srcOrd="0" destOrd="0" presId="urn:microsoft.com/office/officeart/2005/8/layout/hierarchy4"/>
    <dgm:cxn modelId="{03F4BBE5-E96E-4DA4-84A6-AB50698D7DA6}" type="presParOf" srcId="{C5A652AB-4129-4E38-87CD-2241382446EA}" destId="{D24DBC4E-F62E-46B1-842D-2A47B2A2B8FB}" srcOrd="1" destOrd="0" presId="urn:microsoft.com/office/officeart/2005/8/layout/hierarchy4"/>
    <dgm:cxn modelId="{FAF0F387-D4D1-4877-92C6-6F0728590A69}" type="presParOf" srcId="{C5A652AB-4129-4E38-87CD-2241382446EA}" destId="{3C6D446F-100E-4DA3-85C8-D431497DAFF0}" srcOrd="2" destOrd="0" presId="urn:microsoft.com/office/officeart/2005/8/layout/hierarchy4"/>
    <dgm:cxn modelId="{13B889F9-A632-40B9-A8FA-B8C42B0C22BC}" type="presParOf" srcId="{3C6D446F-100E-4DA3-85C8-D431497DAFF0}" destId="{3FB3D8E9-C2D5-4288-8867-257DC5C92E42}" srcOrd="0" destOrd="0" presId="urn:microsoft.com/office/officeart/2005/8/layout/hierarchy4"/>
    <dgm:cxn modelId="{FC126546-1721-4313-B93D-A7E5DE060884}" type="presParOf" srcId="{3FB3D8E9-C2D5-4288-8867-257DC5C92E42}" destId="{6672FCDD-87FC-4A48-8520-B634945DC333}" srcOrd="0" destOrd="0" presId="urn:microsoft.com/office/officeart/2005/8/layout/hierarchy4"/>
    <dgm:cxn modelId="{D2A9990B-1A07-42E2-A3BB-5F92373F1301}" type="presParOf" srcId="{3FB3D8E9-C2D5-4288-8867-257DC5C92E42}" destId="{009EF6E5-2449-4C6D-8557-DDAC38EEDEAB}" srcOrd="1" destOrd="0" presId="urn:microsoft.com/office/officeart/2005/8/layout/hierarchy4"/>
    <dgm:cxn modelId="{22307589-0A46-48E5-9400-E9010DDFCFCC}" type="presParOf" srcId="{3FB3D8E9-C2D5-4288-8867-257DC5C92E42}" destId="{D41F8536-5986-4BB7-BF30-4758B4476DA5}" srcOrd="2" destOrd="0" presId="urn:microsoft.com/office/officeart/2005/8/layout/hierarchy4"/>
    <dgm:cxn modelId="{53BF1170-1710-44AC-A7B1-7A816BA3E026}" type="presParOf" srcId="{D41F8536-5986-4BB7-BF30-4758B4476DA5}" destId="{7685E5FC-E531-4F2C-9D1E-D2F4D1182927}" srcOrd="0" destOrd="0" presId="urn:microsoft.com/office/officeart/2005/8/layout/hierarchy4"/>
    <dgm:cxn modelId="{21D6BD62-7873-45AA-9238-681A97DDB0F8}" type="presParOf" srcId="{7685E5FC-E531-4F2C-9D1E-D2F4D1182927}" destId="{A39CAA7A-7F8A-4DB3-9C28-DC2F3F6717C6}" srcOrd="0" destOrd="0" presId="urn:microsoft.com/office/officeart/2005/8/layout/hierarchy4"/>
    <dgm:cxn modelId="{2FC81FD5-57AE-4CF1-ABB2-27EE040D1555}" type="presParOf" srcId="{7685E5FC-E531-4F2C-9D1E-D2F4D1182927}" destId="{0FCFD609-887B-472D-84AD-94AC9425A96A}" srcOrd="1" destOrd="0" presId="urn:microsoft.com/office/officeart/2005/8/layout/hierarchy4"/>
    <dgm:cxn modelId="{A3BC79C5-0FFC-4928-9307-6E36F9231F64}" type="presParOf" srcId="{7685E5FC-E531-4F2C-9D1E-D2F4D1182927}" destId="{CBF99BEE-57C9-48BF-A58D-E4F81FB756B0}" srcOrd="2" destOrd="0" presId="urn:microsoft.com/office/officeart/2005/8/layout/hierarchy4"/>
    <dgm:cxn modelId="{4A76CDBD-5BC9-4C90-B326-692A69600A30}" type="presParOf" srcId="{CBF99BEE-57C9-48BF-A58D-E4F81FB756B0}" destId="{E632CE31-6009-4446-AF88-42BB4562957B}" srcOrd="0" destOrd="0" presId="urn:microsoft.com/office/officeart/2005/8/layout/hierarchy4"/>
    <dgm:cxn modelId="{263E88BD-82D1-4331-96A6-D71FA9A3DF1D}" type="presParOf" srcId="{E632CE31-6009-4446-AF88-42BB4562957B}" destId="{3CC24517-3A86-4CC2-8C82-90B16E25CBD8}" srcOrd="0" destOrd="0" presId="urn:microsoft.com/office/officeart/2005/8/layout/hierarchy4"/>
    <dgm:cxn modelId="{CBEE5B0E-A43D-4DC7-89CC-ED81CA3B462E}" type="presParOf" srcId="{E632CE31-6009-4446-AF88-42BB4562957B}" destId="{A06EBDD3-7F0B-4152-B96A-3C81A07B2350}" srcOrd="1" destOrd="0" presId="urn:microsoft.com/office/officeart/2005/8/layout/hierarchy4"/>
    <dgm:cxn modelId="{C1B36469-E1B2-42FC-BB57-70DF61BFAB58}" type="presParOf" srcId="{3C6D446F-100E-4DA3-85C8-D431497DAFF0}" destId="{DF485FB2-6388-4748-8688-54F106977984}" srcOrd="1" destOrd="0" presId="urn:microsoft.com/office/officeart/2005/8/layout/hierarchy4"/>
    <dgm:cxn modelId="{A7E214AA-A756-41D0-A740-0426116AAAE7}" type="presParOf" srcId="{3C6D446F-100E-4DA3-85C8-D431497DAFF0}" destId="{5EDD4DB5-D0EC-4452-BA2C-015ECFC693DE}" srcOrd="2" destOrd="0" presId="urn:microsoft.com/office/officeart/2005/8/layout/hierarchy4"/>
    <dgm:cxn modelId="{06725C5E-DF68-4666-B7ED-8083AAA055AE}" type="presParOf" srcId="{5EDD4DB5-D0EC-4452-BA2C-015ECFC693DE}" destId="{0BEF25D9-3F41-4869-9F97-953736DB6504}" srcOrd="0" destOrd="0" presId="urn:microsoft.com/office/officeart/2005/8/layout/hierarchy4"/>
    <dgm:cxn modelId="{1BFC7092-93DD-4FA8-8ABC-649CEA5D7B40}" type="presParOf" srcId="{5EDD4DB5-D0EC-4452-BA2C-015ECFC693DE}" destId="{C278780F-75EC-4B23-B756-BB2653A4B729}" srcOrd="1" destOrd="0" presId="urn:microsoft.com/office/officeart/2005/8/layout/hierarchy4"/>
    <dgm:cxn modelId="{7B1B15D0-375B-4106-BA75-5FCC20E53E9C}" type="presParOf" srcId="{5EDD4DB5-D0EC-4452-BA2C-015ECFC693DE}" destId="{E77C5514-5581-4B3F-B91D-BA72A6E14722}" srcOrd="2" destOrd="0" presId="urn:microsoft.com/office/officeart/2005/8/layout/hierarchy4"/>
    <dgm:cxn modelId="{F0C50E41-C30B-40DF-9245-5AF17AD752BD}" type="presParOf" srcId="{E77C5514-5581-4B3F-B91D-BA72A6E14722}" destId="{D44419C7-5884-4F5E-AD79-6E07EB8A9292}" srcOrd="0" destOrd="0" presId="urn:microsoft.com/office/officeart/2005/8/layout/hierarchy4"/>
    <dgm:cxn modelId="{7317AB42-A119-49EB-AAA4-2719C13BE16A}" type="presParOf" srcId="{D44419C7-5884-4F5E-AD79-6E07EB8A9292}" destId="{FBE760FF-F2A5-49F9-8FD5-7D0FFD929E57}" srcOrd="0" destOrd="0" presId="urn:microsoft.com/office/officeart/2005/8/layout/hierarchy4"/>
    <dgm:cxn modelId="{7B506B76-DA0F-4044-AC37-B618B705D285}" type="presParOf" srcId="{D44419C7-5884-4F5E-AD79-6E07EB8A9292}" destId="{AB0B8810-1710-4EFE-A4D3-663137725DF9}" srcOrd="1" destOrd="0" presId="urn:microsoft.com/office/officeart/2005/8/layout/hierarchy4"/>
    <dgm:cxn modelId="{1F958F6B-627E-4CC8-9C31-3138ED339E51}" type="presParOf" srcId="{D44419C7-5884-4F5E-AD79-6E07EB8A9292}" destId="{61B4A8EC-C241-4E34-A8A4-8A661559CEFB}" srcOrd="2" destOrd="0" presId="urn:microsoft.com/office/officeart/2005/8/layout/hierarchy4"/>
    <dgm:cxn modelId="{5130B343-3963-439C-B098-9452941ED55F}" type="presParOf" srcId="{61B4A8EC-C241-4E34-A8A4-8A661559CEFB}" destId="{24E61AF4-2E25-4C69-9C50-56DDBBCC07ED}" srcOrd="0" destOrd="0" presId="urn:microsoft.com/office/officeart/2005/8/layout/hierarchy4"/>
    <dgm:cxn modelId="{68D0F22A-7A71-4662-BDDF-DA9DAF4E0324}" type="presParOf" srcId="{24E61AF4-2E25-4C69-9C50-56DDBBCC07ED}" destId="{7D37FFAC-A6F3-4CC8-A4D1-1FB04F16A572}" srcOrd="0" destOrd="0" presId="urn:microsoft.com/office/officeart/2005/8/layout/hierarchy4"/>
    <dgm:cxn modelId="{1017F008-A50D-45A0-A556-B629C05B11F7}" type="presParOf" srcId="{24E61AF4-2E25-4C69-9C50-56DDBBCC07ED}" destId="{0E362CDA-B540-4D1E-BBB7-C0E9BE56377A}" srcOrd="1" destOrd="0" presId="urn:microsoft.com/office/officeart/2005/8/layout/hierarchy4"/>
    <dgm:cxn modelId="{7F81E48D-3A0B-4136-9165-D16319C5A15E}" type="presParOf" srcId="{B771AC0C-13A4-4C8C-A59A-67B7B96AD1D7}" destId="{631A1826-4F19-4081-9252-70CF100DBB9A}" srcOrd="3" destOrd="0" presId="urn:microsoft.com/office/officeart/2005/8/layout/hierarchy4"/>
    <dgm:cxn modelId="{684B62B8-BB57-4FDB-8E87-37786D76916D}" type="presParOf" srcId="{B771AC0C-13A4-4C8C-A59A-67B7B96AD1D7}" destId="{B55284F1-B741-415C-9162-CF6F39718025}" srcOrd="4" destOrd="0" presId="urn:microsoft.com/office/officeart/2005/8/layout/hierarchy4"/>
    <dgm:cxn modelId="{56D9885E-BE8A-468E-8CFC-11E21043F467}" type="presParOf" srcId="{B55284F1-B741-415C-9162-CF6F39718025}" destId="{6B8593DE-0504-4B80-90B8-A5BA3D3E0869}" srcOrd="0" destOrd="0" presId="urn:microsoft.com/office/officeart/2005/8/layout/hierarchy4"/>
    <dgm:cxn modelId="{E746B204-06F1-4641-82C0-57A7CE89F9FD}" type="presParOf" srcId="{B55284F1-B741-415C-9162-CF6F39718025}" destId="{C3916938-4DDC-48BE-9058-D1EF77C540DC}" srcOrd="1" destOrd="0" presId="urn:microsoft.com/office/officeart/2005/8/layout/hierarchy4"/>
    <dgm:cxn modelId="{48915A3E-F943-4BDF-83C4-AF71D081E5F6}" type="presParOf" srcId="{B55284F1-B741-415C-9162-CF6F39718025}" destId="{07B736FA-3D62-46A1-9F27-60F6E1B912A1}" srcOrd="2" destOrd="0" presId="urn:microsoft.com/office/officeart/2005/8/layout/hierarchy4"/>
    <dgm:cxn modelId="{66613D58-09DF-4C1D-BC97-4B418061CD8E}" type="presParOf" srcId="{07B736FA-3D62-46A1-9F27-60F6E1B912A1}" destId="{92B837CB-8D73-4DB7-8822-E1D22DB6370F}" srcOrd="0" destOrd="0" presId="urn:microsoft.com/office/officeart/2005/8/layout/hierarchy4"/>
    <dgm:cxn modelId="{641ABD56-6599-4493-B07E-4B3B2DB85F8C}" type="presParOf" srcId="{92B837CB-8D73-4DB7-8822-E1D22DB6370F}" destId="{830F3715-CA96-406D-BDD4-B631C3E2D235}" srcOrd="0" destOrd="0" presId="urn:microsoft.com/office/officeart/2005/8/layout/hierarchy4"/>
    <dgm:cxn modelId="{A9F44733-2849-4852-9E93-15BA352A1EE6}" type="presParOf" srcId="{92B837CB-8D73-4DB7-8822-E1D22DB6370F}" destId="{7ADC4D5E-374B-4079-9BCD-9CA320120438}" srcOrd="1" destOrd="0" presId="urn:microsoft.com/office/officeart/2005/8/layout/hierarchy4"/>
    <dgm:cxn modelId="{3FD4515A-6BFA-48A1-8C94-800C7CC1C69A}" type="presParOf" srcId="{92B837CB-8D73-4DB7-8822-E1D22DB6370F}" destId="{335E7B27-5CB5-4E99-818A-01E3AFB379CA}" srcOrd="2" destOrd="0" presId="urn:microsoft.com/office/officeart/2005/8/layout/hierarchy4"/>
    <dgm:cxn modelId="{E7226E9A-A635-4D53-B3A0-ED70090F1000}" type="presParOf" srcId="{335E7B27-5CB5-4E99-818A-01E3AFB379CA}" destId="{8E840FEB-2BF2-4A94-ACD4-47F5BF90B519}" srcOrd="0" destOrd="0" presId="urn:microsoft.com/office/officeart/2005/8/layout/hierarchy4"/>
    <dgm:cxn modelId="{DF5BBFFC-5C7C-4669-913A-4A2EFC12AA12}" type="presParOf" srcId="{8E840FEB-2BF2-4A94-ACD4-47F5BF90B519}" destId="{CE9054EE-8560-47E5-8046-AEBF8EA76C2A}" srcOrd="0" destOrd="0" presId="urn:microsoft.com/office/officeart/2005/8/layout/hierarchy4"/>
    <dgm:cxn modelId="{BB5A8962-1D80-4D7E-816D-FF0880787E71}" type="presParOf" srcId="{8E840FEB-2BF2-4A94-ACD4-47F5BF90B519}" destId="{1671314A-4548-4C9D-AC3E-D5B494585A85}" srcOrd="1" destOrd="0" presId="urn:microsoft.com/office/officeart/2005/8/layout/hierarchy4"/>
    <dgm:cxn modelId="{89FF161A-FC98-4590-B32F-D37DEC397EDC}" type="presParOf" srcId="{8E840FEB-2BF2-4A94-ACD4-47F5BF90B519}" destId="{BBE0AC22-C112-4BF0-A5B1-7AC58D337673}" srcOrd="2" destOrd="0" presId="urn:microsoft.com/office/officeart/2005/8/layout/hierarchy4"/>
    <dgm:cxn modelId="{34A345D6-4792-47E4-A31A-96BF5C1FCD38}" type="presParOf" srcId="{BBE0AC22-C112-4BF0-A5B1-7AC58D337673}" destId="{09482EB8-230A-4141-9B2A-B959388268A7}" srcOrd="0" destOrd="0" presId="urn:microsoft.com/office/officeart/2005/8/layout/hierarchy4"/>
    <dgm:cxn modelId="{ED467D32-D1C2-4B91-BBD5-D96C4746224D}" type="presParOf" srcId="{09482EB8-230A-4141-9B2A-B959388268A7}" destId="{EF6BDCD1-DE98-4A87-A1D8-D879A167399E}" srcOrd="0" destOrd="0" presId="urn:microsoft.com/office/officeart/2005/8/layout/hierarchy4"/>
    <dgm:cxn modelId="{F83BBF74-376E-469B-A4CD-ABAE4F6E601E}" type="presParOf" srcId="{09482EB8-230A-4141-9B2A-B959388268A7}" destId="{1DBABA7A-EBE8-48B3-803D-8854B586A5E6}" srcOrd="1" destOrd="0" presId="urn:microsoft.com/office/officeart/2005/8/layout/hierarchy4"/>
    <dgm:cxn modelId="{3EF6B78D-62FF-400B-A387-61D16C12697C}" type="presParOf" srcId="{07B736FA-3D62-46A1-9F27-60F6E1B912A1}" destId="{1EC4212D-59B4-46AD-AB15-0C5C4D357A74}" srcOrd="1" destOrd="0" presId="urn:microsoft.com/office/officeart/2005/8/layout/hierarchy4"/>
    <dgm:cxn modelId="{C94FF641-B0E2-4BC0-B846-61B2202E3701}" type="presParOf" srcId="{07B736FA-3D62-46A1-9F27-60F6E1B912A1}" destId="{0D3CEEAC-C2BB-4BF2-BF79-E102476A3FD9}" srcOrd="2" destOrd="0" presId="urn:microsoft.com/office/officeart/2005/8/layout/hierarchy4"/>
    <dgm:cxn modelId="{50E64D78-F69A-4400-85D3-1C1314CE2B5B}" type="presParOf" srcId="{0D3CEEAC-C2BB-4BF2-BF79-E102476A3FD9}" destId="{6FC6C100-5C5F-4F23-9145-0078084AB311}" srcOrd="0" destOrd="0" presId="urn:microsoft.com/office/officeart/2005/8/layout/hierarchy4"/>
    <dgm:cxn modelId="{20768F43-3E93-4D39-B614-AC15E8C7B2AE}" type="presParOf" srcId="{0D3CEEAC-C2BB-4BF2-BF79-E102476A3FD9}" destId="{80171C9A-2485-4E79-865A-942B0041B92C}" srcOrd="1" destOrd="0" presId="urn:microsoft.com/office/officeart/2005/8/layout/hierarchy4"/>
    <dgm:cxn modelId="{471FF526-4601-46AB-827E-12E7F1A237B6}" type="presParOf" srcId="{0D3CEEAC-C2BB-4BF2-BF79-E102476A3FD9}" destId="{F9064359-6FC8-4005-A0F8-5CFF31A4E001}" srcOrd="2" destOrd="0" presId="urn:microsoft.com/office/officeart/2005/8/layout/hierarchy4"/>
    <dgm:cxn modelId="{4C8386FD-414E-498C-9918-E429E9D7DF0A}" type="presParOf" srcId="{F9064359-6FC8-4005-A0F8-5CFF31A4E001}" destId="{4BE8764A-C381-4880-902E-FA8FA11A36A7}" srcOrd="0" destOrd="0" presId="urn:microsoft.com/office/officeart/2005/8/layout/hierarchy4"/>
    <dgm:cxn modelId="{C3EEF9CC-014F-4E25-A32F-0377E7D58C82}" type="presParOf" srcId="{4BE8764A-C381-4880-902E-FA8FA11A36A7}" destId="{1C8554DD-4E54-4917-9E63-769150712EF5}" srcOrd="0" destOrd="0" presId="urn:microsoft.com/office/officeart/2005/8/layout/hierarchy4"/>
    <dgm:cxn modelId="{B2D03F08-177A-4A2D-8AD1-5F733BF21D7B}" type="presParOf" srcId="{4BE8764A-C381-4880-902E-FA8FA11A36A7}" destId="{D45A8305-5634-453F-921C-95851933F580}" srcOrd="1" destOrd="0" presId="urn:microsoft.com/office/officeart/2005/8/layout/hierarchy4"/>
    <dgm:cxn modelId="{0C69D2B5-4C60-4902-954C-55A9692DFEBB}" type="presParOf" srcId="{4BE8764A-C381-4880-902E-FA8FA11A36A7}" destId="{24B4402D-5C20-4949-8FA5-77B6BC7C81DA}" srcOrd="2" destOrd="0" presId="urn:microsoft.com/office/officeart/2005/8/layout/hierarchy4"/>
    <dgm:cxn modelId="{7907862E-0AB2-4F3C-A16A-C85B6D3E073F}" type="presParOf" srcId="{24B4402D-5C20-4949-8FA5-77B6BC7C81DA}" destId="{26A6FF60-6C68-4931-B95A-E726776BB130}" srcOrd="0" destOrd="0" presId="urn:microsoft.com/office/officeart/2005/8/layout/hierarchy4"/>
    <dgm:cxn modelId="{3863A2C1-D624-49E8-B17A-F1F4BAF82DD4}" type="presParOf" srcId="{26A6FF60-6C68-4931-B95A-E726776BB130}" destId="{E5B80D25-285A-4740-BC79-D41B4E18E9FF}" srcOrd="0" destOrd="0" presId="urn:microsoft.com/office/officeart/2005/8/layout/hierarchy4"/>
    <dgm:cxn modelId="{0841538D-A2DE-4DE8-95B6-57033C30500C}" type="presParOf" srcId="{26A6FF60-6C68-4931-B95A-E726776BB130}" destId="{6724AC45-E53C-4165-B2E6-4E6FC67CA63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21601-3249-49A6-9E0F-32F604248C60}">
      <dsp:nvSpPr>
        <dsp:cNvPr id="0" name=""/>
        <dsp:cNvSpPr/>
      </dsp:nvSpPr>
      <dsp:spPr>
        <a:xfrm>
          <a:off x="5031" y="2440"/>
          <a:ext cx="8775161" cy="805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/>
            <a:t>اعراب الاستفهام</a:t>
          </a:r>
          <a:endParaRPr lang="en-GB" sz="2500" kern="1200" dirty="0"/>
        </a:p>
      </dsp:txBody>
      <dsp:txXfrm>
        <a:off x="28620" y="26029"/>
        <a:ext cx="8727983" cy="758205"/>
      </dsp:txXfrm>
    </dsp:sp>
    <dsp:sp modelId="{F94A392B-4580-4AFB-8A07-87D76AA7D3CB}">
      <dsp:nvSpPr>
        <dsp:cNvPr id="0" name=""/>
        <dsp:cNvSpPr/>
      </dsp:nvSpPr>
      <dsp:spPr>
        <a:xfrm>
          <a:off x="7109370" y="898027"/>
          <a:ext cx="1670822" cy="8053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000" kern="1200" dirty="0"/>
            <a:t>قبله جار أو مضاف</a:t>
          </a:r>
          <a:endParaRPr lang="en-GB" sz="2000" kern="1200" dirty="0"/>
        </a:p>
      </dsp:txBody>
      <dsp:txXfrm>
        <a:off x="7132959" y="921616"/>
        <a:ext cx="1623644" cy="758205"/>
      </dsp:txXfrm>
    </dsp:sp>
    <dsp:sp modelId="{F2688ACB-412F-42DB-9801-2D727260D839}">
      <dsp:nvSpPr>
        <dsp:cNvPr id="0" name=""/>
        <dsp:cNvSpPr/>
      </dsp:nvSpPr>
      <dsp:spPr>
        <a:xfrm>
          <a:off x="7109370" y="1793614"/>
          <a:ext cx="1670822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 dirty="0"/>
        </a:p>
      </dsp:txBody>
      <dsp:txXfrm>
        <a:off x="7132959" y="1817203"/>
        <a:ext cx="1623644" cy="758205"/>
      </dsp:txXfrm>
    </dsp:sp>
    <dsp:sp modelId="{C940ECED-35FE-43B6-AA2C-C94BB44A1AC7}">
      <dsp:nvSpPr>
        <dsp:cNvPr id="0" name=""/>
        <dsp:cNvSpPr/>
      </dsp:nvSpPr>
      <dsp:spPr>
        <a:xfrm>
          <a:off x="7109370" y="2689200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علی من سلّمتَ؟</a:t>
          </a:r>
          <a:endParaRPr lang="en-GB" sz="1800" kern="1200" dirty="0"/>
        </a:p>
      </dsp:txBody>
      <dsp:txXfrm>
        <a:off x="7132959" y="2712789"/>
        <a:ext cx="1623644" cy="758205"/>
      </dsp:txXfrm>
    </dsp:sp>
    <dsp:sp modelId="{16ACDFBC-ED4A-4B34-A543-37EABAB33CF8}">
      <dsp:nvSpPr>
        <dsp:cNvPr id="0" name=""/>
        <dsp:cNvSpPr/>
      </dsp:nvSpPr>
      <dsp:spPr>
        <a:xfrm>
          <a:off x="7109370" y="3584787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مجرور</a:t>
          </a:r>
          <a:endParaRPr lang="en-GB" sz="1800" kern="1200" dirty="0"/>
        </a:p>
      </dsp:txBody>
      <dsp:txXfrm>
        <a:off x="7132959" y="3608376"/>
        <a:ext cx="1623644" cy="758205"/>
      </dsp:txXfrm>
    </dsp:sp>
    <dsp:sp modelId="{E7F57276-B6B9-4967-A3FC-31D48DE5900F}">
      <dsp:nvSpPr>
        <dsp:cNvPr id="0" name=""/>
        <dsp:cNvSpPr/>
      </dsp:nvSpPr>
      <dsp:spPr>
        <a:xfrm>
          <a:off x="3557201" y="898027"/>
          <a:ext cx="3411820" cy="8053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000" kern="1200" dirty="0"/>
            <a:t>بعده فعل</a:t>
          </a:r>
          <a:endParaRPr lang="en-GB" sz="2000" kern="1200" dirty="0"/>
        </a:p>
      </dsp:txBody>
      <dsp:txXfrm>
        <a:off x="3580790" y="921616"/>
        <a:ext cx="3364642" cy="758205"/>
      </dsp:txXfrm>
    </dsp:sp>
    <dsp:sp modelId="{6672FCDD-87FC-4A48-8520-B634945DC333}">
      <dsp:nvSpPr>
        <dsp:cNvPr id="0" name=""/>
        <dsp:cNvSpPr/>
      </dsp:nvSpPr>
      <dsp:spPr>
        <a:xfrm>
          <a:off x="5298198" y="1793614"/>
          <a:ext cx="1670822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الفعل غير مشتغل عنه</a:t>
          </a:r>
          <a:endParaRPr lang="en-GB" sz="1800" kern="1200" dirty="0"/>
        </a:p>
      </dsp:txBody>
      <dsp:txXfrm>
        <a:off x="5321787" y="1817203"/>
        <a:ext cx="1623644" cy="758205"/>
      </dsp:txXfrm>
    </dsp:sp>
    <dsp:sp modelId="{A39CAA7A-7F8A-4DB3-9C28-DC2F3F6717C6}">
      <dsp:nvSpPr>
        <dsp:cNvPr id="0" name=""/>
        <dsp:cNvSpPr/>
      </dsp:nvSpPr>
      <dsp:spPr>
        <a:xfrm>
          <a:off x="5298198" y="2689200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من سمعت؟</a:t>
          </a:r>
          <a:endParaRPr lang="en-GB" sz="1800" kern="1200" dirty="0"/>
        </a:p>
      </dsp:txBody>
      <dsp:txXfrm>
        <a:off x="5321787" y="2712789"/>
        <a:ext cx="1623644" cy="758205"/>
      </dsp:txXfrm>
    </dsp:sp>
    <dsp:sp modelId="{3CC24517-3A86-4CC2-8C82-90B16E25CBD8}">
      <dsp:nvSpPr>
        <dsp:cNvPr id="0" name=""/>
        <dsp:cNvSpPr/>
      </dsp:nvSpPr>
      <dsp:spPr>
        <a:xfrm>
          <a:off x="5298198" y="3584787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منصوب</a:t>
          </a:r>
          <a:endParaRPr lang="en-GB" sz="1800" kern="1200" dirty="0"/>
        </a:p>
      </dsp:txBody>
      <dsp:txXfrm>
        <a:off x="5321787" y="3608376"/>
        <a:ext cx="1623644" cy="758205"/>
      </dsp:txXfrm>
    </dsp:sp>
    <dsp:sp modelId="{0BEF25D9-3F41-4869-9F97-953736DB6504}">
      <dsp:nvSpPr>
        <dsp:cNvPr id="0" name=""/>
        <dsp:cNvSpPr/>
      </dsp:nvSpPr>
      <dsp:spPr>
        <a:xfrm>
          <a:off x="3557201" y="1793614"/>
          <a:ext cx="1670822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الفعل مشتغل عنه</a:t>
          </a:r>
          <a:endParaRPr lang="en-GB" sz="1800" kern="1200" dirty="0"/>
        </a:p>
      </dsp:txBody>
      <dsp:txXfrm>
        <a:off x="3580790" y="1817203"/>
        <a:ext cx="1623644" cy="758205"/>
      </dsp:txXfrm>
    </dsp:sp>
    <dsp:sp modelId="{FBE760FF-F2A5-49F9-8FD5-7D0FFD929E57}">
      <dsp:nvSpPr>
        <dsp:cNvPr id="0" name=""/>
        <dsp:cNvSpPr/>
      </dsp:nvSpPr>
      <dsp:spPr>
        <a:xfrm>
          <a:off x="3557201" y="2689200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من سمعتهُ؟</a:t>
          </a:r>
          <a:endParaRPr lang="en-GB" sz="1800" kern="1200" dirty="0"/>
        </a:p>
      </dsp:txBody>
      <dsp:txXfrm>
        <a:off x="3580790" y="2712789"/>
        <a:ext cx="1623644" cy="758205"/>
      </dsp:txXfrm>
    </dsp:sp>
    <dsp:sp modelId="{7D37FFAC-A6F3-4CC8-A4D1-1FB04F16A572}">
      <dsp:nvSpPr>
        <dsp:cNvPr id="0" name=""/>
        <dsp:cNvSpPr/>
      </dsp:nvSpPr>
      <dsp:spPr>
        <a:xfrm>
          <a:off x="3557201" y="3584787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مبتدأ</a:t>
          </a:r>
          <a:endParaRPr lang="en-GB" sz="1800" kern="1200" dirty="0"/>
        </a:p>
      </dsp:txBody>
      <dsp:txXfrm>
        <a:off x="3580790" y="3608376"/>
        <a:ext cx="1623644" cy="758205"/>
      </dsp:txXfrm>
    </dsp:sp>
    <dsp:sp modelId="{6B8593DE-0504-4B80-90B8-A5BA3D3E0869}">
      <dsp:nvSpPr>
        <dsp:cNvPr id="0" name=""/>
        <dsp:cNvSpPr/>
      </dsp:nvSpPr>
      <dsp:spPr>
        <a:xfrm>
          <a:off x="5031" y="898027"/>
          <a:ext cx="3411820" cy="8053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000" kern="1200" dirty="0"/>
            <a:t>ليس بعده فعل ولَا قبله جار أو مضاف</a:t>
          </a:r>
          <a:endParaRPr lang="en-GB" sz="2000" kern="1200" dirty="0"/>
        </a:p>
      </dsp:txBody>
      <dsp:txXfrm>
        <a:off x="28620" y="921616"/>
        <a:ext cx="3364642" cy="758205"/>
      </dsp:txXfrm>
    </dsp:sp>
    <dsp:sp modelId="{830F3715-CA96-406D-BDD4-B631C3E2D235}">
      <dsp:nvSpPr>
        <dsp:cNvPr id="0" name=""/>
        <dsp:cNvSpPr/>
      </dsp:nvSpPr>
      <dsp:spPr>
        <a:xfrm>
          <a:off x="1746029" y="1793614"/>
          <a:ext cx="1670822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غير ظرف</a:t>
          </a:r>
          <a:endParaRPr lang="en-GB" sz="1800" kern="1200" dirty="0"/>
        </a:p>
      </dsp:txBody>
      <dsp:txXfrm>
        <a:off x="1769618" y="1817203"/>
        <a:ext cx="1623644" cy="758205"/>
      </dsp:txXfrm>
    </dsp:sp>
    <dsp:sp modelId="{CE9054EE-8560-47E5-8046-AEBF8EA76C2A}">
      <dsp:nvSpPr>
        <dsp:cNvPr id="0" name=""/>
        <dsp:cNvSpPr/>
      </dsp:nvSpPr>
      <dsp:spPr>
        <a:xfrm>
          <a:off x="1746029" y="2689200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من أنت؟</a:t>
          </a:r>
          <a:endParaRPr lang="en-GB" sz="1800" kern="1200" dirty="0"/>
        </a:p>
      </dsp:txBody>
      <dsp:txXfrm>
        <a:off x="1769618" y="2712789"/>
        <a:ext cx="1623644" cy="758205"/>
      </dsp:txXfrm>
    </dsp:sp>
    <dsp:sp modelId="{EF6BDCD1-DE98-4A87-A1D8-D879A167399E}">
      <dsp:nvSpPr>
        <dsp:cNvPr id="0" name=""/>
        <dsp:cNvSpPr/>
      </dsp:nvSpPr>
      <dsp:spPr>
        <a:xfrm>
          <a:off x="1746029" y="3584787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مبتدأ</a:t>
          </a:r>
          <a:endParaRPr lang="en-GB" sz="1800" kern="1200" dirty="0"/>
        </a:p>
      </dsp:txBody>
      <dsp:txXfrm>
        <a:off x="1769618" y="3608376"/>
        <a:ext cx="1623644" cy="758205"/>
      </dsp:txXfrm>
    </dsp:sp>
    <dsp:sp modelId="{6FC6C100-5C5F-4F23-9145-0078084AB311}">
      <dsp:nvSpPr>
        <dsp:cNvPr id="0" name=""/>
        <dsp:cNvSpPr/>
      </dsp:nvSpPr>
      <dsp:spPr>
        <a:xfrm>
          <a:off x="5031" y="1793614"/>
          <a:ext cx="1670822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ظرف</a:t>
          </a:r>
          <a:endParaRPr lang="en-GB" sz="1800" kern="1200" dirty="0"/>
        </a:p>
      </dsp:txBody>
      <dsp:txXfrm>
        <a:off x="28620" y="1817203"/>
        <a:ext cx="1623644" cy="758205"/>
      </dsp:txXfrm>
    </dsp:sp>
    <dsp:sp modelId="{1C8554DD-4E54-4917-9E63-769150712EF5}">
      <dsp:nvSpPr>
        <dsp:cNvPr id="0" name=""/>
        <dsp:cNvSpPr/>
      </dsp:nvSpPr>
      <dsp:spPr>
        <a:xfrm>
          <a:off x="5031" y="2689200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متی رمضان؟</a:t>
          </a:r>
          <a:endParaRPr lang="en-GB" sz="1800" kern="1200" dirty="0"/>
        </a:p>
      </dsp:txBody>
      <dsp:txXfrm>
        <a:off x="28620" y="2712789"/>
        <a:ext cx="1623644" cy="758205"/>
      </dsp:txXfrm>
    </dsp:sp>
    <dsp:sp modelId="{E5B80D25-285A-4740-BC79-D41B4E18E9FF}">
      <dsp:nvSpPr>
        <dsp:cNvPr id="0" name=""/>
        <dsp:cNvSpPr/>
      </dsp:nvSpPr>
      <dsp:spPr>
        <a:xfrm>
          <a:off x="5031" y="3584787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خبر</a:t>
          </a:r>
          <a:endParaRPr lang="en-GB" sz="1800" kern="1200" dirty="0"/>
        </a:p>
      </dsp:txBody>
      <dsp:txXfrm>
        <a:off x="28620" y="3608376"/>
        <a:ext cx="1623644" cy="758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٤٨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200000"/>
              </a:lnSpc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الثَّانِي فِي الاسْمِ الْمَبْنِيِّ</a:t>
            </a:r>
          </a:p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الْمُرَكَّبَاتُ</a:t>
            </a: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19872" y="0"/>
            <a:ext cx="21530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السَّابِعُ: الْكِنَايَاتُ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كَمْ لَبِثْتُمْ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﴿كَيْفَ فَعَلْنَا بِهِمْ﴾</a:t>
            </a:r>
            <a:endParaRPr lang="ar-SA" b="1" dirty="0">
              <a:solidFill>
                <a:schemeClr val="accent6"/>
              </a:solidFill>
            </a:endParaRP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﴿أَيْنَ الْمَفَرُّ﴾</a:t>
            </a:r>
            <a:endParaRPr lang="ar-SA" b="1" dirty="0">
              <a:solidFill>
                <a:schemeClr val="accent6"/>
              </a:solidFill>
            </a:endParaRP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﴿مِنْ أَيِّ شَيْءٍ خَلَقَهُ﴾</a:t>
            </a:r>
            <a:endParaRPr lang="ar-SA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21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19872" y="0"/>
            <a:ext cx="21530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السَّابِعُ: الْكِنَايَاتُ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ur-PK" dirty="0"/>
              <a:t>وَاعْـلَمْ أَنَّ كَمْ فِي الوَجْهَيْنِ يَقَعُ</a:t>
            </a:r>
            <a:endParaRPr lang="ar-SA" dirty="0"/>
          </a:p>
          <a:p>
            <a:pPr rtl="1"/>
            <a:r>
              <a:rPr lang="ur-PK" dirty="0"/>
              <a:t>مَنْصُوبًا إِذَا كَانَ بَعْدَهُ فِعْلٌ غَيْرُ مُشْتَغِلٍ عَنْهُ بِضَمِيْرِهِ، نَحْوُ</a:t>
            </a:r>
            <a:endParaRPr lang="ar-SA" dirty="0"/>
          </a:p>
          <a:p>
            <a:pPr rtl="1"/>
            <a:r>
              <a:rPr lang="ar-SA" dirty="0"/>
              <a:t>	</a:t>
            </a:r>
            <a:r>
              <a:rPr lang="ur-PK" dirty="0"/>
              <a:t>كَمْ رَجُلًا ضَرَبْتُ؟ وَكَمْ غُلامٍ مَلَكْتُ؟ مَفْعُوْلًا بِهِ، </a:t>
            </a:r>
            <a:endParaRPr lang="ar-SA" dirty="0"/>
          </a:p>
          <a:p>
            <a:pPr rtl="1"/>
            <a:r>
              <a:rPr lang="ar-SA" dirty="0"/>
              <a:t>	</a:t>
            </a:r>
            <a:r>
              <a:rPr lang="ur-PK" dirty="0"/>
              <a:t>وَكَمْ ضَرْبَةً ضَرَبْتُ مَصْدَرًا، </a:t>
            </a:r>
            <a:endParaRPr lang="ar-SA" dirty="0"/>
          </a:p>
          <a:p>
            <a:pPr rtl="1"/>
            <a:r>
              <a:rPr lang="ar-SA" dirty="0"/>
              <a:t>	</a:t>
            </a:r>
            <a:r>
              <a:rPr lang="ur-PK" dirty="0"/>
              <a:t>وَكَمْ يَوْمًا سِرْتُ وَكَمْ يَوْمًا صُمْتَ مَفْعُوْلًا فِيْهِ،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71423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19872" y="0"/>
            <a:ext cx="21530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السَّابِعُ: الْكِنَايَاتُ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وَمَجْرُوْرًا إِذَا كَانَ قَبْلَهُ حَرْفُ جَرٍّ، أو مُضافٌ</a:t>
            </a:r>
            <a:r>
              <a:rPr lang="ar-SA" dirty="0"/>
              <a:t> </a:t>
            </a:r>
            <a:endParaRPr lang="ur-PK" dirty="0"/>
          </a:p>
          <a:p>
            <a:pPr rtl="1"/>
            <a:r>
              <a:rPr lang="ur-PK" dirty="0"/>
              <a:t>	نَحْوُ بِكَمْ رَجُلٍ مَرَرْتُ، وَعَلى كَمْ رَجُلٍ حَكَمْت؟ </a:t>
            </a:r>
          </a:p>
          <a:p>
            <a:pPr rtl="1"/>
            <a:r>
              <a:rPr lang="ur-PK" dirty="0"/>
              <a:t>	وغُلامَ كَمْ رَجُلٍ احْتَرَمْتُ، ومَالَ كَمْ رَجُلٍ سَلَبْتُ.</a:t>
            </a:r>
          </a:p>
        </p:txBody>
      </p:sp>
    </p:spTree>
    <p:extLst>
      <p:ext uri="{BB962C8B-B14F-4D97-AF65-F5344CB8AC3E}">
        <p14:creationId xmlns:p14="http://schemas.microsoft.com/office/powerpoint/2010/main" val="3156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19872" y="0"/>
            <a:ext cx="21530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السَّابِعُ: الْكِنَايَاتُ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وَمَرْفُوْعًا إذا لَمْ يَكُنْ شَيئًا مَنَ الأمْرَيْنِ</a:t>
            </a:r>
          </a:p>
          <a:p>
            <a:pPr rtl="1"/>
            <a:r>
              <a:rPr lang="ur-PK" dirty="0"/>
              <a:t>	 مُبْتَدَأً إِنْ لمْ يَكْنْ ظَرْفًا، نَحْوُ كَمْ رَجُلًا أَخُوْكَ ؟ وَكَمْ رَجُلٍ ضَرَبْتُهُ، </a:t>
            </a:r>
          </a:p>
          <a:p>
            <a:pPr rtl="1"/>
            <a:r>
              <a:rPr lang="ur-PK" dirty="0"/>
              <a:t>	وخَبَرًا إنْ كَانَ ظَرفًا، نَحْوُ كَمْ يَومًا سَفَرُكَ ؟ و كَمْ شَهْرٍ صَوْمِي</a:t>
            </a:r>
            <a:endParaRPr lang="ur-PK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74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6089E-E415-4F17-A428-8BED41257090}"/>
              </a:ext>
            </a:extLst>
          </p:cNvPr>
          <p:cNvSpPr/>
          <p:nvPr/>
        </p:nvSpPr>
        <p:spPr>
          <a:xfrm>
            <a:off x="4663471" y="195926"/>
            <a:ext cx="4403138" cy="1007672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698581" y="1726474"/>
            <a:ext cx="4368027" cy="3139321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4436154" y="368612"/>
            <a:ext cx="485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" y="365187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2D4598-3D54-4694-8630-46515D2E78EB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7C48B-00E6-4943-9F79-2BDB04BDA263}"/>
              </a:ext>
            </a:extLst>
          </p:cNvPr>
          <p:cNvSpPr/>
          <p:nvPr/>
        </p:nvSpPr>
        <p:spPr>
          <a:xfrm>
            <a:off x="66444" y="48546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pic>
        <p:nvPicPr>
          <p:cNvPr id="1026" name="Picture 2" descr="Social media logo collection">
            <a:extLst>
              <a:ext uri="{FF2B5EF4-FFF2-40B4-BE49-F238E27FC236}">
                <a16:creationId xmlns:a16="http://schemas.microsoft.com/office/drawing/2014/main" id="{73D65273-05CD-49C4-A4E9-48183388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73160" b="35879"/>
          <a:stretch/>
        </p:blipFill>
        <p:spPr bwMode="auto">
          <a:xfrm>
            <a:off x="4794143" y="1953938"/>
            <a:ext cx="756806" cy="20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ocial media logo collection">
            <a:extLst>
              <a:ext uri="{FF2B5EF4-FFF2-40B4-BE49-F238E27FC236}">
                <a16:creationId xmlns:a16="http://schemas.microsoft.com/office/drawing/2014/main" id="{FEC101B6-010C-4FAE-81F7-558367413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20139" r="50445" b="59731"/>
          <a:stretch/>
        </p:blipFill>
        <p:spPr bwMode="auto">
          <a:xfrm>
            <a:off x="4836131" y="1817896"/>
            <a:ext cx="672831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icon Free Vector">
            <a:extLst>
              <a:ext uri="{FF2B5EF4-FFF2-40B4-BE49-F238E27FC236}">
                <a16:creationId xmlns:a16="http://schemas.microsoft.com/office/drawing/2014/main" id="{0A195A70-B23D-45C9-A770-302012946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56857" r="36000" b="16145"/>
          <a:stretch/>
        </p:blipFill>
        <p:spPr bwMode="auto">
          <a:xfrm>
            <a:off x="4851972" y="4072803"/>
            <a:ext cx="728140" cy="7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426803-9C3D-48C9-81CE-B69A1CF83F61}"/>
              </a:ext>
            </a:extLst>
          </p:cNvPr>
          <p:cNvSpPr/>
          <p:nvPr/>
        </p:nvSpPr>
        <p:spPr>
          <a:xfrm>
            <a:off x="5436096" y="186303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68299-BC1C-4858-AD67-E52A025FC5BE}"/>
              </a:ext>
            </a:extLst>
          </p:cNvPr>
          <p:cNvSpPr/>
          <p:nvPr/>
        </p:nvSpPr>
        <p:spPr>
          <a:xfrm>
            <a:off x="5436096" y="2647517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B050C-AC0A-4131-808E-8AE8393C7366}"/>
              </a:ext>
            </a:extLst>
          </p:cNvPr>
          <p:cNvSpPr/>
          <p:nvPr/>
        </p:nvSpPr>
        <p:spPr>
          <a:xfrm>
            <a:off x="5458111" y="3390260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qalam_leicester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B3E5E-BDEB-4059-84AD-7DD02C2509A5}"/>
              </a:ext>
            </a:extLst>
          </p:cNvPr>
          <p:cNvSpPr/>
          <p:nvPr/>
        </p:nvSpPr>
        <p:spPr>
          <a:xfrm>
            <a:off x="5491465" y="4138272"/>
            <a:ext cx="3639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t.me/AlQalamLeicester</a:t>
            </a:r>
          </a:p>
        </p:txBody>
      </p:sp>
    </p:spTree>
    <p:extLst>
      <p:ext uri="{BB962C8B-B14F-4D97-AF65-F5344CB8AC3E}">
        <p14:creationId xmlns:p14="http://schemas.microsoft.com/office/powerpoint/2010/main" val="526998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19872" y="0"/>
            <a:ext cx="21530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السَّابِعُ: الْكِنَايَاتُ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91F1C04-C6A2-4499-937D-A790317ABB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388" y="627063"/>
          <a:ext cx="8785225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5712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الثّانِي</a:t>
            </a:r>
            <a:r>
              <a:rPr lang="ur-PK" sz="1600" b="1" dirty="0"/>
              <a:t> </a:t>
            </a:r>
            <a:r>
              <a:rPr lang="ur-PK" sz="1600" b="1" dirty="0" err="1"/>
              <a:t>عَشَرَ</a:t>
            </a:r>
            <a:r>
              <a:rPr lang="ur-PK" sz="1600" b="1" dirty="0"/>
              <a:t>: </a:t>
            </a:r>
            <a:r>
              <a:rPr lang="ur-PK" sz="1600" b="1" dirty="0" err="1"/>
              <a:t>مَا</a:t>
            </a:r>
            <a:r>
              <a:rPr lang="ur-PK" sz="1600" b="1" dirty="0"/>
              <a:t> و لا </a:t>
            </a:r>
            <a:r>
              <a:rPr lang="ur-PK" sz="1600" b="1" dirty="0" err="1"/>
              <a:t>المُشْبَّهَتينِ</a:t>
            </a:r>
            <a:r>
              <a:rPr lang="ur-PK" sz="1600" b="1" dirty="0"/>
              <a:t> </a:t>
            </a:r>
            <a:r>
              <a:rPr lang="ur-PK" sz="1600" b="1" dirty="0" err="1"/>
              <a:t>بـِلَيْسَ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/>
              <a:t>خال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022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F4FDAF-49FB-4362-A19E-6F83E630A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254"/>
          <a:stretch/>
        </p:blipFill>
        <p:spPr>
          <a:xfrm>
            <a:off x="1152525" y="1828800"/>
            <a:ext cx="5795739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25915B-8A33-4E54-9274-A8AC3261B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56"/>
          <a:stretch/>
        </p:blipFill>
        <p:spPr>
          <a:xfrm>
            <a:off x="6948264" y="1828800"/>
            <a:ext cx="502246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19872" y="0"/>
            <a:ext cx="21530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السَّابِعُ: الْكِنَايَاتُ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[الْفَصْلُ السّابِعُ: اَلكِنَايَاتُ]</a:t>
            </a:r>
            <a:endParaRPr lang="en-GB" b="1" dirty="0"/>
          </a:p>
          <a:p>
            <a:pPr rtl="1"/>
            <a:r>
              <a:rPr lang="ur-PK" dirty="0"/>
              <a:t>فَصْلٌ الكِناياتُ هِيَ أسْماءٌ تَدُلَّ </a:t>
            </a:r>
          </a:p>
          <a:p>
            <a:pPr rtl="1"/>
            <a:r>
              <a:rPr lang="ur-PK" dirty="0"/>
              <a:t>	عَلى عَدَدٍ مُبْهَمٍ، وَهيَ كَمْ وَكَذَا </a:t>
            </a:r>
          </a:p>
          <a:p>
            <a:pPr rtl="1"/>
            <a:r>
              <a:rPr lang="ur-PK" dirty="0"/>
              <a:t>	أوْ حَديثٍ مُبْهَمٍ، وَهُوَ كَيْتَ وَذَيْتَ.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19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19872" y="0"/>
            <a:ext cx="21530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السَّابِعُ: الْكِنَايَاتُ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70000" lnSpcReduction="20000"/>
          </a:bodyPr>
          <a:lstStyle/>
          <a:p>
            <a:pPr rtl="1"/>
            <a:r>
              <a:rPr lang="ur-PK" dirty="0"/>
              <a:t>وَاعْلَمْ أَنَّ كَمْ عَلى قِسْمَينِ: </a:t>
            </a:r>
            <a:endParaRPr lang="ar-SA" dirty="0"/>
          </a:p>
          <a:p>
            <a:pPr rtl="1"/>
            <a:r>
              <a:rPr lang="ar-SA" dirty="0"/>
              <a:t>	</a:t>
            </a:r>
            <a:r>
              <a:rPr lang="ur-PK" dirty="0"/>
              <a:t>اسْتِفْهامِيَّةٌ، ومَا بَعْدَها مَنْصُوبٌ مُفْرَدٌ عَلَى التَّمِيِيْزِ نَحْوُ كَمْ رَجُلًاعِنْدَكَ.</a:t>
            </a:r>
            <a:endParaRPr lang="en-GB" dirty="0"/>
          </a:p>
          <a:p>
            <a:pPr rtl="1"/>
            <a:r>
              <a:rPr lang="ar-SA" dirty="0"/>
              <a:t>	</a:t>
            </a:r>
            <a:r>
              <a:rPr lang="ur-PK" dirty="0"/>
              <a:t>وَخَبَرِيَّةٌ، وبَعْدَها </a:t>
            </a:r>
            <a:endParaRPr lang="ar-SA" dirty="0"/>
          </a:p>
          <a:p>
            <a:pPr rtl="1"/>
            <a:r>
              <a:rPr lang="ar-SA" dirty="0"/>
              <a:t>		</a:t>
            </a:r>
            <a:r>
              <a:rPr lang="ur-PK" dirty="0"/>
              <a:t>مَجْرُورٌ مُفْرَدٌ نَحْوُ كَمْ مَالٍ أنْفَقْتُهُ، </a:t>
            </a:r>
            <a:endParaRPr lang="ar-SA" dirty="0"/>
          </a:p>
          <a:p>
            <a:pPr rtl="1"/>
            <a:r>
              <a:rPr lang="ar-SA" dirty="0"/>
              <a:t>		</a:t>
            </a:r>
            <a:r>
              <a:rPr lang="ur-PK" dirty="0"/>
              <a:t>أوْ مَجْمُوعٌ نَحْوُ كَمْ رِجالٍ لَقِيتُهُمْ، </a:t>
            </a:r>
            <a:endParaRPr lang="ar-SA" dirty="0"/>
          </a:p>
          <a:p>
            <a:pPr rtl="1"/>
            <a:r>
              <a:rPr lang="ar-SA" dirty="0"/>
              <a:t>	</a:t>
            </a:r>
            <a:r>
              <a:rPr lang="ur-PK" dirty="0"/>
              <a:t>وَمَعْنَاهُ التَّكْثِيرُ.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32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19872" y="0"/>
            <a:ext cx="21530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السَّابِعُ: الْكِنَايَاتُ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وَتَدْخُلُ مِنْ فِيْهِمَا تَقُولُ، </a:t>
            </a:r>
          </a:p>
          <a:p>
            <a:pPr rtl="1"/>
            <a:r>
              <a:rPr lang="ur-PK" dirty="0"/>
              <a:t>	كَمْ مِنْ رَجُلٍ لَقِيتَهُ؟ </a:t>
            </a:r>
          </a:p>
          <a:p>
            <a:pPr rtl="1"/>
            <a:r>
              <a:rPr lang="ur-PK" dirty="0"/>
              <a:t>	وَكَمْ مِنْ مَالٍ أَنْفَقْتُهُ.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312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19872" y="0"/>
            <a:ext cx="21530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السَّابِعُ: الْكِنَايَاتُ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وَقَدْ يُحْذَفُ التَّمْيِيْزُ لِقِيامِ قَريَنةٍ، </a:t>
            </a:r>
          </a:p>
          <a:p>
            <a:pPr rtl="1"/>
            <a:r>
              <a:rPr lang="ur-PK" dirty="0"/>
              <a:t>	نَحْوُ كَمْ مَالُكَ؟ أيْ كَمْ دِينارًا مَالُكَ</a:t>
            </a:r>
          </a:p>
          <a:p>
            <a:pPr rtl="1"/>
            <a:r>
              <a:rPr lang="ur-PK" dirty="0"/>
              <a:t>	وكَمْ ضَرَبْتَ؟ أيْ كَمْ ضَرْبَةً ضَرَبْتَ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13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19872" y="0"/>
            <a:ext cx="21530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السَّابِعُ: الْكِنَايَاتُ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﴿كَمْ مِنْ فِئَةٍ قَلِيلَةٍ غَلَبَتْ فِئَةً كَثِيرَةً بِإِذْنِ اللَّهِ﴾ 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﴿كَمْ أَهْلَكْنَا قَبْلَهُمْ مِنَ الْقُرُونِ﴾</a:t>
            </a:r>
            <a:endParaRPr lang="ar-SA" dirty="0">
              <a:solidFill>
                <a:schemeClr val="accent6"/>
              </a:solidFill>
            </a:endParaRPr>
          </a:p>
          <a:p>
            <a:pPr rtl="1"/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ar-SA" dirty="0">
                <a:solidFill>
                  <a:schemeClr val="accent6"/>
                </a:solidFill>
              </a:rPr>
              <a:t>كَمْ أَهْلَكْنَا مِنْ قَبْلِهِمْ مِنْ قَرْنٍ</a:t>
            </a:r>
            <a:r>
              <a:rPr lang="ur-PK" dirty="0">
                <a:solidFill>
                  <a:schemeClr val="accent6"/>
                </a:solidFill>
              </a:rPr>
              <a:t>﴾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ar-SA" dirty="0">
                <a:solidFill>
                  <a:schemeClr val="accent6"/>
                </a:solidFill>
              </a:rPr>
              <a:t>كَمْ لَبِثْتُمْ</a:t>
            </a:r>
            <a:r>
              <a:rPr lang="ur-PK" dirty="0">
                <a:solidFill>
                  <a:schemeClr val="accent6"/>
                </a:solidFill>
              </a:rPr>
              <a:t>﴾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47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19872" y="0"/>
            <a:ext cx="21530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السَّابِعُ: الْكِنَايَاتُ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9998474-61AF-4676-A3EE-5AC1A9ECA20B}"/>
              </a:ext>
            </a:extLst>
          </p:cNvPr>
          <p:cNvSpPr/>
          <p:nvPr/>
        </p:nvSpPr>
        <p:spPr>
          <a:xfrm>
            <a:off x="184419" y="629503"/>
            <a:ext cx="8775161" cy="805383"/>
          </a:xfrm>
          <a:custGeom>
            <a:avLst/>
            <a:gdLst>
              <a:gd name="connsiteX0" fmla="*/ 0 w 8775161"/>
              <a:gd name="connsiteY0" fmla="*/ 80538 h 805383"/>
              <a:gd name="connsiteX1" fmla="*/ 80538 w 8775161"/>
              <a:gd name="connsiteY1" fmla="*/ 0 h 805383"/>
              <a:gd name="connsiteX2" fmla="*/ 8694623 w 8775161"/>
              <a:gd name="connsiteY2" fmla="*/ 0 h 805383"/>
              <a:gd name="connsiteX3" fmla="*/ 8775161 w 8775161"/>
              <a:gd name="connsiteY3" fmla="*/ 80538 h 805383"/>
              <a:gd name="connsiteX4" fmla="*/ 8775161 w 8775161"/>
              <a:gd name="connsiteY4" fmla="*/ 724845 h 805383"/>
              <a:gd name="connsiteX5" fmla="*/ 8694623 w 8775161"/>
              <a:gd name="connsiteY5" fmla="*/ 805383 h 805383"/>
              <a:gd name="connsiteX6" fmla="*/ 80538 w 8775161"/>
              <a:gd name="connsiteY6" fmla="*/ 805383 h 805383"/>
              <a:gd name="connsiteX7" fmla="*/ 0 w 8775161"/>
              <a:gd name="connsiteY7" fmla="*/ 724845 h 805383"/>
              <a:gd name="connsiteX8" fmla="*/ 0 w 8775161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75161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8694623" y="0"/>
                </a:lnTo>
                <a:cubicBezTo>
                  <a:pt x="8739103" y="0"/>
                  <a:pt x="8775161" y="36058"/>
                  <a:pt x="8775161" y="80538"/>
                </a:cubicBezTo>
                <a:lnTo>
                  <a:pt x="8775161" y="724845"/>
                </a:lnTo>
                <a:cubicBezTo>
                  <a:pt x="8775161" y="769325"/>
                  <a:pt x="8739103" y="805383"/>
                  <a:pt x="8694623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839" tIns="118839" rIns="118839" bIns="11883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500" kern="1200" dirty="0"/>
              <a:t>اعراب الاستفهام</a:t>
            </a:r>
            <a:endParaRPr lang="en-GB" sz="25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85F4F78-2359-40A9-9B90-9BBE195ACFDB}"/>
              </a:ext>
            </a:extLst>
          </p:cNvPr>
          <p:cNvSpPr/>
          <p:nvPr/>
        </p:nvSpPr>
        <p:spPr>
          <a:xfrm>
            <a:off x="7288758" y="1525090"/>
            <a:ext cx="1670822" cy="805383"/>
          </a:xfrm>
          <a:custGeom>
            <a:avLst/>
            <a:gdLst>
              <a:gd name="connsiteX0" fmla="*/ 0 w 1670822"/>
              <a:gd name="connsiteY0" fmla="*/ 80538 h 805383"/>
              <a:gd name="connsiteX1" fmla="*/ 80538 w 1670822"/>
              <a:gd name="connsiteY1" fmla="*/ 0 h 805383"/>
              <a:gd name="connsiteX2" fmla="*/ 1590284 w 1670822"/>
              <a:gd name="connsiteY2" fmla="*/ 0 h 805383"/>
              <a:gd name="connsiteX3" fmla="*/ 1670822 w 1670822"/>
              <a:gd name="connsiteY3" fmla="*/ 80538 h 805383"/>
              <a:gd name="connsiteX4" fmla="*/ 1670822 w 1670822"/>
              <a:gd name="connsiteY4" fmla="*/ 724845 h 805383"/>
              <a:gd name="connsiteX5" fmla="*/ 1590284 w 1670822"/>
              <a:gd name="connsiteY5" fmla="*/ 805383 h 805383"/>
              <a:gd name="connsiteX6" fmla="*/ 80538 w 1670822"/>
              <a:gd name="connsiteY6" fmla="*/ 805383 h 805383"/>
              <a:gd name="connsiteX7" fmla="*/ 0 w 1670822"/>
              <a:gd name="connsiteY7" fmla="*/ 724845 h 805383"/>
              <a:gd name="connsiteX8" fmla="*/ 0 w 1670822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0822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590284" y="0"/>
                </a:lnTo>
                <a:cubicBezTo>
                  <a:pt x="1634764" y="0"/>
                  <a:pt x="1670822" y="36058"/>
                  <a:pt x="1670822" y="80538"/>
                </a:cubicBezTo>
                <a:lnTo>
                  <a:pt x="1670822" y="724845"/>
                </a:lnTo>
                <a:cubicBezTo>
                  <a:pt x="1670822" y="769325"/>
                  <a:pt x="1634764" y="805383"/>
                  <a:pt x="1590284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789" tIns="99789" rIns="99789" bIns="99789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000" kern="1200" dirty="0"/>
              <a:t>قبله جار أو مضاف</a:t>
            </a:r>
            <a:endParaRPr lang="en-GB" sz="20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916F924-842A-4FA7-852C-ABF11C07EADE}"/>
              </a:ext>
            </a:extLst>
          </p:cNvPr>
          <p:cNvSpPr/>
          <p:nvPr/>
        </p:nvSpPr>
        <p:spPr>
          <a:xfrm>
            <a:off x="7288758" y="3316263"/>
            <a:ext cx="1670822" cy="805383"/>
          </a:xfrm>
          <a:custGeom>
            <a:avLst/>
            <a:gdLst>
              <a:gd name="connsiteX0" fmla="*/ 0 w 1670822"/>
              <a:gd name="connsiteY0" fmla="*/ 80538 h 805383"/>
              <a:gd name="connsiteX1" fmla="*/ 80538 w 1670822"/>
              <a:gd name="connsiteY1" fmla="*/ 0 h 805383"/>
              <a:gd name="connsiteX2" fmla="*/ 1590284 w 1670822"/>
              <a:gd name="connsiteY2" fmla="*/ 0 h 805383"/>
              <a:gd name="connsiteX3" fmla="*/ 1670822 w 1670822"/>
              <a:gd name="connsiteY3" fmla="*/ 80538 h 805383"/>
              <a:gd name="connsiteX4" fmla="*/ 1670822 w 1670822"/>
              <a:gd name="connsiteY4" fmla="*/ 724845 h 805383"/>
              <a:gd name="connsiteX5" fmla="*/ 1590284 w 1670822"/>
              <a:gd name="connsiteY5" fmla="*/ 805383 h 805383"/>
              <a:gd name="connsiteX6" fmla="*/ 80538 w 1670822"/>
              <a:gd name="connsiteY6" fmla="*/ 805383 h 805383"/>
              <a:gd name="connsiteX7" fmla="*/ 0 w 1670822"/>
              <a:gd name="connsiteY7" fmla="*/ 724845 h 805383"/>
              <a:gd name="connsiteX8" fmla="*/ 0 w 1670822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0822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590284" y="0"/>
                </a:lnTo>
                <a:cubicBezTo>
                  <a:pt x="1634764" y="0"/>
                  <a:pt x="1670822" y="36058"/>
                  <a:pt x="1670822" y="80538"/>
                </a:cubicBezTo>
                <a:lnTo>
                  <a:pt x="1670822" y="724845"/>
                </a:lnTo>
                <a:cubicBezTo>
                  <a:pt x="1670822" y="769325"/>
                  <a:pt x="1634764" y="805383"/>
                  <a:pt x="1590284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169" tIns="92169" rIns="92169" bIns="9216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علی من سلّمتَ؟</a:t>
            </a:r>
            <a:endParaRPr lang="en-GB" sz="18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0617A89-CEDF-4A5F-B0E1-3198EDE292C3}"/>
              </a:ext>
            </a:extLst>
          </p:cNvPr>
          <p:cNvSpPr/>
          <p:nvPr/>
        </p:nvSpPr>
        <p:spPr>
          <a:xfrm>
            <a:off x="7288758" y="4211850"/>
            <a:ext cx="1670822" cy="805383"/>
          </a:xfrm>
          <a:custGeom>
            <a:avLst/>
            <a:gdLst>
              <a:gd name="connsiteX0" fmla="*/ 0 w 1670822"/>
              <a:gd name="connsiteY0" fmla="*/ 80538 h 805383"/>
              <a:gd name="connsiteX1" fmla="*/ 80538 w 1670822"/>
              <a:gd name="connsiteY1" fmla="*/ 0 h 805383"/>
              <a:gd name="connsiteX2" fmla="*/ 1590284 w 1670822"/>
              <a:gd name="connsiteY2" fmla="*/ 0 h 805383"/>
              <a:gd name="connsiteX3" fmla="*/ 1670822 w 1670822"/>
              <a:gd name="connsiteY3" fmla="*/ 80538 h 805383"/>
              <a:gd name="connsiteX4" fmla="*/ 1670822 w 1670822"/>
              <a:gd name="connsiteY4" fmla="*/ 724845 h 805383"/>
              <a:gd name="connsiteX5" fmla="*/ 1590284 w 1670822"/>
              <a:gd name="connsiteY5" fmla="*/ 805383 h 805383"/>
              <a:gd name="connsiteX6" fmla="*/ 80538 w 1670822"/>
              <a:gd name="connsiteY6" fmla="*/ 805383 h 805383"/>
              <a:gd name="connsiteX7" fmla="*/ 0 w 1670822"/>
              <a:gd name="connsiteY7" fmla="*/ 724845 h 805383"/>
              <a:gd name="connsiteX8" fmla="*/ 0 w 1670822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0822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590284" y="0"/>
                </a:lnTo>
                <a:cubicBezTo>
                  <a:pt x="1634764" y="0"/>
                  <a:pt x="1670822" y="36058"/>
                  <a:pt x="1670822" y="80538"/>
                </a:cubicBezTo>
                <a:lnTo>
                  <a:pt x="1670822" y="724845"/>
                </a:lnTo>
                <a:cubicBezTo>
                  <a:pt x="1670822" y="769325"/>
                  <a:pt x="1634764" y="805383"/>
                  <a:pt x="1590284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169" tIns="92169" rIns="92169" bIns="9216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مجرور</a:t>
            </a:r>
            <a:endParaRPr lang="en-GB" sz="18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EE81305-827F-45E2-9434-9776F4E5117E}"/>
              </a:ext>
            </a:extLst>
          </p:cNvPr>
          <p:cNvSpPr/>
          <p:nvPr/>
        </p:nvSpPr>
        <p:spPr>
          <a:xfrm>
            <a:off x="3736589" y="1525090"/>
            <a:ext cx="3411820" cy="805383"/>
          </a:xfrm>
          <a:custGeom>
            <a:avLst/>
            <a:gdLst>
              <a:gd name="connsiteX0" fmla="*/ 0 w 3411820"/>
              <a:gd name="connsiteY0" fmla="*/ 80538 h 805383"/>
              <a:gd name="connsiteX1" fmla="*/ 80538 w 3411820"/>
              <a:gd name="connsiteY1" fmla="*/ 0 h 805383"/>
              <a:gd name="connsiteX2" fmla="*/ 3331282 w 3411820"/>
              <a:gd name="connsiteY2" fmla="*/ 0 h 805383"/>
              <a:gd name="connsiteX3" fmla="*/ 3411820 w 3411820"/>
              <a:gd name="connsiteY3" fmla="*/ 80538 h 805383"/>
              <a:gd name="connsiteX4" fmla="*/ 3411820 w 3411820"/>
              <a:gd name="connsiteY4" fmla="*/ 724845 h 805383"/>
              <a:gd name="connsiteX5" fmla="*/ 3331282 w 3411820"/>
              <a:gd name="connsiteY5" fmla="*/ 805383 h 805383"/>
              <a:gd name="connsiteX6" fmla="*/ 80538 w 3411820"/>
              <a:gd name="connsiteY6" fmla="*/ 805383 h 805383"/>
              <a:gd name="connsiteX7" fmla="*/ 0 w 3411820"/>
              <a:gd name="connsiteY7" fmla="*/ 724845 h 805383"/>
              <a:gd name="connsiteX8" fmla="*/ 0 w 3411820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1820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3331282" y="0"/>
                </a:lnTo>
                <a:cubicBezTo>
                  <a:pt x="3375762" y="0"/>
                  <a:pt x="3411820" y="36058"/>
                  <a:pt x="3411820" y="80538"/>
                </a:cubicBezTo>
                <a:lnTo>
                  <a:pt x="3411820" y="724845"/>
                </a:lnTo>
                <a:cubicBezTo>
                  <a:pt x="3411820" y="769325"/>
                  <a:pt x="3375762" y="805383"/>
                  <a:pt x="3331282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789" tIns="99789" rIns="99789" bIns="99789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000" kern="1200" dirty="0"/>
              <a:t>بعده فعل</a:t>
            </a:r>
            <a:endParaRPr lang="en-GB" sz="20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72B2D-3450-4D4B-B226-682B33AAD478}"/>
              </a:ext>
            </a:extLst>
          </p:cNvPr>
          <p:cNvSpPr/>
          <p:nvPr/>
        </p:nvSpPr>
        <p:spPr>
          <a:xfrm>
            <a:off x="5477586" y="2420677"/>
            <a:ext cx="1670822" cy="805383"/>
          </a:xfrm>
          <a:custGeom>
            <a:avLst/>
            <a:gdLst>
              <a:gd name="connsiteX0" fmla="*/ 0 w 1670822"/>
              <a:gd name="connsiteY0" fmla="*/ 80538 h 805383"/>
              <a:gd name="connsiteX1" fmla="*/ 80538 w 1670822"/>
              <a:gd name="connsiteY1" fmla="*/ 0 h 805383"/>
              <a:gd name="connsiteX2" fmla="*/ 1590284 w 1670822"/>
              <a:gd name="connsiteY2" fmla="*/ 0 h 805383"/>
              <a:gd name="connsiteX3" fmla="*/ 1670822 w 1670822"/>
              <a:gd name="connsiteY3" fmla="*/ 80538 h 805383"/>
              <a:gd name="connsiteX4" fmla="*/ 1670822 w 1670822"/>
              <a:gd name="connsiteY4" fmla="*/ 724845 h 805383"/>
              <a:gd name="connsiteX5" fmla="*/ 1590284 w 1670822"/>
              <a:gd name="connsiteY5" fmla="*/ 805383 h 805383"/>
              <a:gd name="connsiteX6" fmla="*/ 80538 w 1670822"/>
              <a:gd name="connsiteY6" fmla="*/ 805383 h 805383"/>
              <a:gd name="connsiteX7" fmla="*/ 0 w 1670822"/>
              <a:gd name="connsiteY7" fmla="*/ 724845 h 805383"/>
              <a:gd name="connsiteX8" fmla="*/ 0 w 1670822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0822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590284" y="0"/>
                </a:lnTo>
                <a:cubicBezTo>
                  <a:pt x="1634764" y="0"/>
                  <a:pt x="1670822" y="36058"/>
                  <a:pt x="1670822" y="80538"/>
                </a:cubicBezTo>
                <a:lnTo>
                  <a:pt x="1670822" y="724845"/>
                </a:lnTo>
                <a:cubicBezTo>
                  <a:pt x="1670822" y="769325"/>
                  <a:pt x="1634764" y="805383"/>
                  <a:pt x="1590284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169" tIns="92169" rIns="92169" bIns="9216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الفعل غير مشتغل عنه</a:t>
            </a:r>
            <a:endParaRPr lang="en-GB" sz="18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EDEA29A-85E0-416D-8F64-BD681DBCF0D0}"/>
              </a:ext>
            </a:extLst>
          </p:cNvPr>
          <p:cNvSpPr/>
          <p:nvPr/>
        </p:nvSpPr>
        <p:spPr>
          <a:xfrm>
            <a:off x="5477586" y="3316263"/>
            <a:ext cx="1670822" cy="805383"/>
          </a:xfrm>
          <a:custGeom>
            <a:avLst/>
            <a:gdLst>
              <a:gd name="connsiteX0" fmla="*/ 0 w 1670822"/>
              <a:gd name="connsiteY0" fmla="*/ 80538 h 805383"/>
              <a:gd name="connsiteX1" fmla="*/ 80538 w 1670822"/>
              <a:gd name="connsiteY1" fmla="*/ 0 h 805383"/>
              <a:gd name="connsiteX2" fmla="*/ 1590284 w 1670822"/>
              <a:gd name="connsiteY2" fmla="*/ 0 h 805383"/>
              <a:gd name="connsiteX3" fmla="*/ 1670822 w 1670822"/>
              <a:gd name="connsiteY3" fmla="*/ 80538 h 805383"/>
              <a:gd name="connsiteX4" fmla="*/ 1670822 w 1670822"/>
              <a:gd name="connsiteY4" fmla="*/ 724845 h 805383"/>
              <a:gd name="connsiteX5" fmla="*/ 1590284 w 1670822"/>
              <a:gd name="connsiteY5" fmla="*/ 805383 h 805383"/>
              <a:gd name="connsiteX6" fmla="*/ 80538 w 1670822"/>
              <a:gd name="connsiteY6" fmla="*/ 805383 h 805383"/>
              <a:gd name="connsiteX7" fmla="*/ 0 w 1670822"/>
              <a:gd name="connsiteY7" fmla="*/ 724845 h 805383"/>
              <a:gd name="connsiteX8" fmla="*/ 0 w 1670822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0822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590284" y="0"/>
                </a:lnTo>
                <a:cubicBezTo>
                  <a:pt x="1634764" y="0"/>
                  <a:pt x="1670822" y="36058"/>
                  <a:pt x="1670822" y="80538"/>
                </a:cubicBezTo>
                <a:lnTo>
                  <a:pt x="1670822" y="724845"/>
                </a:lnTo>
                <a:cubicBezTo>
                  <a:pt x="1670822" y="769325"/>
                  <a:pt x="1634764" y="805383"/>
                  <a:pt x="1590284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169" tIns="92169" rIns="92169" bIns="9216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من سمعت؟</a:t>
            </a:r>
            <a:endParaRPr lang="en-GB" sz="18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C766BC-97E0-433A-89E4-4BBC8D141FC0}"/>
              </a:ext>
            </a:extLst>
          </p:cNvPr>
          <p:cNvSpPr/>
          <p:nvPr/>
        </p:nvSpPr>
        <p:spPr>
          <a:xfrm>
            <a:off x="5477586" y="4211850"/>
            <a:ext cx="1670822" cy="805383"/>
          </a:xfrm>
          <a:custGeom>
            <a:avLst/>
            <a:gdLst>
              <a:gd name="connsiteX0" fmla="*/ 0 w 1670822"/>
              <a:gd name="connsiteY0" fmla="*/ 80538 h 805383"/>
              <a:gd name="connsiteX1" fmla="*/ 80538 w 1670822"/>
              <a:gd name="connsiteY1" fmla="*/ 0 h 805383"/>
              <a:gd name="connsiteX2" fmla="*/ 1590284 w 1670822"/>
              <a:gd name="connsiteY2" fmla="*/ 0 h 805383"/>
              <a:gd name="connsiteX3" fmla="*/ 1670822 w 1670822"/>
              <a:gd name="connsiteY3" fmla="*/ 80538 h 805383"/>
              <a:gd name="connsiteX4" fmla="*/ 1670822 w 1670822"/>
              <a:gd name="connsiteY4" fmla="*/ 724845 h 805383"/>
              <a:gd name="connsiteX5" fmla="*/ 1590284 w 1670822"/>
              <a:gd name="connsiteY5" fmla="*/ 805383 h 805383"/>
              <a:gd name="connsiteX6" fmla="*/ 80538 w 1670822"/>
              <a:gd name="connsiteY6" fmla="*/ 805383 h 805383"/>
              <a:gd name="connsiteX7" fmla="*/ 0 w 1670822"/>
              <a:gd name="connsiteY7" fmla="*/ 724845 h 805383"/>
              <a:gd name="connsiteX8" fmla="*/ 0 w 1670822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0822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590284" y="0"/>
                </a:lnTo>
                <a:cubicBezTo>
                  <a:pt x="1634764" y="0"/>
                  <a:pt x="1670822" y="36058"/>
                  <a:pt x="1670822" y="80538"/>
                </a:cubicBezTo>
                <a:lnTo>
                  <a:pt x="1670822" y="724845"/>
                </a:lnTo>
                <a:cubicBezTo>
                  <a:pt x="1670822" y="769325"/>
                  <a:pt x="1634764" y="805383"/>
                  <a:pt x="1590284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169" tIns="92169" rIns="92169" bIns="9216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منصوب</a:t>
            </a:r>
            <a:endParaRPr lang="en-GB" sz="18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7ECE12E-5E04-40AD-A5CA-724FF3676C1F}"/>
              </a:ext>
            </a:extLst>
          </p:cNvPr>
          <p:cNvSpPr/>
          <p:nvPr/>
        </p:nvSpPr>
        <p:spPr>
          <a:xfrm>
            <a:off x="3736589" y="2420677"/>
            <a:ext cx="1670822" cy="805383"/>
          </a:xfrm>
          <a:custGeom>
            <a:avLst/>
            <a:gdLst>
              <a:gd name="connsiteX0" fmla="*/ 0 w 1670822"/>
              <a:gd name="connsiteY0" fmla="*/ 80538 h 805383"/>
              <a:gd name="connsiteX1" fmla="*/ 80538 w 1670822"/>
              <a:gd name="connsiteY1" fmla="*/ 0 h 805383"/>
              <a:gd name="connsiteX2" fmla="*/ 1590284 w 1670822"/>
              <a:gd name="connsiteY2" fmla="*/ 0 h 805383"/>
              <a:gd name="connsiteX3" fmla="*/ 1670822 w 1670822"/>
              <a:gd name="connsiteY3" fmla="*/ 80538 h 805383"/>
              <a:gd name="connsiteX4" fmla="*/ 1670822 w 1670822"/>
              <a:gd name="connsiteY4" fmla="*/ 724845 h 805383"/>
              <a:gd name="connsiteX5" fmla="*/ 1590284 w 1670822"/>
              <a:gd name="connsiteY5" fmla="*/ 805383 h 805383"/>
              <a:gd name="connsiteX6" fmla="*/ 80538 w 1670822"/>
              <a:gd name="connsiteY6" fmla="*/ 805383 h 805383"/>
              <a:gd name="connsiteX7" fmla="*/ 0 w 1670822"/>
              <a:gd name="connsiteY7" fmla="*/ 724845 h 805383"/>
              <a:gd name="connsiteX8" fmla="*/ 0 w 1670822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0822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590284" y="0"/>
                </a:lnTo>
                <a:cubicBezTo>
                  <a:pt x="1634764" y="0"/>
                  <a:pt x="1670822" y="36058"/>
                  <a:pt x="1670822" y="80538"/>
                </a:cubicBezTo>
                <a:lnTo>
                  <a:pt x="1670822" y="724845"/>
                </a:lnTo>
                <a:cubicBezTo>
                  <a:pt x="1670822" y="769325"/>
                  <a:pt x="1634764" y="805383"/>
                  <a:pt x="1590284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169" tIns="92169" rIns="92169" bIns="9216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الفعل مشتغل عنه</a:t>
            </a:r>
            <a:endParaRPr lang="en-GB" sz="1800" kern="12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B56D48-330F-48FF-B56E-1A48600E40A4}"/>
              </a:ext>
            </a:extLst>
          </p:cNvPr>
          <p:cNvSpPr/>
          <p:nvPr/>
        </p:nvSpPr>
        <p:spPr>
          <a:xfrm>
            <a:off x="3736589" y="3316263"/>
            <a:ext cx="1670822" cy="805383"/>
          </a:xfrm>
          <a:custGeom>
            <a:avLst/>
            <a:gdLst>
              <a:gd name="connsiteX0" fmla="*/ 0 w 1670822"/>
              <a:gd name="connsiteY0" fmla="*/ 80538 h 805383"/>
              <a:gd name="connsiteX1" fmla="*/ 80538 w 1670822"/>
              <a:gd name="connsiteY1" fmla="*/ 0 h 805383"/>
              <a:gd name="connsiteX2" fmla="*/ 1590284 w 1670822"/>
              <a:gd name="connsiteY2" fmla="*/ 0 h 805383"/>
              <a:gd name="connsiteX3" fmla="*/ 1670822 w 1670822"/>
              <a:gd name="connsiteY3" fmla="*/ 80538 h 805383"/>
              <a:gd name="connsiteX4" fmla="*/ 1670822 w 1670822"/>
              <a:gd name="connsiteY4" fmla="*/ 724845 h 805383"/>
              <a:gd name="connsiteX5" fmla="*/ 1590284 w 1670822"/>
              <a:gd name="connsiteY5" fmla="*/ 805383 h 805383"/>
              <a:gd name="connsiteX6" fmla="*/ 80538 w 1670822"/>
              <a:gd name="connsiteY6" fmla="*/ 805383 h 805383"/>
              <a:gd name="connsiteX7" fmla="*/ 0 w 1670822"/>
              <a:gd name="connsiteY7" fmla="*/ 724845 h 805383"/>
              <a:gd name="connsiteX8" fmla="*/ 0 w 1670822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0822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590284" y="0"/>
                </a:lnTo>
                <a:cubicBezTo>
                  <a:pt x="1634764" y="0"/>
                  <a:pt x="1670822" y="36058"/>
                  <a:pt x="1670822" y="80538"/>
                </a:cubicBezTo>
                <a:lnTo>
                  <a:pt x="1670822" y="724845"/>
                </a:lnTo>
                <a:cubicBezTo>
                  <a:pt x="1670822" y="769325"/>
                  <a:pt x="1634764" y="805383"/>
                  <a:pt x="1590284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169" tIns="92169" rIns="92169" bIns="9216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من سمعتهُ؟</a:t>
            </a:r>
            <a:endParaRPr lang="en-GB" sz="1800" kern="1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D25A0F2-5089-4AC8-BCCB-FBA8816BF15C}"/>
              </a:ext>
            </a:extLst>
          </p:cNvPr>
          <p:cNvSpPr/>
          <p:nvPr/>
        </p:nvSpPr>
        <p:spPr>
          <a:xfrm>
            <a:off x="3736589" y="4211850"/>
            <a:ext cx="1670822" cy="805383"/>
          </a:xfrm>
          <a:custGeom>
            <a:avLst/>
            <a:gdLst>
              <a:gd name="connsiteX0" fmla="*/ 0 w 1670822"/>
              <a:gd name="connsiteY0" fmla="*/ 80538 h 805383"/>
              <a:gd name="connsiteX1" fmla="*/ 80538 w 1670822"/>
              <a:gd name="connsiteY1" fmla="*/ 0 h 805383"/>
              <a:gd name="connsiteX2" fmla="*/ 1590284 w 1670822"/>
              <a:gd name="connsiteY2" fmla="*/ 0 h 805383"/>
              <a:gd name="connsiteX3" fmla="*/ 1670822 w 1670822"/>
              <a:gd name="connsiteY3" fmla="*/ 80538 h 805383"/>
              <a:gd name="connsiteX4" fmla="*/ 1670822 w 1670822"/>
              <a:gd name="connsiteY4" fmla="*/ 724845 h 805383"/>
              <a:gd name="connsiteX5" fmla="*/ 1590284 w 1670822"/>
              <a:gd name="connsiteY5" fmla="*/ 805383 h 805383"/>
              <a:gd name="connsiteX6" fmla="*/ 80538 w 1670822"/>
              <a:gd name="connsiteY6" fmla="*/ 805383 h 805383"/>
              <a:gd name="connsiteX7" fmla="*/ 0 w 1670822"/>
              <a:gd name="connsiteY7" fmla="*/ 724845 h 805383"/>
              <a:gd name="connsiteX8" fmla="*/ 0 w 1670822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0822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590284" y="0"/>
                </a:lnTo>
                <a:cubicBezTo>
                  <a:pt x="1634764" y="0"/>
                  <a:pt x="1670822" y="36058"/>
                  <a:pt x="1670822" y="80538"/>
                </a:cubicBezTo>
                <a:lnTo>
                  <a:pt x="1670822" y="724845"/>
                </a:lnTo>
                <a:cubicBezTo>
                  <a:pt x="1670822" y="769325"/>
                  <a:pt x="1634764" y="805383"/>
                  <a:pt x="1590284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169" tIns="92169" rIns="92169" bIns="9216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مبتدأ</a:t>
            </a:r>
            <a:endParaRPr lang="en-GB" sz="1800" kern="1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927BE08-98C0-434C-9C31-E18C118A8A57}"/>
              </a:ext>
            </a:extLst>
          </p:cNvPr>
          <p:cNvSpPr/>
          <p:nvPr/>
        </p:nvSpPr>
        <p:spPr>
          <a:xfrm>
            <a:off x="184419" y="1525090"/>
            <a:ext cx="3411820" cy="805383"/>
          </a:xfrm>
          <a:custGeom>
            <a:avLst/>
            <a:gdLst>
              <a:gd name="connsiteX0" fmla="*/ 0 w 3411820"/>
              <a:gd name="connsiteY0" fmla="*/ 80538 h 805383"/>
              <a:gd name="connsiteX1" fmla="*/ 80538 w 3411820"/>
              <a:gd name="connsiteY1" fmla="*/ 0 h 805383"/>
              <a:gd name="connsiteX2" fmla="*/ 3331282 w 3411820"/>
              <a:gd name="connsiteY2" fmla="*/ 0 h 805383"/>
              <a:gd name="connsiteX3" fmla="*/ 3411820 w 3411820"/>
              <a:gd name="connsiteY3" fmla="*/ 80538 h 805383"/>
              <a:gd name="connsiteX4" fmla="*/ 3411820 w 3411820"/>
              <a:gd name="connsiteY4" fmla="*/ 724845 h 805383"/>
              <a:gd name="connsiteX5" fmla="*/ 3331282 w 3411820"/>
              <a:gd name="connsiteY5" fmla="*/ 805383 h 805383"/>
              <a:gd name="connsiteX6" fmla="*/ 80538 w 3411820"/>
              <a:gd name="connsiteY6" fmla="*/ 805383 h 805383"/>
              <a:gd name="connsiteX7" fmla="*/ 0 w 3411820"/>
              <a:gd name="connsiteY7" fmla="*/ 724845 h 805383"/>
              <a:gd name="connsiteX8" fmla="*/ 0 w 3411820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1820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3331282" y="0"/>
                </a:lnTo>
                <a:cubicBezTo>
                  <a:pt x="3375762" y="0"/>
                  <a:pt x="3411820" y="36058"/>
                  <a:pt x="3411820" y="80538"/>
                </a:cubicBezTo>
                <a:lnTo>
                  <a:pt x="3411820" y="724845"/>
                </a:lnTo>
                <a:cubicBezTo>
                  <a:pt x="3411820" y="769325"/>
                  <a:pt x="3375762" y="805383"/>
                  <a:pt x="3331282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789" tIns="99789" rIns="99789" bIns="99789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000" kern="1200" dirty="0"/>
              <a:t>ليس بعده فعل ولَا قبله جار أو مضاف</a:t>
            </a:r>
            <a:endParaRPr lang="en-GB" sz="2000" kern="12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E59417E-B2FE-47DF-9B26-24D09C2A18C7}"/>
              </a:ext>
            </a:extLst>
          </p:cNvPr>
          <p:cNvSpPr/>
          <p:nvPr/>
        </p:nvSpPr>
        <p:spPr>
          <a:xfrm>
            <a:off x="1925417" y="2420677"/>
            <a:ext cx="1670822" cy="805383"/>
          </a:xfrm>
          <a:custGeom>
            <a:avLst/>
            <a:gdLst>
              <a:gd name="connsiteX0" fmla="*/ 0 w 1670822"/>
              <a:gd name="connsiteY0" fmla="*/ 80538 h 805383"/>
              <a:gd name="connsiteX1" fmla="*/ 80538 w 1670822"/>
              <a:gd name="connsiteY1" fmla="*/ 0 h 805383"/>
              <a:gd name="connsiteX2" fmla="*/ 1590284 w 1670822"/>
              <a:gd name="connsiteY2" fmla="*/ 0 h 805383"/>
              <a:gd name="connsiteX3" fmla="*/ 1670822 w 1670822"/>
              <a:gd name="connsiteY3" fmla="*/ 80538 h 805383"/>
              <a:gd name="connsiteX4" fmla="*/ 1670822 w 1670822"/>
              <a:gd name="connsiteY4" fmla="*/ 724845 h 805383"/>
              <a:gd name="connsiteX5" fmla="*/ 1590284 w 1670822"/>
              <a:gd name="connsiteY5" fmla="*/ 805383 h 805383"/>
              <a:gd name="connsiteX6" fmla="*/ 80538 w 1670822"/>
              <a:gd name="connsiteY6" fmla="*/ 805383 h 805383"/>
              <a:gd name="connsiteX7" fmla="*/ 0 w 1670822"/>
              <a:gd name="connsiteY7" fmla="*/ 724845 h 805383"/>
              <a:gd name="connsiteX8" fmla="*/ 0 w 1670822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0822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590284" y="0"/>
                </a:lnTo>
                <a:cubicBezTo>
                  <a:pt x="1634764" y="0"/>
                  <a:pt x="1670822" y="36058"/>
                  <a:pt x="1670822" y="80538"/>
                </a:cubicBezTo>
                <a:lnTo>
                  <a:pt x="1670822" y="724845"/>
                </a:lnTo>
                <a:cubicBezTo>
                  <a:pt x="1670822" y="769325"/>
                  <a:pt x="1634764" y="805383"/>
                  <a:pt x="1590284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169" tIns="92169" rIns="92169" bIns="9216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غير ظرف</a:t>
            </a:r>
            <a:endParaRPr lang="en-GB" sz="1800" kern="12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E8749C-EC94-4FDF-AACC-3A7C629829AA}"/>
              </a:ext>
            </a:extLst>
          </p:cNvPr>
          <p:cNvSpPr/>
          <p:nvPr/>
        </p:nvSpPr>
        <p:spPr>
          <a:xfrm>
            <a:off x="1925417" y="3316263"/>
            <a:ext cx="1670822" cy="805383"/>
          </a:xfrm>
          <a:custGeom>
            <a:avLst/>
            <a:gdLst>
              <a:gd name="connsiteX0" fmla="*/ 0 w 1670822"/>
              <a:gd name="connsiteY0" fmla="*/ 80538 h 805383"/>
              <a:gd name="connsiteX1" fmla="*/ 80538 w 1670822"/>
              <a:gd name="connsiteY1" fmla="*/ 0 h 805383"/>
              <a:gd name="connsiteX2" fmla="*/ 1590284 w 1670822"/>
              <a:gd name="connsiteY2" fmla="*/ 0 h 805383"/>
              <a:gd name="connsiteX3" fmla="*/ 1670822 w 1670822"/>
              <a:gd name="connsiteY3" fmla="*/ 80538 h 805383"/>
              <a:gd name="connsiteX4" fmla="*/ 1670822 w 1670822"/>
              <a:gd name="connsiteY4" fmla="*/ 724845 h 805383"/>
              <a:gd name="connsiteX5" fmla="*/ 1590284 w 1670822"/>
              <a:gd name="connsiteY5" fmla="*/ 805383 h 805383"/>
              <a:gd name="connsiteX6" fmla="*/ 80538 w 1670822"/>
              <a:gd name="connsiteY6" fmla="*/ 805383 h 805383"/>
              <a:gd name="connsiteX7" fmla="*/ 0 w 1670822"/>
              <a:gd name="connsiteY7" fmla="*/ 724845 h 805383"/>
              <a:gd name="connsiteX8" fmla="*/ 0 w 1670822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0822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590284" y="0"/>
                </a:lnTo>
                <a:cubicBezTo>
                  <a:pt x="1634764" y="0"/>
                  <a:pt x="1670822" y="36058"/>
                  <a:pt x="1670822" y="80538"/>
                </a:cubicBezTo>
                <a:lnTo>
                  <a:pt x="1670822" y="724845"/>
                </a:lnTo>
                <a:cubicBezTo>
                  <a:pt x="1670822" y="769325"/>
                  <a:pt x="1634764" y="805383"/>
                  <a:pt x="1590284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169" tIns="92169" rIns="92169" bIns="9216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من أنت؟</a:t>
            </a:r>
            <a:endParaRPr lang="en-GB" sz="1800" kern="12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7DC2B27-B970-4210-8C1B-B6EAA1D3AB78}"/>
              </a:ext>
            </a:extLst>
          </p:cNvPr>
          <p:cNvSpPr/>
          <p:nvPr/>
        </p:nvSpPr>
        <p:spPr>
          <a:xfrm>
            <a:off x="1925417" y="4211850"/>
            <a:ext cx="1670822" cy="805383"/>
          </a:xfrm>
          <a:custGeom>
            <a:avLst/>
            <a:gdLst>
              <a:gd name="connsiteX0" fmla="*/ 0 w 1670822"/>
              <a:gd name="connsiteY0" fmla="*/ 80538 h 805383"/>
              <a:gd name="connsiteX1" fmla="*/ 80538 w 1670822"/>
              <a:gd name="connsiteY1" fmla="*/ 0 h 805383"/>
              <a:gd name="connsiteX2" fmla="*/ 1590284 w 1670822"/>
              <a:gd name="connsiteY2" fmla="*/ 0 h 805383"/>
              <a:gd name="connsiteX3" fmla="*/ 1670822 w 1670822"/>
              <a:gd name="connsiteY3" fmla="*/ 80538 h 805383"/>
              <a:gd name="connsiteX4" fmla="*/ 1670822 w 1670822"/>
              <a:gd name="connsiteY4" fmla="*/ 724845 h 805383"/>
              <a:gd name="connsiteX5" fmla="*/ 1590284 w 1670822"/>
              <a:gd name="connsiteY5" fmla="*/ 805383 h 805383"/>
              <a:gd name="connsiteX6" fmla="*/ 80538 w 1670822"/>
              <a:gd name="connsiteY6" fmla="*/ 805383 h 805383"/>
              <a:gd name="connsiteX7" fmla="*/ 0 w 1670822"/>
              <a:gd name="connsiteY7" fmla="*/ 724845 h 805383"/>
              <a:gd name="connsiteX8" fmla="*/ 0 w 1670822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0822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590284" y="0"/>
                </a:lnTo>
                <a:cubicBezTo>
                  <a:pt x="1634764" y="0"/>
                  <a:pt x="1670822" y="36058"/>
                  <a:pt x="1670822" y="80538"/>
                </a:cubicBezTo>
                <a:lnTo>
                  <a:pt x="1670822" y="724845"/>
                </a:lnTo>
                <a:cubicBezTo>
                  <a:pt x="1670822" y="769325"/>
                  <a:pt x="1634764" y="805383"/>
                  <a:pt x="1590284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169" tIns="92169" rIns="92169" bIns="9216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مبتدأ</a:t>
            </a:r>
            <a:endParaRPr lang="en-GB" sz="1800" kern="120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088CA46-B87A-43BA-9985-36FCB5582CD1}"/>
              </a:ext>
            </a:extLst>
          </p:cNvPr>
          <p:cNvSpPr/>
          <p:nvPr/>
        </p:nvSpPr>
        <p:spPr>
          <a:xfrm>
            <a:off x="184419" y="2420677"/>
            <a:ext cx="1670822" cy="805383"/>
          </a:xfrm>
          <a:custGeom>
            <a:avLst/>
            <a:gdLst>
              <a:gd name="connsiteX0" fmla="*/ 0 w 1670822"/>
              <a:gd name="connsiteY0" fmla="*/ 80538 h 805383"/>
              <a:gd name="connsiteX1" fmla="*/ 80538 w 1670822"/>
              <a:gd name="connsiteY1" fmla="*/ 0 h 805383"/>
              <a:gd name="connsiteX2" fmla="*/ 1590284 w 1670822"/>
              <a:gd name="connsiteY2" fmla="*/ 0 h 805383"/>
              <a:gd name="connsiteX3" fmla="*/ 1670822 w 1670822"/>
              <a:gd name="connsiteY3" fmla="*/ 80538 h 805383"/>
              <a:gd name="connsiteX4" fmla="*/ 1670822 w 1670822"/>
              <a:gd name="connsiteY4" fmla="*/ 724845 h 805383"/>
              <a:gd name="connsiteX5" fmla="*/ 1590284 w 1670822"/>
              <a:gd name="connsiteY5" fmla="*/ 805383 h 805383"/>
              <a:gd name="connsiteX6" fmla="*/ 80538 w 1670822"/>
              <a:gd name="connsiteY6" fmla="*/ 805383 h 805383"/>
              <a:gd name="connsiteX7" fmla="*/ 0 w 1670822"/>
              <a:gd name="connsiteY7" fmla="*/ 724845 h 805383"/>
              <a:gd name="connsiteX8" fmla="*/ 0 w 1670822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0822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590284" y="0"/>
                </a:lnTo>
                <a:cubicBezTo>
                  <a:pt x="1634764" y="0"/>
                  <a:pt x="1670822" y="36058"/>
                  <a:pt x="1670822" y="80538"/>
                </a:cubicBezTo>
                <a:lnTo>
                  <a:pt x="1670822" y="724845"/>
                </a:lnTo>
                <a:cubicBezTo>
                  <a:pt x="1670822" y="769325"/>
                  <a:pt x="1634764" y="805383"/>
                  <a:pt x="1590284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169" tIns="92169" rIns="92169" bIns="9216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ظرف</a:t>
            </a:r>
            <a:endParaRPr lang="en-GB" sz="1800" kern="12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CAB37C0-CCA7-49AE-8B37-7116BEDEFE23}"/>
              </a:ext>
            </a:extLst>
          </p:cNvPr>
          <p:cNvSpPr/>
          <p:nvPr/>
        </p:nvSpPr>
        <p:spPr>
          <a:xfrm>
            <a:off x="184419" y="3316263"/>
            <a:ext cx="1670822" cy="805383"/>
          </a:xfrm>
          <a:custGeom>
            <a:avLst/>
            <a:gdLst>
              <a:gd name="connsiteX0" fmla="*/ 0 w 1670822"/>
              <a:gd name="connsiteY0" fmla="*/ 80538 h 805383"/>
              <a:gd name="connsiteX1" fmla="*/ 80538 w 1670822"/>
              <a:gd name="connsiteY1" fmla="*/ 0 h 805383"/>
              <a:gd name="connsiteX2" fmla="*/ 1590284 w 1670822"/>
              <a:gd name="connsiteY2" fmla="*/ 0 h 805383"/>
              <a:gd name="connsiteX3" fmla="*/ 1670822 w 1670822"/>
              <a:gd name="connsiteY3" fmla="*/ 80538 h 805383"/>
              <a:gd name="connsiteX4" fmla="*/ 1670822 w 1670822"/>
              <a:gd name="connsiteY4" fmla="*/ 724845 h 805383"/>
              <a:gd name="connsiteX5" fmla="*/ 1590284 w 1670822"/>
              <a:gd name="connsiteY5" fmla="*/ 805383 h 805383"/>
              <a:gd name="connsiteX6" fmla="*/ 80538 w 1670822"/>
              <a:gd name="connsiteY6" fmla="*/ 805383 h 805383"/>
              <a:gd name="connsiteX7" fmla="*/ 0 w 1670822"/>
              <a:gd name="connsiteY7" fmla="*/ 724845 h 805383"/>
              <a:gd name="connsiteX8" fmla="*/ 0 w 1670822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0822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590284" y="0"/>
                </a:lnTo>
                <a:cubicBezTo>
                  <a:pt x="1634764" y="0"/>
                  <a:pt x="1670822" y="36058"/>
                  <a:pt x="1670822" y="80538"/>
                </a:cubicBezTo>
                <a:lnTo>
                  <a:pt x="1670822" y="724845"/>
                </a:lnTo>
                <a:cubicBezTo>
                  <a:pt x="1670822" y="769325"/>
                  <a:pt x="1634764" y="805383"/>
                  <a:pt x="1590284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169" tIns="92169" rIns="92169" bIns="9216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متی رمضان؟</a:t>
            </a:r>
            <a:endParaRPr lang="en-GB" sz="1800" kern="120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0820724-9367-46C6-9A16-1A48E5634A77}"/>
              </a:ext>
            </a:extLst>
          </p:cNvPr>
          <p:cNvSpPr/>
          <p:nvPr/>
        </p:nvSpPr>
        <p:spPr>
          <a:xfrm>
            <a:off x="184419" y="4211850"/>
            <a:ext cx="1670822" cy="805383"/>
          </a:xfrm>
          <a:custGeom>
            <a:avLst/>
            <a:gdLst>
              <a:gd name="connsiteX0" fmla="*/ 0 w 1670822"/>
              <a:gd name="connsiteY0" fmla="*/ 80538 h 805383"/>
              <a:gd name="connsiteX1" fmla="*/ 80538 w 1670822"/>
              <a:gd name="connsiteY1" fmla="*/ 0 h 805383"/>
              <a:gd name="connsiteX2" fmla="*/ 1590284 w 1670822"/>
              <a:gd name="connsiteY2" fmla="*/ 0 h 805383"/>
              <a:gd name="connsiteX3" fmla="*/ 1670822 w 1670822"/>
              <a:gd name="connsiteY3" fmla="*/ 80538 h 805383"/>
              <a:gd name="connsiteX4" fmla="*/ 1670822 w 1670822"/>
              <a:gd name="connsiteY4" fmla="*/ 724845 h 805383"/>
              <a:gd name="connsiteX5" fmla="*/ 1590284 w 1670822"/>
              <a:gd name="connsiteY5" fmla="*/ 805383 h 805383"/>
              <a:gd name="connsiteX6" fmla="*/ 80538 w 1670822"/>
              <a:gd name="connsiteY6" fmla="*/ 805383 h 805383"/>
              <a:gd name="connsiteX7" fmla="*/ 0 w 1670822"/>
              <a:gd name="connsiteY7" fmla="*/ 724845 h 805383"/>
              <a:gd name="connsiteX8" fmla="*/ 0 w 1670822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0822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1590284" y="0"/>
                </a:lnTo>
                <a:cubicBezTo>
                  <a:pt x="1634764" y="0"/>
                  <a:pt x="1670822" y="36058"/>
                  <a:pt x="1670822" y="80538"/>
                </a:cubicBezTo>
                <a:lnTo>
                  <a:pt x="1670822" y="724845"/>
                </a:lnTo>
                <a:cubicBezTo>
                  <a:pt x="1670822" y="769325"/>
                  <a:pt x="1634764" y="805383"/>
                  <a:pt x="1590284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169" tIns="92169" rIns="92169" bIns="9216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خبر</a:t>
            </a:r>
            <a:endParaRPr lang="en-GB" sz="1800" kern="1200" dirty="0"/>
          </a:p>
        </p:txBody>
      </p:sp>
    </p:spTree>
    <p:extLst>
      <p:ext uri="{BB962C8B-B14F-4D97-AF65-F5344CB8AC3E}">
        <p14:creationId xmlns:p14="http://schemas.microsoft.com/office/powerpoint/2010/main" val="228683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19872" y="0"/>
            <a:ext cx="21530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السَّابِعُ: الْكِنَايَاتُ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مَنْ بَعَثَنَا مِنْ مَرْقَدِنَا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﴿مَا لَوْنُهَا﴾</a:t>
            </a:r>
            <a:endParaRPr lang="ar-SA" b="1" dirty="0">
              <a:solidFill>
                <a:schemeClr val="accent6"/>
              </a:solidFill>
            </a:endParaRP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﴿مَاذَا تَفْقِدُونَ﴾</a:t>
            </a:r>
            <a:endParaRPr lang="ar-SA" b="1" dirty="0">
              <a:solidFill>
                <a:schemeClr val="accent6"/>
              </a:solidFill>
            </a:endParaRP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﴿مَتَى نَصْرُ اللَّهِ﴾</a:t>
            </a:r>
            <a:endParaRPr lang="ar-SA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61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14254</TotalTime>
  <Words>618</Words>
  <Application>Microsoft Office PowerPoint</Application>
  <PresentationFormat>On-screen Show (16:9)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1720</cp:revision>
  <cp:lastPrinted>2018-11-30T18:58:39Z</cp:lastPrinted>
  <dcterms:created xsi:type="dcterms:W3CDTF">2017-07-04T20:08:42Z</dcterms:created>
  <dcterms:modified xsi:type="dcterms:W3CDTF">2020-06-18T17:00:40Z</dcterms:modified>
</cp:coreProperties>
</file>