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423" r:id="rId3"/>
    <p:sldId id="422" r:id="rId4"/>
    <p:sldId id="424" r:id="rId5"/>
    <p:sldId id="425" r:id="rId6"/>
    <p:sldId id="426" r:id="rId7"/>
    <p:sldId id="427" r:id="rId8"/>
    <p:sldId id="428" r:id="rId9"/>
    <p:sldId id="429" r:id="rId10"/>
    <p:sldId id="431" r:id="rId11"/>
    <p:sldId id="432" r:id="rId12"/>
    <p:sldId id="433" r:id="rId13"/>
    <p:sldId id="434" r:id="rId14"/>
    <p:sldId id="355" r:id="rId15"/>
    <p:sldId id="435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23"/>
            <p14:sldId id="422"/>
            <p14:sldId id="424"/>
            <p14:sldId id="425"/>
            <p14:sldId id="426"/>
            <p14:sldId id="427"/>
            <p14:sldId id="428"/>
            <p14:sldId id="429"/>
            <p14:sldId id="431"/>
            <p14:sldId id="432"/>
            <p14:sldId id="433"/>
            <p14:sldId id="434"/>
            <p14:sldId id="355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F3"/>
    <a:srgbClr val="4BACC6"/>
    <a:srgbClr val="EAF1DD"/>
    <a:srgbClr val="9BBB59"/>
    <a:srgbClr val="E5DFEC"/>
    <a:srgbClr val="8064A2"/>
    <a:srgbClr val="F2DBDB"/>
    <a:srgbClr val="D99594"/>
    <a:srgbClr val="943634"/>
    <a:srgbClr val="63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29" d="100"/>
          <a:sy n="129" d="100"/>
        </p:scale>
        <p:origin x="90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 custT="1"/>
      <dgm:spPr>
        <a:solidFill>
          <a:srgbClr val="8064A2"/>
        </a:solidFill>
      </dgm:spPr>
      <dgm:t>
        <a:bodyPr/>
        <a:lstStyle/>
        <a:p>
          <a:r>
            <a:rPr lang="ur-PK" sz="1400" dirty="0" err="1"/>
            <a:t>مقدمة</a:t>
          </a:r>
          <a:endParaRPr lang="en-GB" sz="1400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 custT="1"/>
      <dgm:spPr>
        <a:solidFill>
          <a:srgbClr val="632423"/>
        </a:solidFill>
      </dgm:spPr>
      <dgm:t>
        <a:bodyPr/>
        <a:lstStyle/>
        <a:p>
          <a:pPr rtl="1"/>
          <a:r>
            <a:rPr lang="ur-PK" sz="1400" dirty="0" err="1"/>
            <a:t>القسم</a:t>
          </a:r>
          <a:r>
            <a:rPr lang="ur-PK" sz="1400" dirty="0"/>
            <a:t> </a:t>
          </a:r>
          <a:r>
            <a:rPr lang="ur-PK" sz="1400" dirty="0" err="1"/>
            <a:t>الأول</a:t>
          </a:r>
          <a:r>
            <a:rPr lang="ur-PK" sz="1400" dirty="0"/>
            <a:t> : </a:t>
          </a:r>
          <a:r>
            <a:rPr lang="ur-PK" sz="1400" dirty="0" err="1"/>
            <a:t>الاسم</a:t>
          </a:r>
          <a:endParaRPr lang="en-GB" sz="1400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 custT="1"/>
      <dgm:spPr>
        <a:solidFill>
          <a:srgbClr val="9BBB59"/>
        </a:solidFill>
      </dgm:spPr>
      <dgm:t>
        <a:bodyPr/>
        <a:lstStyle/>
        <a:p>
          <a:pPr rtl="1"/>
          <a:r>
            <a:rPr lang="ur-PK" sz="1400" dirty="0" err="1">
              <a:solidFill>
                <a:sysClr val="windowText" lastClr="000000"/>
              </a:solidFill>
            </a:rPr>
            <a:t>القسم</a:t>
          </a:r>
          <a:r>
            <a:rPr lang="ur-PK" sz="1400" dirty="0">
              <a:solidFill>
                <a:sysClr val="windowText" lastClr="000000"/>
              </a:solidFill>
            </a:rPr>
            <a:t> </a:t>
          </a:r>
          <a:r>
            <a:rPr lang="ur-PK" sz="1400" dirty="0" err="1">
              <a:solidFill>
                <a:sysClr val="windowText" lastClr="000000"/>
              </a:solidFill>
            </a:rPr>
            <a:t>الثاني</a:t>
          </a:r>
          <a:r>
            <a:rPr lang="ur-PK" sz="1400" dirty="0">
              <a:solidFill>
                <a:sysClr val="windowText" lastClr="000000"/>
              </a:solidFill>
            </a:rPr>
            <a:t>: </a:t>
          </a:r>
          <a:r>
            <a:rPr lang="ur-PK" sz="1400" dirty="0" err="1">
              <a:solidFill>
                <a:sysClr val="windowText" lastClr="000000"/>
              </a:solidFill>
            </a:rPr>
            <a:t>الفعل</a:t>
          </a:r>
          <a:endParaRPr lang="en-GB" sz="1400" dirty="0">
            <a:solidFill>
              <a:sysClr val="windowText" lastClr="000000"/>
            </a:solidFill>
          </a:endParaRPr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 custT="1"/>
      <dgm:spPr>
        <a:solidFill>
          <a:srgbClr val="4BACC6"/>
        </a:solidFill>
      </dgm:spPr>
      <dgm:t>
        <a:bodyPr/>
        <a:lstStyle/>
        <a:p>
          <a:pPr rtl="1"/>
          <a:r>
            <a:rPr lang="ur-PK" sz="1400" dirty="0" err="1">
              <a:solidFill>
                <a:schemeClr val="tx1"/>
              </a:solidFill>
            </a:rPr>
            <a:t>القسم</a:t>
          </a:r>
          <a:r>
            <a:rPr lang="ur-PK" sz="1400" dirty="0">
              <a:solidFill>
                <a:schemeClr val="tx1"/>
              </a:solidFill>
            </a:rPr>
            <a:t> </a:t>
          </a:r>
          <a:r>
            <a:rPr lang="ur-PK" sz="1400" dirty="0" err="1">
              <a:solidFill>
                <a:schemeClr val="tx1"/>
              </a:solidFill>
            </a:rPr>
            <a:t>الثالث</a:t>
          </a:r>
          <a:r>
            <a:rPr lang="ur-PK" sz="1400" dirty="0">
              <a:solidFill>
                <a:schemeClr val="tx1"/>
              </a:solidFill>
            </a:rPr>
            <a:t>: </a:t>
          </a:r>
          <a:r>
            <a:rPr lang="ur-PK" sz="1400" dirty="0" err="1">
              <a:solidFill>
                <a:schemeClr val="tx1"/>
              </a:solidFill>
            </a:rPr>
            <a:t>الحرف</a:t>
          </a:r>
          <a:endParaRPr lang="en-GB" sz="1400" dirty="0">
            <a:solidFill>
              <a:schemeClr val="tx1"/>
            </a:solidFill>
          </a:endParaRPr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8633E7E2-4112-4AAB-B779-FCA8B7E4C095}">
      <dgm:prSet phldrT="[Text]"/>
      <dgm:spPr>
        <a:solidFill>
          <a:srgbClr val="E5DFEC"/>
        </a:solidFill>
      </dgm:spPr>
      <dgm:t>
        <a:bodyPr/>
        <a:lstStyle/>
        <a:p>
          <a:r>
            <a:rPr lang="ur-PK" dirty="0">
              <a:solidFill>
                <a:schemeClr val="tx1"/>
              </a:solidFill>
            </a:rPr>
            <a:t>٣ فصول</a:t>
          </a:r>
          <a:endParaRPr lang="en-GB" dirty="0">
            <a:solidFill>
              <a:schemeClr val="tx1"/>
            </a:solidFill>
          </a:endParaRPr>
        </a:p>
      </dgm:t>
    </dgm:pt>
    <dgm:pt modelId="{C114AC52-CFEA-49F4-81A8-8EE7EC24003B}" type="parTrans" cxnId="{DE6A9603-1967-40E0-BCD0-5BFACF93CE2A}">
      <dgm:prSet/>
      <dgm:spPr/>
      <dgm:t>
        <a:bodyPr/>
        <a:lstStyle/>
        <a:p>
          <a:endParaRPr lang="en-GB"/>
        </a:p>
      </dgm:t>
    </dgm:pt>
    <dgm:pt modelId="{414EA8CD-D9C9-4766-B6E3-9779AC3A596B}" type="sibTrans" cxnId="{DE6A9603-1967-40E0-BCD0-5BFACF93CE2A}">
      <dgm:prSet/>
      <dgm:spPr/>
      <dgm:t>
        <a:bodyPr/>
        <a:lstStyle/>
        <a:p>
          <a:endParaRPr lang="en-GB"/>
        </a:p>
      </dgm:t>
    </dgm:pt>
    <dgm:pt modelId="{B4B76794-EDF3-4A7C-92BF-5508EC912645}">
      <dgm:prSet phldrT="[Text]"/>
      <dgm:spPr>
        <a:solidFill>
          <a:srgbClr val="943634"/>
        </a:solidFill>
      </dgm:spPr>
      <dgm:t>
        <a:bodyPr/>
        <a:lstStyle/>
        <a:p>
          <a:pPr rtl="1"/>
          <a:r>
            <a:rPr lang="ur-PK" dirty="0"/>
            <a:t>باب </a:t>
          </a:r>
          <a:r>
            <a:rPr lang="ur-PK" dirty="0" err="1"/>
            <a:t>المعرب</a:t>
          </a:r>
          <a:endParaRPr lang="en-GB" dirty="0"/>
        </a:p>
      </dgm:t>
    </dgm:pt>
    <dgm:pt modelId="{0804FA40-5647-49F7-AC1C-CF7A5BAEF8C7}" type="parTrans" cxnId="{21254A2E-7094-41F5-A017-3A679CB285B2}">
      <dgm:prSet/>
      <dgm:spPr/>
      <dgm:t>
        <a:bodyPr/>
        <a:lstStyle/>
        <a:p>
          <a:endParaRPr lang="en-GB"/>
        </a:p>
      </dgm:t>
    </dgm:pt>
    <dgm:pt modelId="{5CB8EE49-3048-4E9F-9E28-5F2E99497B98}" type="sibTrans" cxnId="{21254A2E-7094-41F5-A017-3A679CB285B2}">
      <dgm:prSet/>
      <dgm:spPr/>
      <dgm:t>
        <a:bodyPr/>
        <a:lstStyle/>
        <a:p>
          <a:endParaRPr lang="en-GB"/>
        </a:p>
      </dgm:t>
    </dgm:pt>
    <dgm:pt modelId="{E707E0D6-2763-4CE1-92FC-3858706F2070}">
      <dgm:prSet phldrT="[Text]"/>
      <dgm:spPr>
        <a:solidFill>
          <a:srgbClr val="943634"/>
        </a:solidFill>
      </dgm:spPr>
      <dgm:t>
        <a:bodyPr/>
        <a:lstStyle/>
        <a:p>
          <a:pPr rtl="1"/>
          <a:r>
            <a:rPr lang="ur-PK" dirty="0"/>
            <a:t>باب </a:t>
          </a:r>
          <a:r>
            <a:rPr lang="ur-PK" dirty="0" err="1"/>
            <a:t>المبني</a:t>
          </a:r>
          <a:endParaRPr lang="en-GB" dirty="0"/>
        </a:p>
      </dgm:t>
    </dgm:pt>
    <dgm:pt modelId="{A9BCB4B5-C7AE-4E21-9C32-D1ED6BBC9E12}" type="parTrans" cxnId="{659C6D78-2C67-46CB-AB74-AC7649BC5520}">
      <dgm:prSet/>
      <dgm:spPr/>
      <dgm:t>
        <a:bodyPr/>
        <a:lstStyle/>
        <a:p>
          <a:endParaRPr lang="en-GB"/>
        </a:p>
      </dgm:t>
    </dgm:pt>
    <dgm:pt modelId="{E5412E7B-EB31-4E2F-B9D0-274838C63BEC}" type="sibTrans" cxnId="{659C6D78-2C67-46CB-AB74-AC7649BC5520}">
      <dgm:prSet/>
      <dgm:spPr/>
      <dgm:t>
        <a:bodyPr/>
        <a:lstStyle/>
        <a:p>
          <a:endParaRPr lang="en-GB"/>
        </a:p>
      </dgm:t>
    </dgm:pt>
    <dgm:pt modelId="{8FCB6281-5BB3-418F-8175-564F2403DD8D}">
      <dgm:prSet phldrT="[Text]"/>
      <dgm:spPr>
        <a:solidFill>
          <a:srgbClr val="D99594"/>
        </a:solidFill>
      </dgm:spPr>
      <dgm:t>
        <a:bodyPr/>
        <a:lstStyle/>
        <a:p>
          <a:pPr rtl="1"/>
          <a:r>
            <a:rPr lang="ur-PK" dirty="0" err="1"/>
            <a:t>مقدمة</a:t>
          </a:r>
          <a:endParaRPr lang="en-GB" dirty="0"/>
        </a:p>
      </dgm:t>
    </dgm:pt>
    <dgm:pt modelId="{F23FD446-BA7D-4F6F-BF53-700CF389EE87}" type="parTrans" cxnId="{D705F8ED-8AB4-4A3D-83D0-FB7B67A60DD2}">
      <dgm:prSet/>
      <dgm:spPr/>
      <dgm:t>
        <a:bodyPr/>
        <a:lstStyle/>
        <a:p>
          <a:endParaRPr lang="en-GB"/>
        </a:p>
      </dgm:t>
    </dgm:pt>
    <dgm:pt modelId="{C9B037C7-D7E7-4B6C-B22A-BBBB2B2BE888}" type="sibTrans" cxnId="{D705F8ED-8AB4-4A3D-83D0-FB7B67A60DD2}">
      <dgm:prSet/>
      <dgm:spPr/>
      <dgm:t>
        <a:bodyPr/>
        <a:lstStyle/>
        <a:p>
          <a:endParaRPr lang="en-GB"/>
        </a:p>
      </dgm:t>
    </dgm:pt>
    <dgm:pt modelId="{AF89E0EE-B8BA-4BDF-A32A-4BC2EB964892}">
      <dgm:prSet phldrT="[Text]"/>
      <dgm:spPr>
        <a:solidFill>
          <a:srgbClr val="D99594"/>
        </a:solidFill>
      </dgm:spPr>
      <dgm:t>
        <a:bodyPr/>
        <a:lstStyle/>
        <a:p>
          <a:pPr rtl="1"/>
          <a:r>
            <a:rPr lang="ur-PK" dirty="0" err="1"/>
            <a:t>المقصد</a:t>
          </a:r>
          <a:r>
            <a:rPr lang="ur-PK" dirty="0"/>
            <a:t> </a:t>
          </a:r>
          <a:r>
            <a:rPr lang="ur-PK" dirty="0" err="1"/>
            <a:t>الأول</a:t>
          </a:r>
          <a:endParaRPr lang="en-GB" dirty="0"/>
        </a:p>
      </dgm:t>
    </dgm:pt>
    <dgm:pt modelId="{B9CE27D1-24A1-456F-B8B3-CCC417E17074}" type="parTrans" cxnId="{DDFC4F1D-E7D5-46F5-BC4C-4EBFE4742CBE}">
      <dgm:prSet/>
      <dgm:spPr/>
      <dgm:t>
        <a:bodyPr/>
        <a:lstStyle/>
        <a:p>
          <a:endParaRPr lang="en-GB"/>
        </a:p>
      </dgm:t>
    </dgm:pt>
    <dgm:pt modelId="{8BF97C8D-CD87-468D-AD0B-D51F88384894}" type="sibTrans" cxnId="{DDFC4F1D-E7D5-46F5-BC4C-4EBFE4742CBE}">
      <dgm:prSet/>
      <dgm:spPr/>
      <dgm:t>
        <a:bodyPr/>
        <a:lstStyle/>
        <a:p>
          <a:endParaRPr lang="en-GB"/>
        </a:p>
      </dgm:t>
    </dgm:pt>
    <dgm:pt modelId="{C2D6786B-D1ED-4214-89F7-057B5886AD09}">
      <dgm:prSet phldrT="[Text]"/>
      <dgm:spPr>
        <a:solidFill>
          <a:srgbClr val="D99594"/>
        </a:solidFill>
      </dgm:spPr>
      <dgm:t>
        <a:bodyPr/>
        <a:lstStyle/>
        <a:p>
          <a:pPr rtl="1"/>
          <a:r>
            <a:rPr lang="ur-PK" dirty="0" err="1"/>
            <a:t>المقصد</a:t>
          </a:r>
          <a:r>
            <a:rPr lang="ur-PK" dirty="0"/>
            <a:t> </a:t>
          </a:r>
          <a:r>
            <a:rPr lang="ur-PK" dirty="0" err="1"/>
            <a:t>الثاني</a:t>
          </a:r>
          <a:endParaRPr lang="en-GB" dirty="0"/>
        </a:p>
      </dgm:t>
    </dgm:pt>
    <dgm:pt modelId="{E8ECCFC2-21F1-4192-A86F-06DA78A75189}" type="parTrans" cxnId="{31B584EC-CAB9-4668-B704-64771710E3AB}">
      <dgm:prSet/>
      <dgm:spPr/>
      <dgm:t>
        <a:bodyPr/>
        <a:lstStyle/>
        <a:p>
          <a:endParaRPr lang="en-GB"/>
        </a:p>
      </dgm:t>
    </dgm:pt>
    <dgm:pt modelId="{3BB42433-7DE8-493D-BCAF-5B5B1D1A186C}" type="sibTrans" cxnId="{31B584EC-CAB9-4668-B704-64771710E3AB}">
      <dgm:prSet/>
      <dgm:spPr/>
      <dgm:t>
        <a:bodyPr/>
        <a:lstStyle/>
        <a:p>
          <a:endParaRPr lang="en-GB"/>
        </a:p>
      </dgm:t>
    </dgm:pt>
    <dgm:pt modelId="{5A925FF4-78C2-491D-A45C-FCE1C9CACB0B}">
      <dgm:prSet phldrT="[Text]"/>
      <dgm:spPr>
        <a:solidFill>
          <a:srgbClr val="D99594"/>
        </a:solidFill>
      </dgm:spPr>
      <dgm:t>
        <a:bodyPr/>
        <a:lstStyle/>
        <a:p>
          <a:pPr rtl="1"/>
          <a:r>
            <a:rPr lang="ur-PK" dirty="0" err="1"/>
            <a:t>المقصد</a:t>
          </a:r>
          <a:r>
            <a:rPr lang="ur-PK" dirty="0"/>
            <a:t> </a:t>
          </a:r>
          <a:r>
            <a:rPr lang="ur-PK" dirty="0" err="1"/>
            <a:t>الثالث</a:t>
          </a:r>
          <a:endParaRPr lang="en-GB" dirty="0"/>
        </a:p>
      </dgm:t>
    </dgm:pt>
    <dgm:pt modelId="{E6223B73-8505-4F76-A1BE-CDBACACEE9FD}" type="parTrans" cxnId="{8BF9E737-9481-494D-AB40-5DDF062C480B}">
      <dgm:prSet/>
      <dgm:spPr/>
      <dgm:t>
        <a:bodyPr/>
        <a:lstStyle/>
        <a:p>
          <a:endParaRPr lang="en-GB"/>
        </a:p>
      </dgm:t>
    </dgm:pt>
    <dgm:pt modelId="{66088DFA-34C3-464A-BB24-126E60D02F6F}" type="sibTrans" cxnId="{8BF9E737-9481-494D-AB40-5DDF062C480B}">
      <dgm:prSet/>
      <dgm:spPr/>
      <dgm:t>
        <a:bodyPr/>
        <a:lstStyle/>
        <a:p>
          <a:endParaRPr lang="en-GB"/>
        </a:p>
      </dgm:t>
    </dgm:pt>
    <dgm:pt modelId="{2FF2D4C6-C7EE-4B12-BCC3-1DAD7DA16615}">
      <dgm:prSet phldrT="[Text]"/>
      <dgm:spPr>
        <a:solidFill>
          <a:srgbClr val="D99594"/>
        </a:solidFill>
      </dgm:spPr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A81DDC08-DDCA-4B88-A7FC-B497B43E40B3}" type="parTrans" cxnId="{99DB96B5-928C-4D4D-BB6C-C4E66D50AEE7}">
      <dgm:prSet/>
      <dgm:spPr/>
      <dgm:t>
        <a:bodyPr/>
        <a:lstStyle/>
        <a:p>
          <a:endParaRPr lang="en-GB"/>
        </a:p>
      </dgm:t>
    </dgm:pt>
    <dgm:pt modelId="{AE4CA407-E444-4FA2-B61C-A1AD6563B092}" type="sibTrans" cxnId="{99DB96B5-928C-4D4D-BB6C-C4E66D50AEE7}">
      <dgm:prSet/>
      <dgm:spPr/>
      <dgm:t>
        <a:bodyPr/>
        <a:lstStyle/>
        <a:p>
          <a:endParaRPr lang="en-GB"/>
        </a:p>
      </dgm:t>
    </dgm:pt>
    <dgm:pt modelId="{BA337CBD-28FF-4A2A-AFCD-FCBA05D466B5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٨ فصول</a:t>
          </a:r>
          <a:endParaRPr lang="en-GB" dirty="0">
            <a:solidFill>
              <a:schemeClr val="tx1"/>
            </a:solidFill>
          </a:endParaRPr>
        </a:p>
      </dgm:t>
    </dgm:pt>
    <dgm:pt modelId="{93800B64-062B-48AD-BCFB-F4F22D08D70B}" type="parTrans" cxnId="{E1C782C3-20D8-4E2E-B651-E98187F93B30}">
      <dgm:prSet/>
      <dgm:spPr/>
      <dgm:t>
        <a:bodyPr/>
        <a:lstStyle/>
        <a:p>
          <a:endParaRPr lang="en-GB"/>
        </a:p>
      </dgm:t>
    </dgm:pt>
    <dgm:pt modelId="{277A9224-4BFC-4691-B0D7-5F45DFA4E8D5}" type="sibTrans" cxnId="{E1C782C3-20D8-4E2E-B651-E98187F93B30}">
      <dgm:prSet/>
      <dgm:spPr/>
      <dgm:t>
        <a:bodyPr/>
        <a:lstStyle/>
        <a:p>
          <a:endParaRPr lang="en-GB"/>
        </a:p>
      </dgm:t>
    </dgm:pt>
    <dgm:pt modelId="{FDACC3B2-29B9-4DC4-B5BD-5DD2B86224CA}">
      <dgm:prSet phldrT="[Text]"/>
      <dgm:spPr>
        <a:noFill/>
      </dgm:spPr>
      <dgm:t>
        <a:bodyPr/>
        <a:lstStyle/>
        <a:p>
          <a:endParaRPr lang="en-GB" dirty="0"/>
        </a:p>
      </dgm:t>
    </dgm:pt>
    <dgm:pt modelId="{630CB603-6B86-4008-8F33-0A3F00085B66}" type="parTrans" cxnId="{49D2BD40-1B12-4E78-9657-DAEDA98B0637}">
      <dgm:prSet/>
      <dgm:spPr/>
      <dgm:t>
        <a:bodyPr/>
        <a:lstStyle/>
        <a:p>
          <a:endParaRPr lang="en-GB"/>
        </a:p>
      </dgm:t>
    </dgm:pt>
    <dgm:pt modelId="{FA7A2405-488F-4528-B242-FA9D96996492}" type="sibTrans" cxnId="{49D2BD40-1B12-4E78-9657-DAEDA98B0637}">
      <dgm:prSet/>
      <dgm:spPr/>
      <dgm:t>
        <a:bodyPr/>
        <a:lstStyle/>
        <a:p>
          <a:endParaRPr lang="en-GB"/>
        </a:p>
      </dgm:t>
    </dgm:pt>
    <dgm:pt modelId="{36E1EE98-7DF1-491B-AB95-DE91B3062BE7}">
      <dgm:prSet phldrT="[Text]"/>
      <dgm:spPr>
        <a:noFill/>
      </dgm:spPr>
      <dgm:t>
        <a:bodyPr/>
        <a:lstStyle/>
        <a:p>
          <a:endParaRPr lang="en-GB" dirty="0"/>
        </a:p>
      </dgm:t>
    </dgm:pt>
    <dgm:pt modelId="{1324C435-B921-4DD5-952E-0FA8163F920D}" type="parTrans" cxnId="{A3382E13-9E9E-4CA8-9812-0756E4955786}">
      <dgm:prSet/>
      <dgm:spPr/>
      <dgm:t>
        <a:bodyPr/>
        <a:lstStyle/>
        <a:p>
          <a:endParaRPr lang="en-GB"/>
        </a:p>
      </dgm:t>
    </dgm:pt>
    <dgm:pt modelId="{0940192B-9C29-4C03-9A09-C9A64AE84F35}" type="sibTrans" cxnId="{A3382E13-9E9E-4CA8-9812-0756E4955786}">
      <dgm:prSet/>
      <dgm:spPr/>
      <dgm:t>
        <a:bodyPr/>
        <a:lstStyle/>
        <a:p>
          <a:endParaRPr lang="en-GB"/>
        </a:p>
      </dgm:t>
    </dgm:pt>
    <dgm:pt modelId="{AB2F5471-3A12-430B-A670-D1A10F284366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١٢ فصول</a:t>
          </a:r>
          <a:endParaRPr lang="en-GB" dirty="0">
            <a:solidFill>
              <a:schemeClr val="tx1"/>
            </a:solidFill>
          </a:endParaRPr>
        </a:p>
      </dgm:t>
    </dgm:pt>
    <dgm:pt modelId="{B8FC7A32-E21D-4EF6-A24E-0AED54ECA58F}" type="parTrans" cxnId="{6A22D29B-4EE1-40AE-A7D0-2BE662CA00FD}">
      <dgm:prSet/>
      <dgm:spPr/>
      <dgm:t>
        <a:bodyPr/>
        <a:lstStyle/>
        <a:p>
          <a:endParaRPr lang="en-GB"/>
        </a:p>
      </dgm:t>
    </dgm:pt>
    <dgm:pt modelId="{F2DAFC2F-7751-4937-A857-EE161B565D36}" type="sibTrans" cxnId="{6A22D29B-4EE1-40AE-A7D0-2BE662CA00FD}">
      <dgm:prSet/>
      <dgm:spPr/>
      <dgm:t>
        <a:bodyPr/>
        <a:lstStyle/>
        <a:p>
          <a:endParaRPr lang="en-GB"/>
        </a:p>
      </dgm:t>
    </dgm:pt>
    <dgm:pt modelId="{1D924980-30BA-4CBD-B303-9F30D7EEC2BE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E09A26B6-9F58-41EF-B5F1-9E74C46D3911}" type="parTrans" cxnId="{F6116484-9DA9-48D0-B082-4A63E506A57E}">
      <dgm:prSet/>
      <dgm:spPr/>
      <dgm:t>
        <a:bodyPr/>
        <a:lstStyle/>
        <a:p>
          <a:endParaRPr lang="en-GB"/>
        </a:p>
      </dgm:t>
    </dgm:pt>
    <dgm:pt modelId="{5B6AF5BF-6CFC-4ECB-A940-AE0639CBA7A7}" type="sibTrans" cxnId="{F6116484-9DA9-48D0-B082-4A63E506A57E}">
      <dgm:prSet/>
      <dgm:spPr/>
      <dgm:t>
        <a:bodyPr/>
        <a:lstStyle/>
        <a:p>
          <a:endParaRPr lang="en-GB"/>
        </a:p>
      </dgm:t>
    </dgm:pt>
    <dgm:pt modelId="{68B4A042-4C89-4C95-BE1B-E532917A6F56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٥ فصول</a:t>
          </a:r>
          <a:endParaRPr lang="en-GB" dirty="0">
            <a:solidFill>
              <a:schemeClr val="tx1"/>
            </a:solidFill>
          </a:endParaRPr>
        </a:p>
      </dgm:t>
    </dgm:pt>
    <dgm:pt modelId="{BD753D9E-2C60-4C09-BD53-94EA7597D69C}" type="parTrans" cxnId="{01CCA516-54F7-41B1-98A9-2692A3CD9AB0}">
      <dgm:prSet/>
      <dgm:spPr/>
      <dgm:t>
        <a:bodyPr/>
        <a:lstStyle/>
        <a:p>
          <a:endParaRPr lang="en-GB"/>
        </a:p>
      </dgm:t>
    </dgm:pt>
    <dgm:pt modelId="{617F6733-95DD-47FD-B3AF-D29B36CF6233}" type="sibTrans" cxnId="{01CCA516-54F7-41B1-98A9-2692A3CD9AB0}">
      <dgm:prSet/>
      <dgm:spPr/>
      <dgm:t>
        <a:bodyPr/>
        <a:lstStyle/>
        <a:p>
          <a:endParaRPr lang="en-GB"/>
        </a:p>
      </dgm:t>
    </dgm:pt>
    <dgm:pt modelId="{8796ACC8-6280-485C-AC56-9CE4C111569C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٨ فصول</a:t>
          </a:r>
          <a:endParaRPr lang="en-GB" dirty="0">
            <a:solidFill>
              <a:schemeClr val="tx1"/>
            </a:solidFill>
          </a:endParaRPr>
        </a:p>
      </dgm:t>
    </dgm:pt>
    <dgm:pt modelId="{69AB8273-3CC6-413D-912C-043989374B93}" type="parTrans" cxnId="{FAEB1F2A-D7D4-43F0-985B-F9117DA28CFC}">
      <dgm:prSet/>
      <dgm:spPr/>
      <dgm:t>
        <a:bodyPr/>
        <a:lstStyle/>
        <a:p>
          <a:endParaRPr lang="en-GB"/>
        </a:p>
      </dgm:t>
    </dgm:pt>
    <dgm:pt modelId="{A04033AB-8A1A-444D-8598-83451B81A77E}" type="sibTrans" cxnId="{FAEB1F2A-D7D4-43F0-985B-F9117DA28CFC}">
      <dgm:prSet/>
      <dgm:spPr/>
      <dgm:t>
        <a:bodyPr/>
        <a:lstStyle/>
        <a:p>
          <a:endParaRPr lang="en-GB"/>
        </a:p>
      </dgm:t>
    </dgm:pt>
    <dgm:pt modelId="{2BD48B33-C399-48A7-B789-B8B26720BC92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6899591C-BD09-400F-B8C5-232156D7BB68}" type="parTrans" cxnId="{62F43BEA-1106-4CE7-9E69-FA8A7D7187D7}">
      <dgm:prSet/>
      <dgm:spPr/>
      <dgm:t>
        <a:bodyPr/>
        <a:lstStyle/>
        <a:p>
          <a:endParaRPr lang="en-GB"/>
        </a:p>
      </dgm:t>
    </dgm:pt>
    <dgm:pt modelId="{62345DE4-899C-4D2D-814F-C3705D6575AA}" type="sibTrans" cxnId="{62F43BEA-1106-4CE7-9E69-FA8A7D7187D7}">
      <dgm:prSet/>
      <dgm:spPr/>
      <dgm:t>
        <a:bodyPr/>
        <a:lstStyle/>
        <a:p>
          <a:endParaRPr lang="en-GB"/>
        </a:p>
      </dgm:t>
    </dgm:pt>
    <dgm:pt modelId="{11D653C0-69DF-4C49-BBA3-F62C0D6BC619}">
      <dgm:prSet phldrT="[Text]"/>
      <dgm:spPr>
        <a:solidFill>
          <a:srgbClr val="943634"/>
        </a:solidFill>
      </dgm:spPr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E491E488-DBB5-42BC-85C0-AEBEBFADBEB0}" type="parTrans" cxnId="{E8BCE26E-1B94-4C8F-BA35-5F48D683F5E3}">
      <dgm:prSet/>
      <dgm:spPr/>
      <dgm:t>
        <a:bodyPr/>
        <a:lstStyle/>
        <a:p>
          <a:endParaRPr lang="en-GB"/>
        </a:p>
      </dgm:t>
    </dgm:pt>
    <dgm:pt modelId="{A4923729-4DF5-4638-B207-659429F40108}" type="sibTrans" cxnId="{E8BCE26E-1B94-4C8F-BA35-5F48D683F5E3}">
      <dgm:prSet/>
      <dgm:spPr/>
      <dgm:t>
        <a:bodyPr/>
        <a:lstStyle/>
        <a:p>
          <a:endParaRPr lang="en-GB"/>
        </a:p>
      </dgm:t>
    </dgm:pt>
    <dgm:pt modelId="{968CD37B-8AC1-4964-9A84-59D89EAD5502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١٠ فصول</a:t>
          </a:r>
          <a:endParaRPr lang="en-GB" dirty="0">
            <a:solidFill>
              <a:schemeClr val="tx1"/>
            </a:solidFill>
          </a:endParaRPr>
        </a:p>
      </dgm:t>
    </dgm:pt>
    <dgm:pt modelId="{B67598E2-0133-4062-BA39-0E34B46C5558}" type="parTrans" cxnId="{7848A353-EAAB-4A08-9120-B4372C0716BE}">
      <dgm:prSet/>
      <dgm:spPr/>
      <dgm:t>
        <a:bodyPr/>
        <a:lstStyle/>
        <a:p>
          <a:endParaRPr lang="en-GB"/>
        </a:p>
      </dgm:t>
    </dgm:pt>
    <dgm:pt modelId="{E40CF433-137F-421A-AD66-34E5A7B0F61F}" type="sibTrans" cxnId="{7848A353-EAAB-4A08-9120-B4372C0716BE}">
      <dgm:prSet/>
      <dgm:spPr/>
      <dgm:t>
        <a:bodyPr/>
        <a:lstStyle/>
        <a:p>
          <a:endParaRPr lang="en-GB"/>
        </a:p>
      </dgm:t>
    </dgm:pt>
    <dgm:pt modelId="{49685DC4-C2DE-4C8A-97B9-3B5EB532CC93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152D4A3F-E760-4EB3-A415-E5E6305629A9}" type="parTrans" cxnId="{22E33A03-5FD2-4E86-A521-3466C281193B}">
      <dgm:prSet/>
      <dgm:spPr/>
      <dgm:t>
        <a:bodyPr/>
        <a:lstStyle/>
        <a:p>
          <a:endParaRPr lang="en-GB"/>
        </a:p>
      </dgm:t>
    </dgm:pt>
    <dgm:pt modelId="{707D088D-8D6E-4FE3-889A-70A630757DC3}" type="sibTrans" cxnId="{22E33A03-5FD2-4E86-A521-3466C281193B}">
      <dgm:prSet/>
      <dgm:spPr/>
      <dgm:t>
        <a:bodyPr/>
        <a:lstStyle/>
        <a:p>
          <a:endParaRPr lang="en-GB"/>
        </a:p>
      </dgm:t>
    </dgm:pt>
    <dgm:pt modelId="{D6F28619-7E9E-4954-9EF2-8AB4C37361BD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80D9C2D5-A855-42CC-855B-56175B6CC759}" type="parTrans" cxnId="{21BD77DB-F01C-466C-8E41-32EBEA5947C3}">
      <dgm:prSet/>
      <dgm:spPr/>
      <dgm:t>
        <a:bodyPr/>
        <a:lstStyle/>
        <a:p>
          <a:endParaRPr lang="en-GB"/>
        </a:p>
      </dgm:t>
    </dgm:pt>
    <dgm:pt modelId="{0861937D-A83E-4D7A-8F10-1CF313A125C9}" type="sibTrans" cxnId="{21BD77DB-F01C-466C-8E41-32EBEA5947C3}">
      <dgm:prSet/>
      <dgm:spPr/>
      <dgm:t>
        <a:bodyPr/>
        <a:lstStyle/>
        <a:p>
          <a:endParaRPr lang="en-GB"/>
        </a:p>
      </dgm:t>
    </dgm:pt>
    <dgm:pt modelId="{309AC7FC-069B-44A3-8137-867712DC9B5E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7D24F951-9F29-443B-8407-A40EBBD4C33B}" type="parTrans" cxnId="{23F620E7-212A-48C2-B41E-F9296A134B21}">
      <dgm:prSet/>
      <dgm:spPr/>
      <dgm:t>
        <a:bodyPr/>
        <a:lstStyle/>
        <a:p>
          <a:endParaRPr lang="en-GB"/>
        </a:p>
      </dgm:t>
    </dgm:pt>
    <dgm:pt modelId="{D39C95BB-C4A7-4DC1-AF88-795B35A8F934}" type="sibTrans" cxnId="{23F620E7-212A-48C2-B41E-F9296A134B21}">
      <dgm:prSet/>
      <dgm:spPr/>
      <dgm:t>
        <a:bodyPr/>
        <a:lstStyle/>
        <a:p>
          <a:endParaRPr lang="en-GB"/>
        </a:p>
      </dgm:t>
    </dgm:pt>
    <dgm:pt modelId="{25E94500-72A1-4079-8301-25891C6EB65D}">
      <dgm:prSet phldrT="[Text]"/>
      <dgm:spPr>
        <a:solidFill>
          <a:srgbClr val="EAF1DD"/>
        </a:solidFill>
      </dgm:spPr>
      <dgm:t>
        <a:bodyPr/>
        <a:lstStyle/>
        <a:p>
          <a:pPr rtl="1"/>
          <a:r>
            <a:rPr lang="ur-PK" dirty="0">
              <a:solidFill>
                <a:sysClr val="windowText" lastClr="000000"/>
              </a:solidFill>
            </a:rPr>
            <a:t>١١ فصول</a:t>
          </a:r>
          <a:endParaRPr lang="en-GB" dirty="0">
            <a:solidFill>
              <a:sysClr val="windowText" lastClr="000000"/>
            </a:solidFill>
          </a:endParaRPr>
        </a:p>
      </dgm:t>
    </dgm:pt>
    <dgm:pt modelId="{4E78D94B-999B-43E3-A124-63E1B85A3715}" type="parTrans" cxnId="{5B7C880E-52DF-4DC5-B0E4-F8DDF3F424D2}">
      <dgm:prSet/>
      <dgm:spPr/>
      <dgm:t>
        <a:bodyPr/>
        <a:lstStyle/>
        <a:p>
          <a:endParaRPr lang="en-GB"/>
        </a:p>
      </dgm:t>
    </dgm:pt>
    <dgm:pt modelId="{50034E80-3D9E-4380-A345-94DEEFEA3D98}" type="sibTrans" cxnId="{5B7C880E-52DF-4DC5-B0E4-F8DDF3F424D2}">
      <dgm:prSet/>
      <dgm:spPr/>
      <dgm:t>
        <a:bodyPr/>
        <a:lstStyle/>
        <a:p>
          <a:endParaRPr lang="en-GB"/>
        </a:p>
      </dgm:t>
    </dgm:pt>
    <dgm:pt modelId="{D6F5EA96-FFFA-46D4-827C-B5DB15F495B9}">
      <dgm:prSet phldrT="[Text]"/>
      <dgm:spPr>
        <a:solidFill>
          <a:srgbClr val="DAEEF3"/>
        </a:solidFill>
      </dgm:spPr>
      <dgm:t>
        <a:bodyPr/>
        <a:lstStyle/>
        <a:p>
          <a:pPr rtl="1"/>
          <a:r>
            <a:rPr lang="ur-PK" dirty="0">
              <a:solidFill>
                <a:sysClr val="windowText" lastClr="000000"/>
              </a:solidFill>
            </a:rPr>
            <a:t>١٧ فصول</a:t>
          </a:r>
          <a:endParaRPr lang="en-GB" dirty="0">
            <a:solidFill>
              <a:sysClr val="windowText" lastClr="000000"/>
            </a:solidFill>
          </a:endParaRPr>
        </a:p>
      </dgm:t>
    </dgm:pt>
    <dgm:pt modelId="{8EE6B77F-0F8F-414D-8B6D-71D502863A45}" type="parTrans" cxnId="{B33C1B36-9CEE-4200-9AE9-EED538047D5E}">
      <dgm:prSet/>
      <dgm:spPr/>
      <dgm:t>
        <a:bodyPr/>
        <a:lstStyle/>
        <a:p>
          <a:endParaRPr lang="en-GB"/>
        </a:p>
      </dgm:t>
    </dgm:pt>
    <dgm:pt modelId="{647347FC-26DC-449D-9BEA-1751954AAFC5}" type="sibTrans" cxnId="{B33C1B36-9CEE-4200-9AE9-EED538047D5E}">
      <dgm:prSet/>
      <dgm:spPr/>
      <dgm:t>
        <a:bodyPr/>
        <a:lstStyle/>
        <a:p>
          <a:endParaRPr lang="en-GB"/>
        </a:p>
      </dgm:t>
    </dgm:pt>
    <dgm:pt modelId="{C78EDF93-3AF2-4584-B195-F8A18F3AC34E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D101A20A-81E3-4AEA-B57C-710B703AA370}" type="parTrans" cxnId="{462E7BFE-AD55-4AB7-8993-4E5B676593E5}">
      <dgm:prSet/>
      <dgm:spPr/>
      <dgm:t>
        <a:bodyPr/>
        <a:lstStyle/>
        <a:p>
          <a:endParaRPr lang="en-GB"/>
        </a:p>
      </dgm:t>
    </dgm:pt>
    <dgm:pt modelId="{F3F51CE5-569B-43C4-8390-F45B5CB829ED}" type="sibTrans" cxnId="{462E7BFE-AD55-4AB7-8993-4E5B676593E5}">
      <dgm:prSet/>
      <dgm:spPr/>
      <dgm:t>
        <a:bodyPr/>
        <a:lstStyle/>
        <a:p>
          <a:endParaRPr lang="en-GB"/>
        </a:p>
      </dgm:t>
    </dgm:pt>
    <dgm:pt modelId="{7D34277E-BC75-48C8-BF58-36C9768E52A1}">
      <dgm:prSet phldrT="[Text]"/>
      <dgm:spPr>
        <a:noFill/>
      </dgm:spPr>
      <dgm:t>
        <a:bodyPr/>
        <a:lstStyle/>
        <a:p>
          <a:pPr rtl="1"/>
          <a:endParaRPr lang="en-GB" dirty="0"/>
        </a:p>
      </dgm:t>
    </dgm:pt>
    <dgm:pt modelId="{F0460D93-826A-4EB9-963B-D54137E9A5B0}" type="parTrans" cxnId="{F28EC0E7-1918-4376-AAE3-539FB4009447}">
      <dgm:prSet/>
      <dgm:spPr/>
      <dgm:t>
        <a:bodyPr/>
        <a:lstStyle/>
        <a:p>
          <a:endParaRPr lang="en-GB"/>
        </a:p>
      </dgm:t>
    </dgm:pt>
    <dgm:pt modelId="{BA6E9310-EA9F-4179-AC6F-9300108B9AA1}" type="sibTrans" cxnId="{F28EC0E7-1918-4376-AAE3-539FB4009447}">
      <dgm:prSet/>
      <dgm:spPr/>
      <dgm:t>
        <a:bodyPr/>
        <a:lstStyle/>
        <a:p>
          <a:endParaRPr lang="en-GB"/>
        </a:p>
      </dgm:t>
    </dgm:pt>
    <dgm:pt modelId="{86B9AAA2-A2D3-4A30-AE1E-7452A8C182D0}">
      <dgm:prSet phldrT="[Text]"/>
      <dgm:spPr>
        <a:solidFill>
          <a:srgbClr val="F2DBDB"/>
        </a:solidFill>
      </dgm:spPr>
      <dgm:t>
        <a:bodyPr/>
        <a:lstStyle/>
        <a:p>
          <a:pPr rtl="1"/>
          <a:r>
            <a:rPr lang="ur-PK" dirty="0">
              <a:solidFill>
                <a:schemeClr val="tx1"/>
              </a:solidFill>
            </a:rPr>
            <a:t>٤ فصول</a:t>
          </a:r>
          <a:endParaRPr lang="en-GB" dirty="0">
            <a:solidFill>
              <a:schemeClr val="tx1"/>
            </a:solidFill>
          </a:endParaRPr>
        </a:p>
      </dgm:t>
    </dgm:pt>
    <dgm:pt modelId="{EB74F05C-C553-4E1E-982C-F7B852919F1B}" type="parTrans" cxnId="{154CAD4E-02AD-48E7-AB2F-0E2C6ECA2CEB}">
      <dgm:prSet/>
      <dgm:spPr/>
      <dgm:t>
        <a:bodyPr/>
        <a:lstStyle/>
        <a:p>
          <a:endParaRPr lang="en-GB"/>
        </a:p>
      </dgm:t>
    </dgm:pt>
    <dgm:pt modelId="{3177F14B-74C4-4A2A-A5D0-32602D46B853}" type="sibTrans" cxnId="{154CAD4E-02AD-48E7-AB2F-0E2C6ECA2CEB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4">
        <dgm:presLayoutVars>
          <dgm:chPref val="3"/>
        </dgm:presLayoutVars>
      </dgm:prSet>
      <dgm:spPr/>
    </dgm:pt>
    <dgm:pt modelId="{1A200AAB-4580-4610-B65A-3D6495A35B09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BAD5EF93-571C-4DF5-BB01-D988B275198C}" type="pres">
      <dgm:prSet presAssocID="{FDACC3B2-29B9-4DC4-B5BD-5DD2B86224CA}" presName="vertTwo" presStyleCnt="0"/>
      <dgm:spPr/>
    </dgm:pt>
    <dgm:pt modelId="{58CB6807-D6CD-4231-B123-9AA228970A87}" type="pres">
      <dgm:prSet presAssocID="{FDACC3B2-29B9-4DC4-B5BD-5DD2B86224CA}" presName="txTwo" presStyleLbl="node2" presStyleIdx="0" presStyleCnt="6">
        <dgm:presLayoutVars>
          <dgm:chPref val="3"/>
        </dgm:presLayoutVars>
      </dgm:prSet>
      <dgm:spPr/>
    </dgm:pt>
    <dgm:pt modelId="{95EA29EB-DA11-4B6A-B241-59668DE68D18}" type="pres">
      <dgm:prSet presAssocID="{FDACC3B2-29B9-4DC4-B5BD-5DD2B86224CA}" presName="parTransTwo" presStyleCnt="0"/>
      <dgm:spPr/>
    </dgm:pt>
    <dgm:pt modelId="{5F3592C2-DDEA-4C84-92FB-9675D5BC8AA1}" type="pres">
      <dgm:prSet presAssocID="{FDACC3B2-29B9-4DC4-B5BD-5DD2B86224CA}" presName="horzTwo" presStyleCnt="0"/>
      <dgm:spPr/>
    </dgm:pt>
    <dgm:pt modelId="{D43EA926-4035-48D6-8DB9-BD4D3E9A9F35}" type="pres">
      <dgm:prSet presAssocID="{36E1EE98-7DF1-491B-AB95-DE91B3062BE7}" presName="vertThree" presStyleCnt="0"/>
      <dgm:spPr/>
    </dgm:pt>
    <dgm:pt modelId="{8E752207-53E7-42FF-8D3E-73438F33D0DB}" type="pres">
      <dgm:prSet presAssocID="{36E1EE98-7DF1-491B-AB95-DE91B3062BE7}" presName="txThree" presStyleLbl="node3" presStyleIdx="0" presStyleCnt="10">
        <dgm:presLayoutVars>
          <dgm:chPref val="3"/>
        </dgm:presLayoutVars>
      </dgm:prSet>
      <dgm:spPr/>
    </dgm:pt>
    <dgm:pt modelId="{742BF82F-B32C-486C-AE6A-2225F455E04A}" type="pres">
      <dgm:prSet presAssocID="{36E1EE98-7DF1-491B-AB95-DE91B3062BE7}" presName="parTransThree" presStyleCnt="0"/>
      <dgm:spPr/>
    </dgm:pt>
    <dgm:pt modelId="{1C5396E0-DE20-432B-A739-DB8A7C8C7538}" type="pres">
      <dgm:prSet presAssocID="{36E1EE98-7DF1-491B-AB95-DE91B3062BE7}" presName="horzThree" presStyleCnt="0"/>
      <dgm:spPr/>
    </dgm:pt>
    <dgm:pt modelId="{289C4F54-218C-42F6-89D1-E2B7E7E71D6F}" type="pres">
      <dgm:prSet presAssocID="{8633E7E2-4112-4AAB-B779-FCA8B7E4C095}" presName="vertFour" presStyleCnt="0">
        <dgm:presLayoutVars>
          <dgm:chPref val="3"/>
        </dgm:presLayoutVars>
      </dgm:prSet>
      <dgm:spPr/>
    </dgm:pt>
    <dgm:pt modelId="{688B7712-12DA-4B66-B627-0E8859023BDF}" type="pres">
      <dgm:prSet presAssocID="{8633E7E2-4112-4AAB-B779-FCA8B7E4C095}" presName="txFour" presStyleLbl="node4" presStyleIdx="0" presStyleCnt="10">
        <dgm:presLayoutVars>
          <dgm:chPref val="3"/>
        </dgm:presLayoutVars>
      </dgm:prSet>
      <dgm:spPr/>
    </dgm:pt>
    <dgm:pt modelId="{E689C4F8-DFCF-480B-8AE9-AA1CE7AA27C4}" type="pres">
      <dgm:prSet presAssocID="{8633E7E2-4112-4AAB-B779-FCA8B7E4C095}" presName="horzFour" presStyleCnt="0"/>
      <dgm:spPr/>
    </dgm:pt>
    <dgm:pt modelId="{1DBE3F1A-FFD5-45FE-ABDF-6011C52EAB94}" type="pres">
      <dgm:prSet presAssocID="{254A3B47-46CA-49F1-8BE8-DBD7DD48C6D4}" presName="sibSpaceOne" presStyleCnt="0"/>
      <dgm:spPr/>
    </dgm:pt>
    <dgm:pt modelId="{D5966F77-942C-4F8E-B2F0-89EF9CE356C9}" type="pres">
      <dgm:prSet presAssocID="{E38083CF-4E99-4AA4-A2C2-A283EF06DB22}" presName="vertOne" presStyleCnt="0"/>
      <dgm:spPr/>
    </dgm:pt>
    <dgm:pt modelId="{D9DF254D-1D01-44E0-8E41-978FDC576FA5}" type="pres">
      <dgm:prSet presAssocID="{E38083CF-4E99-4AA4-A2C2-A283EF06DB22}" presName="txOne" presStyleLbl="node0" presStyleIdx="1" presStyleCnt="4">
        <dgm:presLayoutVars>
          <dgm:chPref val="3"/>
        </dgm:presLayoutVars>
      </dgm:prSet>
      <dgm:spPr/>
    </dgm:pt>
    <dgm:pt modelId="{F4066013-8DF8-4198-AEC9-9B5777EEBDDA}" type="pres">
      <dgm:prSet presAssocID="{E38083CF-4E99-4AA4-A2C2-A283EF06DB22}" presName="parTransOne" presStyleCnt="0"/>
      <dgm:spPr/>
    </dgm:pt>
    <dgm:pt modelId="{9018E44D-0722-40ED-8438-EB8F129EDA46}" type="pres">
      <dgm:prSet presAssocID="{E38083CF-4E99-4AA4-A2C2-A283EF06DB22}" presName="horzOne" presStyleCnt="0"/>
      <dgm:spPr/>
    </dgm:pt>
    <dgm:pt modelId="{C6D1224F-C84B-4085-8A40-96C55444E766}" type="pres">
      <dgm:prSet presAssocID="{B4B76794-EDF3-4A7C-92BF-5508EC912645}" presName="vertTwo" presStyleCnt="0"/>
      <dgm:spPr/>
    </dgm:pt>
    <dgm:pt modelId="{4173CF74-149A-489E-8CB3-B1AC3E9B8607}" type="pres">
      <dgm:prSet presAssocID="{B4B76794-EDF3-4A7C-92BF-5508EC912645}" presName="txTwo" presStyleLbl="node2" presStyleIdx="1" presStyleCnt="6">
        <dgm:presLayoutVars>
          <dgm:chPref val="3"/>
        </dgm:presLayoutVars>
      </dgm:prSet>
      <dgm:spPr/>
    </dgm:pt>
    <dgm:pt modelId="{420F7686-2654-4DC8-9CED-0B544967A8FD}" type="pres">
      <dgm:prSet presAssocID="{B4B76794-EDF3-4A7C-92BF-5508EC912645}" presName="parTransTwo" presStyleCnt="0"/>
      <dgm:spPr/>
    </dgm:pt>
    <dgm:pt modelId="{3605897D-BBEF-4EB3-998A-8BCA149C3ADD}" type="pres">
      <dgm:prSet presAssocID="{B4B76794-EDF3-4A7C-92BF-5508EC912645}" presName="horzTwo" presStyleCnt="0"/>
      <dgm:spPr/>
    </dgm:pt>
    <dgm:pt modelId="{ADE07D85-49C9-4B8F-9457-61A6907051EE}" type="pres">
      <dgm:prSet presAssocID="{8FCB6281-5BB3-418F-8175-564F2403DD8D}" presName="vertThree" presStyleCnt="0"/>
      <dgm:spPr/>
    </dgm:pt>
    <dgm:pt modelId="{0CE6D89F-25D2-4257-BE1A-99553F9E9499}" type="pres">
      <dgm:prSet presAssocID="{8FCB6281-5BB3-418F-8175-564F2403DD8D}" presName="txThree" presStyleLbl="node3" presStyleIdx="1" presStyleCnt="10">
        <dgm:presLayoutVars>
          <dgm:chPref val="3"/>
        </dgm:presLayoutVars>
      </dgm:prSet>
      <dgm:spPr/>
    </dgm:pt>
    <dgm:pt modelId="{11116197-FB67-46DE-8899-5989B47A5680}" type="pres">
      <dgm:prSet presAssocID="{8FCB6281-5BB3-418F-8175-564F2403DD8D}" presName="parTransThree" presStyleCnt="0"/>
      <dgm:spPr/>
    </dgm:pt>
    <dgm:pt modelId="{27E0C112-C245-4813-AFA4-4F8C94FC0DF4}" type="pres">
      <dgm:prSet presAssocID="{8FCB6281-5BB3-418F-8175-564F2403DD8D}" presName="horzThree" presStyleCnt="0"/>
      <dgm:spPr/>
    </dgm:pt>
    <dgm:pt modelId="{BE1235D5-90E3-4B8D-A592-7492047B57B2}" type="pres">
      <dgm:prSet presAssocID="{86B9AAA2-A2D3-4A30-AE1E-7452A8C182D0}" presName="vertFour" presStyleCnt="0">
        <dgm:presLayoutVars>
          <dgm:chPref val="3"/>
        </dgm:presLayoutVars>
      </dgm:prSet>
      <dgm:spPr/>
    </dgm:pt>
    <dgm:pt modelId="{4F739693-AB85-4C2D-9E3D-EE682DF5F9FD}" type="pres">
      <dgm:prSet presAssocID="{86B9AAA2-A2D3-4A30-AE1E-7452A8C182D0}" presName="txFour" presStyleLbl="node4" presStyleIdx="1" presStyleCnt="10">
        <dgm:presLayoutVars>
          <dgm:chPref val="3"/>
        </dgm:presLayoutVars>
      </dgm:prSet>
      <dgm:spPr/>
    </dgm:pt>
    <dgm:pt modelId="{F85F7C4E-A725-4166-AF49-AC420EE58D52}" type="pres">
      <dgm:prSet presAssocID="{86B9AAA2-A2D3-4A30-AE1E-7452A8C182D0}" presName="horzFour" presStyleCnt="0"/>
      <dgm:spPr/>
    </dgm:pt>
    <dgm:pt modelId="{7E22AF97-8812-4074-9CC7-F024CB11CF46}" type="pres">
      <dgm:prSet presAssocID="{C9B037C7-D7E7-4B6C-B22A-BBBB2B2BE888}" presName="sibSpaceThree" presStyleCnt="0"/>
      <dgm:spPr/>
    </dgm:pt>
    <dgm:pt modelId="{BA559583-5811-442A-A228-9663371AD7DC}" type="pres">
      <dgm:prSet presAssocID="{AF89E0EE-B8BA-4BDF-A32A-4BC2EB964892}" presName="vertThree" presStyleCnt="0"/>
      <dgm:spPr/>
    </dgm:pt>
    <dgm:pt modelId="{9AE7B684-FABF-468B-87ED-055C9700CD2A}" type="pres">
      <dgm:prSet presAssocID="{AF89E0EE-B8BA-4BDF-A32A-4BC2EB964892}" presName="txThree" presStyleLbl="node3" presStyleIdx="2" presStyleCnt="10">
        <dgm:presLayoutVars>
          <dgm:chPref val="3"/>
        </dgm:presLayoutVars>
      </dgm:prSet>
      <dgm:spPr/>
    </dgm:pt>
    <dgm:pt modelId="{799B4D79-F732-4EE6-AF6F-9D5DADE847BC}" type="pres">
      <dgm:prSet presAssocID="{AF89E0EE-B8BA-4BDF-A32A-4BC2EB964892}" presName="parTransThree" presStyleCnt="0"/>
      <dgm:spPr/>
    </dgm:pt>
    <dgm:pt modelId="{E7D3D88B-5044-4149-AA0C-664D85DAE7EC}" type="pres">
      <dgm:prSet presAssocID="{AF89E0EE-B8BA-4BDF-A32A-4BC2EB964892}" presName="horzThree" presStyleCnt="0"/>
      <dgm:spPr/>
    </dgm:pt>
    <dgm:pt modelId="{DF293E74-BB37-4761-9678-5634D4815E63}" type="pres">
      <dgm:prSet presAssocID="{BA337CBD-28FF-4A2A-AFCD-FCBA05D466B5}" presName="vertFour" presStyleCnt="0">
        <dgm:presLayoutVars>
          <dgm:chPref val="3"/>
        </dgm:presLayoutVars>
      </dgm:prSet>
      <dgm:spPr/>
    </dgm:pt>
    <dgm:pt modelId="{65C0D12E-B8C6-440A-9A94-591E30976AC8}" type="pres">
      <dgm:prSet presAssocID="{BA337CBD-28FF-4A2A-AFCD-FCBA05D466B5}" presName="txFour" presStyleLbl="node4" presStyleIdx="2" presStyleCnt="10">
        <dgm:presLayoutVars>
          <dgm:chPref val="3"/>
        </dgm:presLayoutVars>
      </dgm:prSet>
      <dgm:spPr/>
    </dgm:pt>
    <dgm:pt modelId="{DAA429F1-9C63-4418-8EB9-1E7C1E828ED1}" type="pres">
      <dgm:prSet presAssocID="{BA337CBD-28FF-4A2A-AFCD-FCBA05D466B5}" presName="horzFour" presStyleCnt="0"/>
      <dgm:spPr/>
    </dgm:pt>
    <dgm:pt modelId="{3CB24511-DCDD-4EB8-8743-033C14803928}" type="pres">
      <dgm:prSet presAssocID="{8BF97C8D-CD87-468D-AD0B-D51F88384894}" presName="sibSpaceThree" presStyleCnt="0"/>
      <dgm:spPr/>
    </dgm:pt>
    <dgm:pt modelId="{BB64A40D-5F45-4D28-98EE-EFE643B39F79}" type="pres">
      <dgm:prSet presAssocID="{C2D6786B-D1ED-4214-89F7-057B5886AD09}" presName="vertThree" presStyleCnt="0"/>
      <dgm:spPr/>
    </dgm:pt>
    <dgm:pt modelId="{C1CE1AE5-D564-4652-BC35-54771F53A604}" type="pres">
      <dgm:prSet presAssocID="{C2D6786B-D1ED-4214-89F7-057B5886AD09}" presName="txThree" presStyleLbl="node3" presStyleIdx="3" presStyleCnt="10">
        <dgm:presLayoutVars>
          <dgm:chPref val="3"/>
        </dgm:presLayoutVars>
      </dgm:prSet>
      <dgm:spPr/>
    </dgm:pt>
    <dgm:pt modelId="{84A0FB48-CC37-465D-A612-4674422DE0AB}" type="pres">
      <dgm:prSet presAssocID="{C2D6786B-D1ED-4214-89F7-057B5886AD09}" presName="parTransThree" presStyleCnt="0"/>
      <dgm:spPr/>
    </dgm:pt>
    <dgm:pt modelId="{81CA55B7-7D1E-4677-B0C9-C19114D09286}" type="pres">
      <dgm:prSet presAssocID="{C2D6786B-D1ED-4214-89F7-057B5886AD09}" presName="horzThree" presStyleCnt="0"/>
      <dgm:spPr/>
    </dgm:pt>
    <dgm:pt modelId="{E616A296-C689-4A94-86F7-926A5EBAA68B}" type="pres">
      <dgm:prSet presAssocID="{AB2F5471-3A12-430B-A670-D1A10F284366}" presName="vertFour" presStyleCnt="0">
        <dgm:presLayoutVars>
          <dgm:chPref val="3"/>
        </dgm:presLayoutVars>
      </dgm:prSet>
      <dgm:spPr/>
    </dgm:pt>
    <dgm:pt modelId="{E05B30B0-BE31-4DB9-8CFA-61725361128E}" type="pres">
      <dgm:prSet presAssocID="{AB2F5471-3A12-430B-A670-D1A10F284366}" presName="txFour" presStyleLbl="node4" presStyleIdx="3" presStyleCnt="10">
        <dgm:presLayoutVars>
          <dgm:chPref val="3"/>
        </dgm:presLayoutVars>
      </dgm:prSet>
      <dgm:spPr/>
    </dgm:pt>
    <dgm:pt modelId="{FDE12959-A8B6-47DF-AF8D-365869AE4F0F}" type="pres">
      <dgm:prSet presAssocID="{AB2F5471-3A12-430B-A670-D1A10F284366}" presName="horzFour" presStyleCnt="0"/>
      <dgm:spPr/>
    </dgm:pt>
    <dgm:pt modelId="{62C3271A-4500-4CDB-A517-6E9AD557DADD}" type="pres">
      <dgm:prSet presAssocID="{3BB42433-7DE8-493D-BCAF-5B5B1D1A186C}" presName="sibSpaceThree" presStyleCnt="0"/>
      <dgm:spPr/>
    </dgm:pt>
    <dgm:pt modelId="{7409E1DF-3693-4A5D-A6D2-4EBED5E959AA}" type="pres">
      <dgm:prSet presAssocID="{5A925FF4-78C2-491D-A45C-FCE1C9CACB0B}" presName="vertThree" presStyleCnt="0"/>
      <dgm:spPr/>
    </dgm:pt>
    <dgm:pt modelId="{82785CDE-2542-4563-A1C0-997BF7676272}" type="pres">
      <dgm:prSet presAssocID="{5A925FF4-78C2-491D-A45C-FCE1C9CACB0B}" presName="txThree" presStyleLbl="node3" presStyleIdx="4" presStyleCnt="10">
        <dgm:presLayoutVars>
          <dgm:chPref val="3"/>
        </dgm:presLayoutVars>
      </dgm:prSet>
      <dgm:spPr/>
    </dgm:pt>
    <dgm:pt modelId="{6785B97B-3A9A-40D5-9645-2273C0235113}" type="pres">
      <dgm:prSet presAssocID="{5A925FF4-78C2-491D-A45C-FCE1C9CACB0B}" presName="parTransThree" presStyleCnt="0"/>
      <dgm:spPr/>
    </dgm:pt>
    <dgm:pt modelId="{57316213-3708-4EBB-86D3-650D44C6C054}" type="pres">
      <dgm:prSet presAssocID="{5A925FF4-78C2-491D-A45C-FCE1C9CACB0B}" presName="horzThree" presStyleCnt="0"/>
      <dgm:spPr/>
    </dgm:pt>
    <dgm:pt modelId="{2085A8F5-4C98-40A6-963C-164C5A7316A0}" type="pres">
      <dgm:prSet presAssocID="{1D924980-30BA-4CBD-B303-9F30D7EEC2BE}" presName="vertFour" presStyleCnt="0">
        <dgm:presLayoutVars>
          <dgm:chPref val="3"/>
        </dgm:presLayoutVars>
      </dgm:prSet>
      <dgm:spPr/>
    </dgm:pt>
    <dgm:pt modelId="{40EB9181-5F27-4228-A7FE-8DF9D4A95E53}" type="pres">
      <dgm:prSet presAssocID="{1D924980-30BA-4CBD-B303-9F30D7EEC2BE}" presName="txFour" presStyleLbl="node4" presStyleIdx="4" presStyleCnt="10">
        <dgm:presLayoutVars>
          <dgm:chPref val="3"/>
        </dgm:presLayoutVars>
      </dgm:prSet>
      <dgm:spPr/>
    </dgm:pt>
    <dgm:pt modelId="{C1F83741-171D-46F9-8F6C-42379EA5057E}" type="pres">
      <dgm:prSet presAssocID="{1D924980-30BA-4CBD-B303-9F30D7EEC2BE}" presName="horzFour" presStyleCnt="0"/>
      <dgm:spPr/>
    </dgm:pt>
    <dgm:pt modelId="{215673B0-BB28-404A-B816-344EBE5D36B9}" type="pres">
      <dgm:prSet presAssocID="{66088DFA-34C3-464A-BB24-126E60D02F6F}" presName="sibSpaceThree" presStyleCnt="0"/>
      <dgm:spPr/>
    </dgm:pt>
    <dgm:pt modelId="{B7D78D6C-9543-4596-81E7-B78AA62DF48E}" type="pres">
      <dgm:prSet presAssocID="{2FF2D4C6-C7EE-4B12-BCC3-1DAD7DA16615}" presName="vertThree" presStyleCnt="0"/>
      <dgm:spPr/>
    </dgm:pt>
    <dgm:pt modelId="{2BEF0901-7A30-4C1D-B473-75CA8EF31C39}" type="pres">
      <dgm:prSet presAssocID="{2FF2D4C6-C7EE-4B12-BCC3-1DAD7DA16615}" presName="txThree" presStyleLbl="node3" presStyleIdx="5" presStyleCnt="10">
        <dgm:presLayoutVars>
          <dgm:chPref val="3"/>
        </dgm:presLayoutVars>
      </dgm:prSet>
      <dgm:spPr/>
    </dgm:pt>
    <dgm:pt modelId="{37C5D879-6191-4FE5-8508-C5CF1CEA12BE}" type="pres">
      <dgm:prSet presAssocID="{2FF2D4C6-C7EE-4B12-BCC3-1DAD7DA16615}" presName="parTransThree" presStyleCnt="0"/>
      <dgm:spPr/>
    </dgm:pt>
    <dgm:pt modelId="{95BB927F-266F-4D42-BFFE-75C72C1DED95}" type="pres">
      <dgm:prSet presAssocID="{2FF2D4C6-C7EE-4B12-BCC3-1DAD7DA16615}" presName="horzThree" presStyleCnt="0"/>
      <dgm:spPr/>
    </dgm:pt>
    <dgm:pt modelId="{BE8AEBAE-AC08-4870-B0B9-39896B8D8FA7}" type="pres">
      <dgm:prSet presAssocID="{68B4A042-4C89-4C95-BE1B-E532917A6F56}" presName="vertFour" presStyleCnt="0">
        <dgm:presLayoutVars>
          <dgm:chPref val="3"/>
        </dgm:presLayoutVars>
      </dgm:prSet>
      <dgm:spPr/>
    </dgm:pt>
    <dgm:pt modelId="{3B362AE7-5182-419E-9B0E-50B11406241A}" type="pres">
      <dgm:prSet presAssocID="{68B4A042-4C89-4C95-BE1B-E532917A6F56}" presName="txFour" presStyleLbl="node4" presStyleIdx="5" presStyleCnt="10">
        <dgm:presLayoutVars>
          <dgm:chPref val="3"/>
        </dgm:presLayoutVars>
      </dgm:prSet>
      <dgm:spPr/>
    </dgm:pt>
    <dgm:pt modelId="{340C8C93-6DE1-4AC0-A406-2C42FC4C39C5}" type="pres">
      <dgm:prSet presAssocID="{68B4A042-4C89-4C95-BE1B-E532917A6F56}" presName="horzFour" presStyleCnt="0"/>
      <dgm:spPr/>
    </dgm:pt>
    <dgm:pt modelId="{B28DEDF5-244B-4C6A-B432-F93F31FF915E}" type="pres">
      <dgm:prSet presAssocID="{5CB8EE49-3048-4E9F-9E28-5F2E99497B98}" presName="sibSpaceTwo" presStyleCnt="0"/>
      <dgm:spPr/>
    </dgm:pt>
    <dgm:pt modelId="{1A1B631D-5FE8-49AD-8B39-94612FBF9989}" type="pres">
      <dgm:prSet presAssocID="{E707E0D6-2763-4CE1-92FC-3858706F2070}" presName="vertTwo" presStyleCnt="0"/>
      <dgm:spPr/>
    </dgm:pt>
    <dgm:pt modelId="{A52C0B2F-FDD6-4D66-991E-7829F71AC3E1}" type="pres">
      <dgm:prSet presAssocID="{E707E0D6-2763-4CE1-92FC-3858706F2070}" presName="txTwo" presStyleLbl="node2" presStyleIdx="2" presStyleCnt="6">
        <dgm:presLayoutVars>
          <dgm:chPref val="3"/>
        </dgm:presLayoutVars>
      </dgm:prSet>
      <dgm:spPr/>
    </dgm:pt>
    <dgm:pt modelId="{559C0BD8-0C07-4102-A6CC-9FF5C2D411D2}" type="pres">
      <dgm:prSet presAssocID="{E707E0D6-2763-4CE1-92FC-3858706F2070}" presName="parTransTwo" presStyleCnt="0"/>
      <dgm:spPr/>
    </dgm:pt>
    <dgm:pt modelId="{B899E321-0CAD-4F73-B839-206E390779D6}" type="pres">
      <dgm:prSet presAssocID="{E707E0D6-2763-4CE1-92FC-3858706F2070}" presName="horzTwo" presStyleCnt="0"/>
      <dgm:spPr/>
    </dgm:pt>
    <dgm:pt modelId="{EF847E54-1F6E-4ECE-AC71-20A28D519B1A}" type="pres">
      <dgm:prSet presAssocID="{2BD48B33-C399-48A7-B789-B8B26720BC92}" presName="vertThree" presStyleCnt="0"/>
      <dgm:spPr/>
    </dgm:pt>
    <dgm:pt modelId="{0691D837-2F03-4575-BC69-B942E5A06F9D}" type="pres">
      <dgm:prSet presAssocID="{2BD48B33-C399-48A7-B789-B8B26720BC92}" presName="txThree" presStyleLbl="node3" presStyleIdx="6" presStyleCnt="10">
        <dgm:presLayoutVars>
          <dgm:chPref val="3"/>
        </dgm:presLayoutVars>
      </dgm:prSet>
      <dgm:spPr/>
    </dgm:pt>
    <dgm:pt modelId="{B4E53D87-76A7-493C-8055-6F14E1473AD2}" type="pres">
      <dgm:prSet presAssocID="{2BD48B33-C399-48A7-B789-B8B26720BC92}" presName="parTransThree" presStyleCnt="0"/>
      <dgm:spPr/>
    </dgm:pt>
    <dgm:pt modelId="{C299ABEB-78FA-4DC8-A0A6-A2D01D729208}" type="pres">
      <dgm:prSet presAssocID="{2BD48B33-C399-48A7-B789-B8B26720BC92}" presName="horzThree" presStyleCnt="0"/>
      <dgm:spPr/>
    </dgm:pt>
    <dgm:pt modelId="{C8ECA729-C9BC-47D2-9045-1CFEACF3137F}" type="pres">
      <dgm:prSet presAssocID="{8796ACC8-6280-485C-AC56-9CE4C111569C}" presName="vertFour" presStyleCnt="0">
        <dgm:presLayoutVars>
          <dgm:chPref val="3"/>
        </dgm:presLayoutVars>
      </dgm:prSet>
      <dgm:spPr/>
    </dgm:pt>
    <dgm:pt modelId="{82F0BC25-E0EA-4ADF-A55F-D9F935A56F10}" type="pres">
      <dgm:prSet presAssocID="{8796ACC8-6280-485C-AC56-9CE4C111569C}" presName="txFour" presStyleLbl="node4" presStyleIdx="6" presStyleCnt="10">
        <dgm:presLayoutVars>
          <dgm:chPref val="3"/>
        </dgm:presLayoutVars>
      </dgm:prSet>
      <dgm:spPr/>
    </dgm:pt>
    <dgm:pt modelId="{C6A4F815-566D-41E2-97E3-26CA0A22B469}" type="pres">
      <dgm:prSet presAssocID="{8796ACC8-6280-485C-AC56-9CE4C111569C}" presName="horzFour" presStyleCnt="0"/>
      <dgm:spPr/>
    </dgm:pt>
    <dgm:pt modelId="{F6809122-3F0E-4C4B-897B-E218FB9E709E}" type="pres">
      <dgm:prSet presAssocID="{E5412E7B-EB31-4E2F-B9D0-274838C63BEC}" presName="sibSpaceTwo" presStyleCnt="0"/>
      <dgm:spPr/>
    </dgm:pt>
    <dgm:pt modelId="{90CD045C-7235-4E0E-980D-A0BA33E9D585}" type="pres">
      <dgm:prSet presAssocID="{11D653C0-69DF-4C49-BBA3-F62C0D6BC619}" presName="vertTwo" presStyleCnt="0"/>
      <dgm:spPr/>
    </dgm:pt>
    <dgm:pt modelId="{9A6895D7-28EF-4DCE-9957-DFBFDEAA3E8E}" type="pres">
      <dgm:prSet presAssocID="{11D653C0-69DF-4C49-BBA3-F62C0D6BC619}" presName="txTwo" presStyleLbl="node2" presStyleIdx="3" presStyleCnt="6">
        <dgm:presLayoutVars>
          <dgm:chPref val="3"/>
        </dgm:presLayoutVars>
      </dgm:prSet>
      <dgm:spPr/>
    </dgm:pt>
    <dgm:pt modelId="{FEFEFF01-5ED3-40E9-854B-D4B8EF8817A2}" type="pres">
      <dgm:prSet presAssocID="{11D653C0-69DF-4C49-BBA3-F62C0D6BC619}" presName="parTransTwo" presStyleCnt="0"/>
      <dgm:spPr/>
    </dgm:pt>
    <dgm:pt modelId="{E175CB6B-F2F3-4002-8C1B-263FC26621AD}" type="pres">
      <dgm:prSet presAssocID="{11D653C0-69DF-4C49-BBA3-F62C0D6BC619}" presName="horzTwo" presStyleCnt="0"/>
      <dgm:spPr/>
    </dgm:pt>
    <dgm:pt modelId="{AE616593-C535-4640-BB07-07F5473D8A75}" type="pres">
      <dgm:prSet presAssocID="{49685DC4-C2DE-4C8A-97B9-3B5EB532CC93}" presName="vertThree" presStyleCnt="0"/>
      <dgm:spPr/>
    </dgm:pt>
    <dgm:pt modelId="{CAFAAE26-9E5C-4485-96A7-8279A64CA08D}" type="pres">
      <dgm:prSet presAssocID="{49685DC4-C2DE-4C8A-97B9-3B5EB532CC93}" presName="txThree" presStyleLbl="node3" presStyleIdx="7" presStyleCnt="10">
        <dgm:presLayoutVars>
          <dgm:chPref val="3"/>
        </dgm:presLayoutVars>
      </dgm:prSet>
      <dgm:spPr/>
    </dgm:pt>
    <dgm:pt modelId="{14B49BEF-5D93-4943-9AC0-450C1E98A70F}" type="pres">
      <dgm:prSet presAssocID="{49685DC4-C2DE-4C8A-97B9-3B5EB532CC93}" presName="parTransThree" presStyleCnt="0"/>
      <dgm:spPr/>
    </dgm:pt>
    <dgm:pt modelId="{61D3B4F7-2868-43F5-8BDD-FD99AABC4E88}" type="pres">
      <dgm:prSet presAssocID="{49685DC4-C2DE-4C8A-97B9-3B5EB532CC93}" presName="horzThree" presStyleCnt="0"/>
      <dgm:spPr/>
    </dgm:pt>
    <dgm:pt modelId="{7D458228-635E-44AA-AE6A-AD23765C3CA6}" type="pres">
      <dgm:prSet presAssocID="{968CD37B-8AC1-4964-9A84-59D89EAD5502}" presName="vertFour" presStyleCnt="0">
        <dgm:presLayoutVars>
          <dgm:chPref val="3"/>
        </dgm:presLayoutVars>
      </dgm:prSet>
      <dgm:spPr/>
    </dgm:pt>
    <dgm:pt modelId="{805B062E-536C-470A-8BD8-0FD1A1BC2489}" type="pres">
      <dgm:prSet presAssocID="{968CD37B-8AC1-4964-9A84-59D89EAD5502}" presName="txFour" presStyleLbl="node4" presStyleIdx="7" presStyleCnt="10">
        <dgm:presLayoutVars>
          <dgm:chPref val="3"/>
        </dgm:presLayoutVars>
      </dgm:prSet>
      <dgm:spPr/>
    </dgm:pt>
    <dgm:pt modelId="{F94F92BA-74A9-4E32-9035-C7D41CD5FEDF}" type="pres">
      <dgm:prSet presAssocID="{968CD37B-8AC1-4964-9A84-59D89EAD5502}" presName="horzFour" presStyleCnt="0"/>
      <dgm:spPr/>
    </dgm:pt>
    <dgm:pt modelId="{95D14296-53A1-4FF0-B778-1642AB63F1A8}" type="pres">
      <dgm:prSet presAssocID="{D2069BDE-7499-4431-806F-FC905BC6A531}" presName="sibSpaceOne" presStyleCnt="0"/>
      <dgm:spPr/>
    </dgm:pt>
    <dgm:pt modelId="{0E36DEE9-9826-4881-898E-121EEDA974D3}" type="pres">
      <dgm:prSet presAssocID="{9E484B7A-15F3-4397-947D-1B426A839082}" presName="vertOne" presStyleCnt="0"/>
      <dgm:spPr/>
    </dgm:pt>
    <dgm:pt modelId="{F63C50FB-840A-4DF6-A199-EF0F046860E0}" type="pres">
      <dgm:prSet presAssocID="{9E484B7A-15F3-4397-947D-1B426A839082}" presName="txOne" presStyleLbl="node0" presStyleIdx="2" presStyleCnt="4">
        <dgm:presLayoutVars>
          <dgm:chPref val="3"/>
        </dgm:presLayoutVars>
      </dgm:prSet>
      <dgm:spPr/>
    </dgm:pt>
    <dgm:pt modelId="{6494DCC7-E50A-40FA-AE9A-086A8E3E5DAC}" type="pres">
      <dgm:prSet presAssocID="{9E484B7A-15F3-4397-947D-1B426A839082}" presName="parTransOne" presStyleCnt="0"/>
      <dgm:spPr/>
    </dgm:pt>
    <dgm:pt modelId="{5D219229-8791-492F-BA87-0BBBFC93E303}" type="pres">
      <dgm:prSet presAssocID="{9E484B7A-15F3-4397-947D-1B426A839082}" presName="horzOne" presStyleCnt="0"/>
      <dgm:spPr/>
    </dgm:pt>
    <dgm:pt modelId="{DD27AB20-547E-4FE7-A456-19EFAAECA5FB}" type="pres">
      <dgm:prSet presAssocID="{D6F28619-7E9E-4954-9EF2-8AB4C37361BD}" presName="vertTwo" presStyleCnt="0"/>
      <dgm:spPr/>
    </dgm:pt>
    <dgm:pt modelId="{7D335C71-4CD0-4547-8580-2E4A2E3F4BE1}" type="pres">
      <dgm:prSet presAssocID="{D6F28619-7E9E-4954-9EF2-8AB4C37361BD}" presName="txTwo" presStyleLbl="node2" presStyleIdx="4" presStyleCnt="6">
        <dgm:presLayoutVars>
          <dgm:chPref val="3"/>
        </dgm:presLayoutVars>
      </dgm:prSet>
      <dgm:spPr/>
    </dgm:pt>
    <dgm:pt modelId="{09BA8478-44EA-4114-A1A9-25592CC49539}" type="pres">
      <dgm:prSet presAssocID="{D6F28619-7E9E-4954-9EF2-8AB4C37361BD}" presName="parTransTwo" presStyleCnt="0"/>
      <dgm:spPr/>
    </dgm:pt>
    <dgm:pt modelId="{78A5FAB3-FF71-4491-ADBD-B24330635957}" type="pres">
      <dgm:prSet presAssocID="{D6F28619-7E9E-4954-9EF2-8AB4C37361BD}" presName="horzTwo" presStyleCnt="0"/>
      <dgm:spPr/>
    </dgm:pt>
    <dgm:pt modelId="{8F964492-7E68-4993-8226-1D2480B27222}" type="pres">
      <dgm:prSet presAssocID="{309AC7FC-069B-44A3-8137-867712DC9B5E}" presName="vertThree" presStyleCnt="0"/>
      <dgm:spPr/>
    </dgm:pt>
    <dgm:pt modelId="{96EFE3AD-C815-451E-AE95-139231C07029}" type="pres">
      <dgm:prSet presAssocID="{309AC7FC-069B-44A3-8137-867712DC9B5E}" presName="txThree" presStyleLbl="node3" presStyleIdx="8" presStyleCnt="10">
        <dgm:presLayoutVars>
          <dgm:chPref val="3"/>
        </dgm:presLayoutVars>
      </dgm:prSet>
      <dgm:spPr/>
    </dgm:pt>
    <dgm:pt modelId="{E4A624E7-D1D4-4ADC-B3E8-6CADF1590DF7}" type="pres">
      <dgm:prSet presAssocID="{309AC7FC-069B-44A3-8137-867712DC9B5E}" presName="parTransThree" presStyleCnt="0"/>
      <dgm:spPr/>
    </dgm:pt>
    <dgm:pt modelId="{892E05F4-C52A-4065-B211-FD25CDF19714}" type="pres">
      <dgm:prSet presAssocID="{309AC7FC-069B-44A3-8137-867712DC9B5E}" presName="horzThree" presStyleCnt="0"/>
      <dgm:spPr/>
    </dgm:pt>
    <dgm:pt modelId="{2119ECC2-06EB-4418-9300-857723EC6B2D}" type="pres">
      <dgm:prSet presAssocID="{25E94500-72A1-4079-8301-25891C6EB65D}" presName="vertFour" presStyleCnt="0">
        <dgm:presLayoutVars>
          <dgm:chPref val="3"/>
        </dgm:presLayoutVars>
      </dgm:prSet>
      <dgm:spPr/>
    </dgm:pt>
    <dgm:pt modelId="{29797468-97BE-4883-8DE5-67B5A9A46EE9}" type="pres">
      <dgm:prSet presAssocID="{25E94500-72A1-4079-8301-25891C6EB65D}" presName="txFour" presStyleLbl="node4" presStyleIdx="8" presStyleCnt="10">
        <dgm:presLayoutVars>
          <dgm:chPref val="3"/>
        </dgm:presLayoutVars>
      </dgm:prSet>
      <dgm:spPr/>
    </dgm:pt>
    <dgm:pt modelId="{6F10D9D5-55B8-409E-969A-DAA670E1CE58}" type="pres">
      <dgm:prSet presAssocID="{25E94500-72A1-4079-8301-25891C6EB65D}" presName="horzFour" presStyleCnt="0"/>
      <dgm:spPr/>
    </dgm:pt>
    <dgm:pt modelId="{53104267-A037-4E1F-B06A-72A713F75B35}" type="pres">
      <dgm:prSet presAssocID="{66A153F1-93E4-4BF1-9E09-735E50FBA6B8}" presName="sibSpaceOne" presStyleCnt="0"/>
      <dgm:spPr/>
    </dgm:pt>
    <dgm:pt modelId="{2C84C0FD-4902-440B-9A0E-A845B63285C0}" type="pres">
      <dgm:prSet presAssocID="{2E07C236-6BCB-4CDE-8E87-226FAF52C550}" presName="vertOne" presStyleCnt="0"/>
      <dgm:spPr/>
    </dgm:pt>
    <dgm:pt modelId="{053FBE43-0C72-4800-8CB3-84D9B6691A21}" type="pres">
      <dgm:prSet presAssocID="{2E07C236-6BCB-4CDE-8E87-226FAF52C550}" presName="txOne" presStyleLbl="node0" presStyleIdx="3" presStyleCnt="4">
        <dgm:presLayoutVars>
          <dgm:chPref val="3"/>
        </dgm:presLayoutVars>
      </dgm:prSet>
      <dgm:spPr/>
    </dgm:pt>
    <dgm:pt modelId="{F37E8B89-E9E9-4E57-9A92-15F272BF55D8}" type="pres">
      <dgm:prSet presAssocID="{2E07C236-6BCB-4CDE-8E87-226FAF52C550}" presName="parTransOne" presStyleCnt="0"/>
      <dgm:spPr/>
    </dgm:pt>
    <dgm:pt modelId="{25A8F56E-5880-412A-BAE3-DE5E046A513A}" type="pres">
      <dgm:prSet presAssocID="{2E07C236-6BCB-4CDE-8E87-226FAF52C550}" presName="horzOne" presStyleCnt="0"/>
      <dgm:spPr/>
    </dgm:pt>
    <dgm:pt modelId="{100532CD-9B5B-4D73-9C4E-5F3C6CB7D77B}" type="pres">
      <dgm:prSet presAssocID="{C78EDF93-3AF2-4584-B195-F8A18F3AC34E}" presName="vertTwo" presStyleCnt="0"/>
      <dgm:spPr/>
    </dgm:pt>
    <dgm:pt modelId="{56912CAE-DC10-44B3-889C-DED0552BC0A2}" type="pres">
      <dgm:prSet presAssocID="{C78EDF93-3AF2-4584-B195-F8A18F3AC34E}" presName="txTwo" presStyleLbl="node2" presStyleIdx="5" presStyleCnt="6">
        <dgm:presLayoutVars>
          <dgm:chPref val="3"/>
        </dgm:presLayoutVars>
      </dgm:prSet>
      <dgm:spPr/>
    </dgm:pt>
    <dgm:pt modelId="{738C4B31-8E9C-446F-97EE-CA34E5800262}" type="pres">
      <dgm:prSet presAssocID="{C78EDF93-3AF2-4584-B195-F8A18F3AC34E}" presName="parTransTwo" presStyleCnt="0"/>
      <dgm:spPr/>
    </dgm:pt>
    <dgm:pt modelId="{0F4E652E-7525-4D31-8FFB-CD3644120D22}" type="pres">
      <dgm:prSet presAssocID="{C78EDF93-3AF2-4584-B195-F8A18F3AC34E}" presName="horzTwo" presStyleCnt="0"/>
      <dgm:spPr/>
    </dgm:pt>
    <dgm:pt modelId="{783A7BB4-A72F-44B9-8655-A88956344DF2}" type="pres">
      <dgm:prSet presAssocID="{7D34277E-BC75-48C8-BF58-36C9768E52A1}" presName="vertThree" presStyleCnt="0"/>
      <dgm:spPr/>
    </dgm:pt>
    <dgm:pt modelId="{D9C89E87-73DC-460E-ACBF-EF9688AF5238}" type="pres">
      <dgm:prSet presAssocID="{7D34277E-BC75-48C8-BF58-36C9768E52A1}" presName="txThree" presStyleLbl="node3" presStyleIdx="9" presStyleCnt="10">
        <dgm:presLayoutVars>
          <dgm:chPref val="3"/>
        </dgm:presLayoutVars>
      </dgm:prSet>
      <dgm:spPr/>
    </dgm:pt>
    <dgm:pt modelId="{5395E953-49DB-41F2-A1F5-D71EAA69AF7D}" type="pres">
      <dgm:prSet presAssocID="{7D34277E-BC75-48C8-BF58-36C9768E52A1}" presName="parTransThree" presStyleCnt="0"/>
      <dgm:spPr/>
    </dgm:pt>
    <dgm:pt modelId="{F825338F-B9A6-4177-A837-807BF6C32042}" type="pres">
      <dgm:prSet presAssocID="{7D34277E-BC75-48C8-BF58-36C9768E52A1}" presName="horzThree" presStyleCnt="0"/>
      <dgm:spPr/>
    </dgm:pt>
    <dgm:pt modelId="{1BC04ACC-540A-409A-A3F8-12E41FF2CC24}" type="pres">
      <dgm:prSet presAssocID="{D6F5EA96-FFFA-46D4-827C-B5DB15F495B9}" presName="vertFour" presStyleCnt="0">
        <dgm:presLayoutVars>
          <dgm:chPref val="3"/>
        </dgm:presLayoutVars>
      </dgm:prSet>
      <dgm:spPr/>
    </dgm:pt>
    <dgm:pt modelId="{634EA96D-F73C-44CC-98E0-F304574A8382}" type="pres">
      <dgm:prSet presAssocID="{D6F5EA96-FFFA-46D4-827C-B5DB15F495B9}" presName="txFour" presStyleLbl="node4" presStyleIdx="9" presStyleCnt="10">
        <dgm:presLayoutVars>
          <dgm:chPref val="3"/>
        </dgm:presLayoutVars>
      </dgm:prSet>
      <dgm:spPr/>
    </dgm:pt>
    <dgm:pt modelId="{A986CF0F-ECE8-45C2-9896-50BA9CD5E7B4}" type="pres">
      <dgm:prSet presAssocID="{D6F5EA96-FFFA-46D4-827C-B5DB15F495B9}" presName="horzFour" presStyleCnt="0"/>
      <dgm:spPr/>
    </dgm:pt>
  </dgm:ptLst>
  <dgm:cxnLst>
    <dgm:cxn modelId="{22E33A03-5FD2-4E86-A521-3466C281193B}" srcId="{11D653C0-69DF-4C49-BBA3-F62C0D6BC619}" destId="{49685DC4-C2DE-4C8A-97B9-3B5EB532CC93}" srcOrd="0" destOrd="0" parTransId="{152D4A3F-E760-4EB3-A415-E5E6305629A9}" sibTransId="{707D088D-8D6E-4FE3-889A-70A630757DC3}"/>
    <dgm:cxn modelId="{DE6A9603-1967-40E0-BCD0-5BFACF93CE2A}" srcId="{36E1EE98-7DF1-491B-AB95-DE91B3062BE7}" destId="{8633E7E2-4112-4AAB-B779-FCA8B7E4C095}" srcOrd="0" destOrd="0" parTransId="{C114AC52-CFEA-49F4-81A8-8EE7EC24003B}" sibTransId="{414EA8CD-D9C9-4766-B6E3-9779AC3A596B}"/>
    <dgm:cxn modelId="{C5D9190D-1028-4C84-9038-1C5CD0B4692E}" type="presOf" srcId="{AF89E0EE-B8BA-4BDF-A32A-4BC2EB964892}" destId="{9AE7B684-FABF-468B-87ED-055C9700CD2A}" srcOrd="0" destOrd="0" presId="urn:microsoft.com/office/officeart/2005/8/layout/hierarchy4"/>
    <dgm:cxn modelId="{5B7C880E-52DF-4DC5-B0E4-F8DDF3F424D2}" srcId="{309AC7FC-069B-44A3-8137-867712DC9B5E}" destId="{25E94500-72A1-4079-8301-25891C6EB65D}" srcOrd="0" destOrd="0" parTransId="{4E78D94B-999B-43E3-A124-63E1B85A3715}" sibTransId="{50034E80-3D9E-4380-A345-94DEEFEA3D98}"/>
    <dgm:cxn modelId="{49CC2D12-B661-4CED-BE58-8848FEC5A5A1}" type="presOf" srcId="{1D924980-30BA-4CBD-B303-9F30D7EEC2BE}" destId="{40EB9181-5F27-4228-A7FE-8DF9D4A95E53}" srcOrd="0" destOrd="0" presId="urn:microsoft.com/office/officeart/2005/8/layout/hierarchy4"/>
    <dgm:cxn modelId="{A3382E13-9E9E-4CA8-9812-0756E4955786}" srcId="{FDACC3B2-29B9-4DC4-B5BD-5DD2B86224CA}" destId="{36E1EE98-7DF1-491B-AB95-DE91B3062BE7}" srcOrd="0" destOrd="0" parTransId="{1324C435-B921-4DD5-952E-0FA8163F920D}" sibTransId="{0940192B-9C29-4C03-9A09-C9A64AE84F35}"/>
    <dgm:cxn modelId="{2CE43114-2E0F-4D61-B701-41D0FB73E391}" type="presOf" srcId="{D6F28619-7E9E-4954-9EF2-8AB4C37361BD}" destId="{7D335C71-4CD0-4547-8580-2E4A2E3F4BE1}" srcOrd="0" destOrd="0" presId="urn:microsoft.com/office/officeart/2005/8/layout/hierarchy4"/>
    <dgm:cxn modelId="{01CCA516-54F7-41B1-98A9-2692A3CD9AB0}" srcId="{2FF2D4C6-C7EE-4B12-BCC3-1DAD7DA16615}" destId="{68B4A042-4C89-4C95-BE1B-E532917A6F56}" srcOrd="0" destOrd="0" parTransId="{BD753D9E-2C60-4C09-BD53-94EA7597D69C}" sibTransId="{617F6733-95DD-47FD-B3AF-D29B36CF6233}"/>
    <dgm:cxn modelId="{DDFC4F1D-E7D5-46F5-BC4C-4EBFE4742CBE}" srcId="{B4B76794-EDF3-4A7C-92BF-5508EC912645}" destId="{AF89E0EE-B8BA-4BDF-A32A-4BC2EB964892}" srcOrd="1" destOrd="0" parTransId="{B9CE27D1-24A1-456F-B8B3-CCC417E17074}" sibTransId="{8BF97C8D-CD87-468D-AD0B-D51F88384894}"/>
    <dgm:cxn modelId="{FAEB1F2A-D7D4-43F0-985B-F9117DA28CFC}" srcId="{2BD48B33-C399-48A7-B789-B8B26720BC92}" destId="{8796ACC8-6280-485C-AC56-9CE4C111569C}" srcOrd="0" destOrd="0" parTransId="{69AB8273-3CC6-413D-912C-043989374B93}" sibTransId="{A04033AB-8A1A-444D-8598-83451B81A77E}"/>
    <dgm:cxn modelId="{21254A2E-7094-41F5-A017-3A679CB285B2}" srcId="{E38083CF-4E99-4AA4-A2C2-A283EF06DB22}" destId="{B4B76794-EDF3-4A7C-92BF-5508EC912645}" srcOrd="0" destOrd="0" parTransId="{0804FA40-5647-49F7-AC1C-CF7A5BAEF8C7}" sibTransId="{5CB8EE49-3048-4E9F-9E28-5F2E99497B98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B33C1B36-9CEE-4200-9AE9-EED538047D5E}" srcId="{7D34277E-BC75-48C8-BF58-36C9768E52A1}" destId="{D6F5EA96-FFFA-46D4-827C-B5DB15F495B9}" srcOrd="0" destOrd="0" parTransId="{8EE6B77F-0F8F-414D-8B6D-71D502863A45}" sibTransId="{647347FC-26DC-449D-9BEA-1751954AAFC5}"/>
    <dgm:cxn modelId="{8BF9E737-9481-494D-AB40-5DDF062C480B}" srcId="{B4B76794-EDF3-4A7C-92BF-5508EC912645}" destId="{5A925FF4-78C2-491D-A45C-FCE1C9CACB0B}" srcOrd="3" destOrd="0" parTransId="{E6223B73-8505-4F76-A1BE-CDBACACEE9FD}" sibTransId="{66088DFA-34C3-464A-BB24-126E60D02F6F}"/>
    <dgm:cxn modelId="{0CAB9840-9376-47BA-A0DC-79EF4BF54052}" type="presOf" srcId="{309AC7FC-069B-44A3-8137-867712DC9B5E}" destId="{96EFE3AD-C815-451E-AE95-139231C07029}" srcOrd="0" destOrd="0" presId="urn:microsoft.com/office/officeart/2005/8/layout/hierarchy4"/>
    <dgm:cxn modelId="{49D2BD40-1B12-4E78-9657-DAEDA98B0637}" srcId="{904C8B84-3159-46FC-BF53-C786126035F0}" destId="{FDACC3B2-29B9-4DC4-B5BD-5DD2B86224CA}" srcOrd="0" destOrd="0" parTransId="{630CB603-6B86-4008-8F33-0A3F00085B66}" sibTransId="{FA7A2405-488F-4528-B242-FA9D96996492}"/>
    <dgm:cxn modelId="{DC68485D-99FA-4F0B-A3AB-E02FF7E4DEF7}" srcId="{488F30FE-65A8-4CF6-87DC-022FA357329E}" destId="{2E07C236-6BCB-4CDE-8E87-226FAF52C550}" srcOrd="3" destOrd="0" parTransId="{24FC49B0-FB13-4336-9470-788F51A39B5F}" sibTransId="{9D0C96C2-A567-4175-9A01-85C2A86B46B4}"/>
    <dgm:cxn modelId="{44B2075F-7478-488F-A1CF-266D5B36A184}" type="presOf" srcId="{2BD48B33-C399-48A7-B789-B8B26720BC92}" destId="{0691D837-2F03-4575-BC69-B942E5A06F9D}" srcOrd="0" destOrd="0" presId="urn:microsoft.com/office/officeart/2005/8/layout/hierarchy4"/>
    <dgm:cxn modelId="{AAD44C41-D1FF-484A-97F6-7F31B36E63CB}" type="presOf" srcId="{C2D6786B-D1ED-4214-89F7-057B5886AD09}" destId="{C1CE1AE5-D564-4652-BC35-54771F53A604}" srcOrd="0" destOrd="0" presId="urn:microsoft.com/office/officeart/2005/8/layout/hierarchy4"/>
    <dgm:cxn modelId="{1899BC69-C89C-4192-9F3A-06784C453A66}" type="presOf" srcId="{36E1EE98-7DF1-491B-AB95-DE91B3062BE7}" destId="{8E752207-53E7-42FF-8D3E-73438F33D0DB}" srcOrd="0" destOrd="0" presId="urn:microsoft.com/office/officeart/2005/8/layout/hierarchy4"/>
    <dgm:cxn modelId="{9562916A-DC41-4BA1-B697-CA11F29C5F07}" type="presOf" srcId="{968CD37B-8AC1-4964-9A84-59D89EAD5502}" destId="{805B062E-536C-470A-8BD8-0FD1A1BC2489}" srcOrd="0" destOrd="0" presId="urn:microsoft.com/office/officeart/2005/8/layout/hierarchy4"/>
    <dgm:cxn modelId="{C0E0134D-6A0B-4A32-8A81-B39954584956}" type="presOf" srcId="{2FF2D4C6-C7EE-4B12-BCC3-1DAD7DA16615}" destId="{2BEF0901-7A30-4C1D-B473-75CA8EF31C39}" srcOrd="0" destOrd="0" presId="urn:microsoft.com/office/officeart/2005/8/layout/hierarchy4"/>
    <dgm:cxn modelId="{154CAD4E-02AD-48E7-AB2F-0E2C6ECA2CEB}" srcId="{8FCB6281-5BB3-418F-8175-564F2403DD8D}" destId="{86B9AAA2-A2D3-4A30-AE1E-7452A8C182D0}" srcOrd="0" destOrd="0" parTransId="{EB74F05C-C553-4E1E-982C-F7B852919F1B}" sibTransId="{3177F14B-74C4-4A2A-A5D0-32602D46B853}"/>
    <dgm:cxn modelId="{E8BCE26E-1B94-4C8F-BA35-5F48D683F5E3}" srcId="{E38083CF-4E99-4AA4-A2C2-A283EF06DB22}" destId="{11D653C0-69DF-4C49-BBA3-F62C0D6BC619}" srcOrd="2" destOrd="0" parTransId="{E491E488-DBB5-42BC-85C0-AEBEBFADBEB0}" sibTransId="{A4923729-4DF5-4638-B207-659429F40108}"/>
    <dgm:cxn modelId="{A39F9471-87FD-4291-AB6C-787B73431D50}" type="presOf" srcId="{7D34277E-BC75-48C8-BF58-36C9768E52A1}" destId="{D9C89E87-73DC-460E-ACBF-EF9688AF5238}" srcOrd="0" destOrd="0" presId="urn:microsoft.com/office/officeart/2005/8/layout/hierarchy4"/>
    <dgm:cxn modelId="{678AD971-14D6-4121-AACC-54255F0DE652}" srcId="{488F30FE-65A8-4CF6-87DC-022FA357329E}" destId="{9E484B7A-15F3-4397-947D-1B426A839082}" srcOrd="2" destOrd="0" parTransId="{CF1CC83E-9E20-4B32-9718-360162C42495}" sibTransId="{66A153F1-93E4-4BF1-9E09-735E50FBA6B8}"/>
    <dgm:cxn modelId="{7848A353-EAAB-4A08-9120-B4372C0716BE}" srcId="{49685DC4-C2DE-4C8A-97B9-3B5EB532CC93}" destId="{968CD37B-8AC1-4964-9A84-59D89EAD5502}" srcOrd="0" destOrd="0" parTransId="{B67598E2-0133-4062-BA39-0E34B46C5558}" sibTransId="{E40CF433-137F-421A-AD66-34E5A7B0F61F}"/>
    <dgm:cxn modelId="{C528CC53-AB71-4D70-9B3C-2C471774EE81}" type="presOf" srcId="{FDACC3B2-29B9-4DC4-B5BD-5DD2B86224CA}" destId="{58CB6807-D6CD-4231-B123-9AA228970A87}" srcOrd="0" destOrd="0" presId="urn:microsoft.com/office/officeart/2005/8/layout/hierarchy4"/>
    <dgm:cxn modelId="{659C6D78-2C67-46CB-AB74-AC7649BC5520}" srcId="{E38083CF-4E99-4AA4-A2C2-A283EF06DB22}" destId="{E707E0D6-2763-4CE1-92FC-3858706F2070}" srcOrd="1" destOrd="0" parTransId="{A9BCB4B5-C7AE-4E21-9C32-D1ED6BBC9E12}" sibTransId="{E5412E7B-EB31-4E2F-B9D0-274838C63BEC}"/>
    <dgm:cxn modelId="{F37C4159-601F-44A8-A533-BA84DBD81D11}" type="presOf" srcId="{C78EDF93-3AF2-4584-B195-F8A18F3AC34E}" destId="{56912CAE-DC10-44B3-889C-DED0552BC0A2}" srcOrd="0" destOrd="0" presId="urn:microsoft.com/office/officeart/2005/8/layout/hierarchy4"/>
    <dgm:cxn modelId="{3658467D-3953-4E3A-B781-9241B1D65BB8}" type="presOf" srcId="{2E07C236-6BCB-4CDE-8E87-226FAF52C550}" destId="{053FBE43-0C72-4800-8CB3-84D9B6691A21}" srcOrd="0" destOrd="0" presId="urn:microsoft.com/office/officeart/2005/8/layout/hierarchy4"/>
    <dgm:cxn modelId="{F6116484-9DA9-48D0-B082-4A63E506A57E}" srcId="{5A925FF4-78C2-491D-A45C-FCE1C9CACB0B}" destId="{1D924980-30BA-4CBD-B303-9F30D7EEC2BE}" srcOrd="0" destOrd="0" parTransId="{E09A26B6-9F58-41EF-B5F1-9E74C46D3911}" sibTransId="{5B6AF5BF-6CFC-4ECB-A940-AE0639CBA7A7}"/>
    <dgm:cxn modelId="{5C0B1B91-0D3B-41AB-96DE-B0D34C84AF8B}" type="presOf" srcId="{E38083CF-4E99-4AA4-A2C2-A283EF06DB22}" destId="{D9DF254D-1D01-44E0-8E41-978FDC576FA5}" srcOrd="0" destOrd="0" presId="urn:microsoft.com/office/officeart/2005/8/layout/hierarchy4"/>
    <dgm:cxn modelId="{E3072B94-84EA-4FCA-870D-273EF0196CDC}" type="presOf" srcId="{68B4A042-4C89-4C95-BE1B-E532917A6F56}" destId="{3B362AE7-5182-419E-9B0E-50B11406241A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6A22D29B-4EE1-40AE-A7D0-2BE662CA00FD}" srcId="{C2D6786B-D1ED-4214-89F7-057B5886AD09}" destId="{AB2F5471-3A12-430B-A670-D1A10F284366}" srcOrd="0" destOrd="0" parTransId="{B8FC7A32-E21D-4EF6-A24E-0AED54ECA58F}" sibTransId="{F2DAFC2F-7751-4937-A857-EE161B565D36}"/>
    <dgm:cxn modelId="{AC66D6A2-4488-42DF-9A34-403F4DF6E95C}" type="presOf" srcId="{8796ACC8-6280-485C-AC56-9CE4C111569C}" destId="{82F0BC25-E0EA-4ADF-A55F-D9F935A56F10}" srcOrd="0" destOrd="0" presId="urn:microsoft.com/office/officeart/2005/8/layout/hierarchy4"/>
    <dgm:cxn modelId="{BE9884B0-5169-4B62-8338-2DFB1A3A355E}" srcId="{488F30FE-65A8-4CF6-87DC-022FA357329E}" destId="{E38083CF-4E99-4AA4-A2C2-A283EF06DB22}" srcOrd="1" destOrd="0" parTransId="{BAA71E2E-3C05-4063-977D-A8547CB0D48F}" sibTransId="{D2069BDE-7499-4431-806F-FC905BC6A531}"/>
    <dgm:cxn modelId="{BDEABFB0-707E-42A9-8FAC-50708E46FAB8}" type="presOf" srcId="{49685DC4-C2DE-4C8A-97B9-3B5EB532CC93}" destId="{CAFAAE26-9E5C-4485-96A7-8279A64CA08D}" srcOrd="0" destOrd="0" presId="urn:microsoft.com/office/officeart/2005/8/layout/hierarchy4"/>
    <dgm:cxn modelId="{755CC4B3-F8A8-4DC7-B83A-33EA4BB94062}" type="presOf" srcId="{8FCB6281-5BB3-418F-8175-564F2403DD8D}" destId="{0CE6D89F-25D2-4257-BE1A-99553F9E9499}" srcOrd="0" destOrd="0" presId="urn:microsoft.com/office/officeart/2005/8/layout/hierarchy4"/>
    <dgm:cxn modelId="{99DB96B5-928C-4D4D-BB6C-C4E66D50AEE7}" srcId="{B4B76794-EDF3-4A7C-92BF-5508EC912645}" destId="{2FF2D4C6-C7EE-4B12-BCC3-1DAD7DA16615}" srcOrd="4" destOrd="0" parTransId="{A81DDC08-DDCA-4B88-A7FC-B497B43E40B3}" sibTransId="{AE4CA407-E444-4FA2-B61C-A1AD6563B092}"/>
    <dgm:cxn modelId="{A43BEAC1-8F55-4A98-A3D5-BC213E9791A6}" type="presOf" srcId="{25E94500-72A1-4079-8301-25891C6EB65D}" destId="{29797468-97BE-4883-8DE5-67B5A9A46EE9}" srcOrd="0" destOrd="0" presId="urn:microsoft.com/office/officeart/2005/8/layout/hierarchy4"/>
    <dgm:cxn modelId="{E1C782C3-20D8-4E2E-B651-E98187F93B30}" srcId="{AF89E0EE-B8BA-4BDF-A32A-4BC2EB964892}" destId="{BA337CBD-28FF-4A2A-AFCD-FCBA05D466B5}" srcOrd="0" destOrd="0" parTransId="{93800B64-062B-48AD-BCFB-F4F22D08D70B}" sibTransId="{277A9224-4BFC-4691-B0D7-5F45DFA4E8D5}"/>
    <dgm:cxn modelId="{9F8580C6-3BA5-458D-BC38-7E2D3100CAAF}" type="presOf" srcId="{B4B76794-EDF3-4A7C-92BF-5508EC912645}" destId="{4173CF74-149A-489E-8CB3-B1AC3E9B8607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2C60B3D1-652B-46F7-8126-DDA0B42C73A2}" type="presOf" srcId="{E707E0D6-2763-4CE1-92FC-3858706F2070}" destId="{A52C0B2F-FDD6-4D66-991E-7829F71AC3E1}" srcOrd="0" destOrd="0" presId="urn:microsoft.com/office/officeart/2005/8/layout/hierarchy4"/>
    <dgm:cxn modelId="{A0675ED4-2412-4ABA-9522-0B804A8E2F5B}" type="presOf" srcId="{86B9AAA2-A2D3-4A30-AE1E-7452A8C182D0}" destId="{4F739693-AB85-4C2D-9E3D-EE682DF5F9FD}" srcOrd="0" destOrd="0" presId="urn:microsoft.com/office/officeart/2005/8/layout/hierarchy4"/>
    <dgm:cxn modelId="{61CD13D9-023D-4596-989E-5F854FA8ECCA}" type="presOf" srcId="{11D653C0-69DF-4C49-BBA3-F62C0D6BC619}" destId="{9A6895D7-28EF-4DCE-9957-DFBFDEAA3E8E}" srcOrd="0" destOrd="0" presId="urn:microsoft.com/office/officeart/2005/8/layout/hierarchy4"/>
    <dgm:cxn modelId="{21BD77DB-F01C-466C-8E41-32EBEA5947C3}" srcId="{9E484B7A-15F3-4397-947D-1B426A839082}" destId="{D6F28619-7E9E-4954-9EF2-8AB4C37361BD}" srcOrd="0" destOrd="0" parTransId="{80D9C2D5-A855-42CC-855B-56175B6CC759}" sibTransId="{0861937D-A83E-4D7A-8F10-1CF313A125C9}"/>
    <dgm:cxn modelId="{41A575E3-FD5C-4209-9DCB-E39CFAB358BB}" type="presOf" srcId="{AB2F5471-3A12-430B-A670-D1A10F284366}" destId="{E05B30B0-BE31-4DB9-8CFA-61725361128E}" srcOrd="0" destOrd="0" presId="urn:microsoft.com/office/officeart/2005/8/layout/hierarchy4"/>
    <dgm:cxn modelId="{2377F4E4-5C89-4516-90B9-500073C76EC3}" type="presOf" srcId="{5A925FF4-78C2-491D-A45C-FCE1C9CACB0B}" destId="{82785CDE-2542-4563-A1C0-997BF7676272}" srcOrd="0" destOrd="0" presId="urn:microsoft.com/office/officeart/2005/8/layout/hierarchy4"/>
    <dgm:cxn modelId="{23F620E7-212A-48C2-B41E-F9296A134B21}" srcId="{D6F28619-7E9E-4954-9EF2-8AB4C37361BD}" destId="{309AC7FC-069B-44A3-8137-867712DC9B5E}" srcOrd="0" destOrd="0" parTransId="{7D24F951-9F29-443B-8407-A40EBBD4C33B}" sibTransId="{D39C95BB-C4A7-4DC1-AF88-795B35A8F934}"/>
    <dgm:cxn modelId="{F28EC0E7-1918-4376-AAE3-539FB4009447}" srcId="{C78EDF93-3AF2-4584-B195-F8A18F3AC34E}" destId="{7D34277E-BC75-48C8-BF58-36C9768E52A1}" srcOrd="0" destOrd="0" parTransId="{F0460D93-826A-4EB9-963B-D54137E9A5B0}" sibTransId="{BA6E9310-EA9F-4179-AC6F-9300108B9AA1}"/>
    <dgm:cxn modelId="{62F43BEA-1106-4CE7-9E69-FA8A7D7187D7}" srcId="{E707E0D6-2763-4CE1-92FC-3858706F2070}" destId="{2BD48B33-C399-48A7-B789-B8B26720BC92}" srcOrd="0" destOrd="0" parTransId="{6899591C-BD09-400F-B8C5-232156D7BB68}" sibTransId="{62345DE4-899C-4D2D-814F-C3705D6575AA}"/>
    <dgm:cxn modelId="{31B584EC-CAB9-4668-B704-64771710E3AB}" srcId="{B4B76794-EDF3-4A7C-92BF-5508EC912645}" destId="{C2D6786B-D1ED-4214-89F7-057B5886AD09}" srcOrd="2" destOrd="0" parTransId="{E8ECCFC2-21F1-4192-A86F-06DA78A75189}" sibTransId="{3BB42433-7DE8-493D-BCAF-5B5B1D1A186C}"/>
    <dgm:cxn modelId="{D705F8ED-8AB4-4A3D-83D0-FB7B67A60DD2}" srcId="{B4B76794-EDF3-4A7C-92BF-5508EC912645}" destId="{8FCB6281-5BB3-418F-8175-564F2403DD8D}" srcOrd="0" destOrd="0" parTransId="{F23FD446-BA7D-4F6F-BF53-700CF389EE87}" sibTransId="{C9B037C7-D7E7-4B6C-B22A-BBBB2B2BE888}"/>
    <dgm:cxn modelId="{8183C4EE-AEE7-4359-B734-0AA5225DBBD7}" type="presOf" srcId="{BA337CBD-28FF-4A2A-AFCD-FCBA05D466B5}" destId="{65C0D12E-B8C6-440A-9A94-591E30976AC8}" srcOrd="0" destOrd="0" presId="urn:microsoft.com/office/officeart/2005/8/layout/hierarchy4"/>
    <dgm:cxn modelId="{DEAFAFEF-94E3-41C9-B9EB-0B632061174E}" type="presOf" srcId="{D6F5EA96-FFFA-46D4-827C-B5DB15F495B9}" destId="{634EA96D-F73C-44CC-98E0-F304574A8382}" srcOrd="0" destOrd="0" presId="urn:microsoft.com/office/officeart/2005/8/layout/hierarchy4"/>
    <dgm:cxn modelId="{9CB635F8-EDBC-490A-902A-904731D6893F}" type="presOf" srcId="{9E484B7A-15F3-4397-947D-1B426A839082}" destId="{F63C50FB-840A-4DF6-A199-EF0F046860E0}" srcOrd="0" destOrd="0" presId="urn:microsoft.com/office/officeart/2005/8/layout/hierarchy4"/>
    <dgm:cxn modelId="{5F5886FD-B260-4451-8DD9-020B29A355BF}" type="presOf" srcId="{8633E7E2-4112-4AAB-B779-FCA8B7E4C095}" destId="{688B7712-12DA-4B66-B627-0E8859023BDF}" srcOrd="0" destOrd="0" presId="urn:microsoft.com/office/officeart/2005/8/layout/hierarchy4"/>
    <dgm:cxn modelId="{462E7BFE-AD55-4AB7-8993-4E5B676593E5}" srcId="{2E07C236-6BCB-4CDE-8E87-226FAF52C550}" destId="{C78EDF93-3AF2-4584-B195-F8A18F3AC34E}" srcOrd="0" destOrd="0" parTransId="{D101A20A-81E3-4AEA-B57C-710B703AA370}" sibTransId="{F3F51CE5-569B-43C4-8390-F45B5CB829ED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18B6E525-C39D-48E4-89CF-6A5B3E042BCA}" type="presParOf" srcId="{2507E82A-16F0-4256-9480-B8BD246DFBA3}" destId="{1A200AAB-4580-4610-B65A-3D6495A35B09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FA640C0F-171B-4B06-BFD0-E0A601553ECA}" type="presParOf" srcId="{A09EAC04-9616-453A-BFF1-5B3EAA1A57B6}" destId="{BAD5EF93-571C-4DF5-BB01-D988B275198C}" srcOrd="0" destOrd="0" presId="urn:microsoft.com/office/officeart/2005/8/layout/hierarchy4"/>
    <dgm:cxn modelId="{748BC9EE-7570-4452-BF98-4CA3CE95B873}" type="presParOf" srcId="{BAD5EF93-571C-4DF5-BB01-D988B275198C}" destId="{58CB6807-D6CD-4231-B123-9AA228970A87}" srcOrd="0" destOrd="0" presId="urn:microsoft.com/office/officeart/2005/8/layout/hierarchy4"/>
    <dgm:cxn modelId="{AF87368D-6EF0-4DF3-A8AD-9F9D7592D444}" type="presParOf" srcId="{BAD5EF93-571C-4DF5-BB01-D988B275198C}" destId="{95EA29EB-DA11-4B6A-B241-59668DE68D18}" srcOrd="1" destOrd="0" presId="urn:microsoft.com/office/officeart/2005/8/layout/hierarchy4"/>
    <dgm:cxn modelId="{7D9D541A-CC79-4362-B8CC-D5002CEB25CE}" type="presParOf" srcId="{BAD5EF93-571C-4DF5-BB01-D988B275198C}" destId="{5F3592C2-DDEA-4C84-92FB-9675D5BC8AA1}" srcOrd="2" destOrd="0" presId="urn:microsoft.com/office/officeart/2005/8/layout/hierarchy4"/>
    <dgm:cxn modelId="{5F27C614-CBCD-4CEA-99AF-9FFDA569C5B5}" type="presParOf" srcId="{5F3592C2-DDEA-4C84-92FB-9675D5BC8AA1}" destId="{D43EA926-4035-48D6-8DB9-BD4D3E9A9F35}" srcOrd="0" destOrd="0" presId="urn:microsoft.com/office/officeart/2005/8/layout/hierarchy4"/>
    <dgm:cxn modelId="{74265506-E18A-4643-AA6D-D87530F1A863}" type="presParOf" srcId="{D43EA926-4035-48D6-8DB9-BD4D3E9A9F35}" destId="{8E752207-53E7-42FF-8D3E-73438F33D0DB}" srcOrd="0" destOrd="0" presId="urn:microsoft.com/office/officeart/2005/8/layout/hierarchy4"/>
    <dgm:cxn modelId="{5F03C679-DC3B-4036-8443-0BA8BEF73604}" type="presParOf" srcId="{D43EA926-4035-48D6-8DB9-BD4D3E9A9F35}" destId="{742BF82F-B32C-486C-AE6A-2225F455E04A}" srcOrd="1" destOrd="0" presId="urn:microsoft.com/office/officeart/2005/8/layout/hierarchy4"/>
    <dgm:cxn modelId="{7D4259B9-4CB7-4B65-BCD8-847EB21CB6D4}" type="presParOf" srcId="{D43EA926-4035-48D6-8DB9-BD4D3E9A9F35}" destId="{1C5396E0-DE20-432B-A739-DB8A7C8C7538}" srcOrd="2" destOrd="0" presId="urn:microsoft.com/office/officeart/2005/8/layout/hierarchy4"/>
    <dgm:cxn modelId="{E816881D-E144-4462-A078-B0BB9265F4A5}" type="presParOf" srcId="{1C5396E0-DE20-432B-A739-DB8A7C8C7538}" destId="{289C4F54-218C-42F6-89D1-E2B7E7E71D6F}" srcOrd="0" destOrd="0" presId="urn:microsoft.com/office/officeart/2005/8/layout/hierarchy4"/>
    <dgm:cxn modelId="{CF1AF302-C397-44CA-85E1-7EB18B3DA11D}" type="presParOf" srcId="{289C4F54-218C-42F6-89D1-E2B7E7E71D6F}" destId="{688B7712-12DA-4B66-B627-0E8859023BDF}" srcOrd="0" destOrd="0" presId="urn:microsoft.com/office/officeart/2005/8/layout/hierarchy4"/>
    <dgm:cxn modelId="{0EDA9C93-4177-4EC8-AEBC-4238B6E7743B}" type="presParOf" srcId="{289C4F54-218C-42F6-89D1-E2B7E7E71D6F}" destId="{E689C4F8-DFCF-480B-8AE9-AA1CE7AA27C4}" srcOrd="1" destOrd="0" presId="urn:microsoft.com/office/officeart/2005/8/layout/hierarchy4"/>
    <dgm:cxn modelId="{56E5AC72-7CAF-4825-A768-DC8A0DAC91B6}" type="presParOf" srcId="{0EAAF7BA-AA29-46A4-A9E2-9858F0D51B29}" destId="{1DBE3F1A-FFD5-45FE-ABDF-6011C52EAB94}" srcOrd="1" destOrd="0" presId="urn:microsoft.com/office/officeart/2005/8/layout/hierarchy4"/>
    <dgm:cxn modelId="{ACFCCA9F-74D6-4902-9CEF-CA9D544FA13F}" type="presParOf" srcId="{0EAAF7BA-AA29-46A4-A9E2-9858F0D51B29}" destId="{D5966F77-942C-4F8E-B2F0-89EF9CE356C9}" srcOrd="2" destOrd="0" presId="urn:microsoft.com/office/officeart/2005/8/layout/hierarchy4"/>
    <dgm:cxn modelId="{08808956-F48C-4291-80B3-FFEEC839783F}" type="presParOf" srcId="{D5966F77-942C-4F8E-B2F0-89EF9CE356C9}" destId="{D9DF254D-1D01-44E0-8E41-978FDC576FA5}" srcOrd="0" destOrd="0" presId="urn:microsoft.com/office/officeart/2005/8/layout/hierarchy4"/>
    <dgm:cxn modelId="{26FE2B35-F7D6-4320-8738-532D0653911D}" type="presParOf" srcId="{D5966F77-942C-4F8E-B2F0-89EF9CE356C9}" destId="{F4066013-8DF8-4198-AEC9-9B5777EEBDDA}" srcOrd="1" destOrd="0" presId="urn:microsoft.com/office/officeart/2005/8/layout/hierarchy4"/>
    <dgm:cxn modelId="{E08186F7-AE14-453F-B053-A8D10732D692}" type="presParOf" srcId="{D5966F77-942C-4F8E-B2F0-89EF9CE356C9}" destId="{9018E44D-0722-40ED-8438-EB8F129EDA46}" srcOrd="2" destOrd="0" presId="urn:microsoft.com/office/officeart/2005/8/layout/hierarchy4"/>
    <dgm:cxn modelId="{05F34B68-0F61-4DE1-8011-E43CBE6039B1}" type="presParOf" srcId="{9018E44D-0722-40ED-8438-EB8F129EDA46}" destId="{C6D1224F-C84B-4085-8A40-96C55444E766}" srcOrd="0" destOrd="0" presId="urn:microsoft.com/office/officeart/2005/8/layout/hierarchy4"/>
    <dgm:cxn modelId="{D3655B57-0548-475E-A477-D3987395E112}" type="presParOf" srcId="{C6D1224F-C84B-4085-8A40-96C55444E766}" destId="{4173CF74-149A-489E-8CB3-B1AC3E9B8607}" srcOrd="0" destOrd="0" presId="urn:microsoft.com/office/officeart/2005/8/layout/hierarchy4"/>
    <dgm:cxn modelId="{B5B59C57-0426-4E29-82D2-A91934F32930}" type="presParOf" srcId="{C6D1224F-C84B-4085-8A40-96C55444E766}" destId="{420F7686-2654-4DC8-9CED-0B544967A8FD}" srcOrd="1" destOrd="0" presId="urn:microsoft.com/office/officeart/2005/8/layout/hierarchy4"/>
    <dgm:cxn modelId="{9A027E78-5425-4DF7-B295-269700085B2B}" type="presParOf" srcId="{C6D1224F-C84B-4085-8A40-96C55444E766}" destId="{3605897D-BBEF-4EB3-998A-8BCA149C3ADD}" srcOrd="2" destOrd="0" presId="urn:microsoft.com/office/officeart/2005/8/layout/hierarchy4"/>
    <dgm:cxn modelId="{9326ECC1-C0BC-4D76-929C-FB8AE8ECB94C}" type="presParOf" srcId="{3605897D-BBEF-4EB3-998A-8BCA149C3ADD}" destId="{ADE07D85-49C9-4B8F-9457-61A6907051EE}" srcOrd="0" destOrd="0" presId="urn:microsoft.com/office/officeart/2005/8/layout/hierarchy4"/>
    <dgm:cxn modelId="{66BE2DDD-6A59-4D3D-90B9-3203689E42B1}" type="presParOf" srcId="{ADE07D85-49C9-4B8F-9457-61A6907051EE}" destId="{0CE6D89F-25D2-4257-BE1A-99553F9E9499}" srcOrd="0" destOrd="0" presId="urn:microsoft.com/office/officeart/2005/8/layout/hierarchy4"/>
    <dgm:cxn modelId="{B8D0F1B8-E40A-47B0-8DDB-5CC303D840FD}" type="presParOf" srcId="{ADE07D85-49C9-4B8F-9457-61A6907051EE}" destId="{11116197-FB67-46DE-8899-5989B47A5680}" srcOrd="1" destOrd="0" presId="urn:microsoft.com/office/officeart/2005/8/layout/hierarchy4"/>
    <dgm:cxn modelId="{D3B20DAD-B61B-482A-956D-3A2F2F6AB33E}" type="presParOf" srcId="{ADE07D85-49C9-4B8F-9457-61A6907051EE}" destId="{27E0C112-C245-4813-AFA4-4F8C94FC0DF4}" srcOrd="2" destOrd="0" presId="urn:microsoft.com/office/officeart/2005/8/layout/hierarchy4"/>
    <dgm:cxn modelId="{79677879-CA74-4270-9FC8-0AC690B1AB4F}" type="presParOf" srcId="{27E0C112-C245-4813-AFA4-4F8C94FC0DF4}" destId="{BE1235D5-90E3-4B8D-A592-7492047B57B2}" srcOrd="0" destOrd="0" presId="urn:microsoft.com/office/officeart/2005/8/layout/hierarchy4"/>
    <dgm:cxn modelId="{AEBE5F56-071E-45B3-A00C-2C5B409587CE}" type="presParOf" srcId="{BE1235D5-90E3-4B8D-A592-7492047B57B2}" destId="{4F739693-AB85-4C2D-9E3D-EE682DF5F9FD}" srcOrd="0" destOrd="0" presId="urn:microsoft.com/office/officeart/2005/8/layout/hierarchy4"/>
    <dgm:cxn modelId="{C464C417-2E11-41AC-BEB5-0CA5B9BA26F6}" type="presParOf" srcId="{BE1235D5-90E3-4B8D-A592-7492047B57B2}" destId="{F85F7C4E-A725-4166-AF49-AC420EE58D52}" srcOrd="1" destOrd="0" presId="urn:microsoft.com/office/officeart/2005/8/layout/hierarchy4"/>
    <dgm:cxn modelId="{6AA4F75B-43AB-4087-8EF1-0D672E9861F0}" type="presParOf" srcId="{3605897D-BBEF-4EB3-998A-8BCA149C3ADD}" destId="{7E22AF97-8812-4074-9CC7-F024CB11CF46}" srcOrd="1" destOrd="0" presId="urn:microsoft.com/office/officeart/2005/8/layout/hierarchy4"/>
    <dgm:cxn modelId="{FA796952-BAB1-4A4F-A01E-755336A789D6}" type="presParOf" srcId="{3605897D-BBEF-4EB3-998A-8BCA149C3ADD}" destId="{BA559583-5811-442A-A228-9663371AD7DC}" srcOrd="2" destOrd="0" presId="urn:microsoft.com/office/officeart/2005/8/layout/hierarchy4"/>
    <dgm:cxn modelId="{B4C4DF9E-3B81-41BE-AE0A-1CA5C19FCEE3}" type="presParOf" srcId="{BA559583-5811-442A-A228-9663371AD7DC}" destId="{9AE7B684-FABF-468B-87ED-055C9700CD2A}" srcOrd="0" destOrd="0" presId="urn:microsoft.com/office/officeart/2005/8/layout/hierarchy4"/>
    <dgm:cxn modelId="{7F67E8CD-BDBF-4E26-ADEA-13FAC331283A}" type="presParOf" srcId="{BA559583-5811-442A-A228-9663371AD7DC}" destId="{799B4D79-F732-4EE6-AF6F-9D5DADE847BC}" srcOrd="1" destOrd="0" presId="urn:microsoft.com/office/officeart/2005/8/layout/hierarchy4"/>
    <dgm:cxn modelId="{0F54E1EC-EA73-4279-96E1-2B03ED990D60}" type="presParOf" srcId="{BA559583-5811-442A-A228-9663371AD7DC}" destId="{E7D3D88B-5044-4149-AA0C-664D85DAE7EC}" srcOrd="2" destOrd="0" presId="urn:microsoft.com/office/officeart/2005/8/layout/hierarchy4"/>
    <dgm:cxn modelId="{E43A035F-0509-43C9-888D-471F64C1A77A}" type="presParOf" srcId="{E7D3D88B-5044-4149-AA0C-664D85DAE7EC}" destId="{DF293E74-BB37-4761-9678-5634D4815E63}" srcOrd="0" destOrd="0" presId="urn:microsoft.com/office/officeart/2005/8/layout/hierarchy4"/>
    <dgm:cxn modelId="{24218779-0141-40F9-B148-9E99136A6A4A}" type="presParOf" srcId="{DF293E74-BB37-4761-9678-5634D4815E63}" destId="{65C0D12E-B8C6-440A-9A94-591E30976AC8}" srcOrd="0" destOrd="0" presId="urn:microsoft.com/office/officeart/2005/8/layout/hierarchy4"/>
    <dgm:cxn modelId="{0BBAE2D0-148D-4314-8822-554211A54F3A}" type="presParOf" srcId="{DF293E74-BB37-4761-9678-5634D4815E63}" destId="{DAA429F1-9C63-4418-8EB9-1E7C1E828ED1}" srcOrd="1" destOrd="0" presId="urn:microsoft.com/office/officeart/2005/8/layout/hierarchy4"/>
    <dgm:cxn modelId="{D7644576-24BF-4E09-8506-5432AE595429}" type="presParOf" srcId="{3605897D-BBEF-4EB3-998A-8BCA149C3ADD}" destId="{3CB24511-DCDD-4EB8-8743-033C14803928}" srcOrd="3" destOrd="0" presId="urn:microsoft.com/office/officeart/2005/8/layout/hierarchy4"/>
    <dgm:cxn modelId="{84939775-19E2-4B55-99C6-8B0BDD032395}" type="presParOf" srcId="{3605897D-BBEF-4EB3-998A-8BCA149C3ADD}" destId="{BB64A40D-5F45-4D28-98EE-EFE643B39F79}" srcOrd="4" destOrd="0" presId="urn:microsoft.com/office/officeart/2005/8/layout/hierarchy4"/>
    <dgm:cxn modelId="{10A39527-0ADE-4275-AB32-78ED6F7B7DD3}" type="presParOf" srcId="{BB64A40D-5F45-4D28-98EE-EFE643B39F79}" destId="{C1CE1AE5-D564-4652-BC35-54771F53A604}" srcOrd="0" destOrd="0" presId="urn:microsoft.com/office/officeart/2005/8/layout/hierarchy4"/>
    <dgm:cxn modelId="{CAE702ED-A88F-48C3-8DAE-F2E742343793}" type="presParOf" srcId="{BB64A40D-5F45-4D28-98EE-EFE643B39F79}" destId="{84A0FB48-CC37-465D-A612-4674422DE0AB}" srcOrd="1" destOrd="0" presId="urn:microsoft.com/office/officeart/2005/8/layout/hierarchy4"/>
    <dgm:cxn modelId="{C9CB9510-A3A2-43F3-883B-D46BE3CD1996}" type="presParOf" srcId="{BB64A40D-5F45-4D28-98EE-EFE643B39F79}" destId="{81CA55B7-7D1E-4677-B0C9-C19114D09286}" srcOrd="2" destOrd="0" presId="urn:microsoft.com/office/officeart/2005/8/layout/hierarchy4"/>
    <dgm:cxn modelId="{AE58E55F-5776-4BE6-AAF7-69C838EAB30F}" type="presParOf" srcId="{81CA55B7-7D1E-4677-B0C9-C19114D09286}" destId="{E616A296-C689-4A94-86F7-926A5EBAA68B}" srcOrd="0" destOrd="0" presId="urn:microsoft.com/office/officeart/2005/8/layout/hierarchy4"/>
    <dgm:cxn modelId="{782F7F98-F54E-4079-9F19-9B7DFE48A65B}" type="presParOf" srcId="{E616A296-C689-4A94-86F7-926A5EBAA68B}" destId="{E05B30B0-BE31-4DB9-8CFA-61725361128E}" srcOrd="0" destOrd="0" presId="urn:microsoft.com/office/officeart/2005/8/layout/hierarchy4"/>
    <dgm:cxn modelId="{F17EACD2-192F-450D-BEE5-B8D613B5F243}" type="presParOf" srcId="{E616A296-C689-4A94-86F7-926A5EBAA68B}" destId="{FDE12959-A8B6-47DF-AF8D-365869AE4F0F}" srcOrd="1" destOrd="0" presId="urn:microsoft.com/office/officeart/2005/8/layout/hierarchy4"/>
    <dgm:cxn modelId="{4A4CBEA3-8E73-4588-A6A4-69596E5D445A}" type="presParOf" srcId="{3605897D-BBEF-4EB3-998A-8BCA149C3ADD}" destId="{62C3271A-4500-4CDB-A517-6E9AD557DADD}" srcOrd="5" destOrd="0" presId="urn:microsoft.com/office/officeart/2005/8/layout/hierarchy4"/>
    <dgm:cxn modelId="{BF196928-4CC4-43C3-9C69-BBD30342FB2F}" type="presParOf" srcId="{3605897D-BBEF-4EB3-998A-8BCA149C3ADD}" destId="{7409E1DF-3693-4A5D-A6D2-4EBED5E959AA}" srcOrd="6" destOrd="0" presId="urn:microsoft.com/office/officeart/2005/8/layout/hierarchy4"/>
    <dgm:cxn modelId="{A4FD219F-EC00-4FAA-A8CF-2B154ABE4EDD}" type="presParOf" srcId="{7409E1DF-3693-4A5D-A6D2-4EBED5E959AA}" destId="{82785CDE-2542-4563-A1C0-997BF7676272}" srcOrd="0" destOrd="0" presId="urn:microsoft.com/office/officeart/2005/8/layout/hierarchy4"/>
    <dgm:cxn modelId="{8F6074CF-448C-4308-899F-E6337A69F9F0}" type="presParOf" srcId="{7409E1DF-3693-4A5D-A6D2-4EBED5E959AA}" destId="{6785B97B-3A9A-40D5-9645-2273C0235113}" srcOrd="1" destOrd="0" presId="urn:microsoft.com/office/officeart/2005/8/layout/hierarchy4"/>
    <dgm:cxn modelId="{76B1EAA8-3047-48DB-9964-86B0F1504654}" type="presParOf" srcId="{7409E1DF-3693-4A5D-A6D2-4EBED5E959AA}" destId="{57316213-3708-4EBB-86D3-650D44C6C054}" srcOrd="2" destOrd="0" presId="urn:microsoft.com/office/officeart/2005/8/layout/hierarchy4"/>
    <dgm:cxn modelId="{98A8E16B-190B-46BB-9D1A-AE46C07D79CD}" type="presParOf" srcId="{57316213-3708-4EBB-86D3-650D44C6C054}" destId="{2085A8F5-4C98-40A6-963C-164C5A7316A0}" srcOrd="0" destOrd="0" presId="urn:microsoft.com/office/officeart/2005/8/layout/hierarchy4"/>
    <dgm:cxn modelId="{A85F6199-26EF-4CF8-8F64-830C616ECDAB}" type="presParOf" srcId="{2085A8F5-4C98-40A6-963C-164C5A7316A0}" destId="{40EB9181-5F27-4228-A7FE-8DF9D4A95E53}" srcOrd="0" destOrd="0" presId="urn:microsoft.com/office/officeart/2005/8/layout/hierarchy4"/>
    <dgm:cxn modelId="{64772A22-A14A-409A-A831-89EEC602096F}" type="presParOf" srcId="{2085A8F5-4C98-40A6-963C-164C5A7316A0}" destId="{C1F83741-171D-46F9-8F6C-42379EA5057E}" srcOrd="1" destOrd="0" presId="urn:microsoft.com/office/officeart/2005/8/layout/hierarchy4"/>
    <dgm:cxn modelId="{9B0175FF-D4C3-4BB3-8DDF-809E0409E8DF}" type="presParOf" srcId="{3605897D-BBEF-4EB3-998A-8BCA149C3ADD}" destId="{215673B0-BB28-404A-B816-344EBE5D36B9}" srcOrd="7" destOrd="0" presId="urn:microsoft.com/office/officeart/2005/8/layout/hierarchy4"/>
    <dgm:cxn modelId="{B89E37A8-C9F1-4ED2-A8A4-9A285D4AF2E6}" type="presParOf" srcId="{3605897D-BBEF-4EB3-998A-8BCA149C3ADD}" destId="{B7D78D6C-9543-4596-81E7-B78AA62DF48E}" srcOrd="8" destOrd="0" presId="urn:microsoft.com/office/officeart/2005/8/layout/hierarchy4"/>
    <dgm:cxn modelId="{85156D3B-3D54-46F7-98D1-A3247F365844}" type="presParOf" srcId="{B7D78D6C-9543-4596-81E7-B78AA62DF48E}" destId="{2BEF0901-7A30-4C1D-B473-75CA8EF31C39}" srcOrd="0" destOrd="0" presId="urn:microsoft.com/office/officeart/2005/8/layout/hierarchy4"/>
    <dgm:cxn modelId="{C7B0336A-B2F9-4E14-8C01-B1567942D763}" type="presParOf" srcId="{B7D78D6C-9543-4596-81E7-B78AA62DF48E}" destId="{37C5D879-6191-4FE5-8508-C5CF1CEA12BE}" srcOrd="1" destOrd="0" presId="urn:microsoft.com/office/officeart/2005/8/layout/hierarchy4"/>
    <dgm:cxn modelId="{21603BA5-973B-41BB-B3B5-777050220913}" type="presParOf" srcId="{B7D78D6C-9543-4596-81E7-B78AA62DF48E}" destId="{95BB927F-266F-4D42-BFFE-75C72C1DED95}" srcOrd="2" destOrd="0" presId="urn:microsoft.com/office/officeart/2005/8/layout/hierarchy4"/>
    <dgm:cxn modelId="{5C22291E-9E5C-484C-BC86-8376D17EF2F7}" type="presParOf" srcId="{95BB927F-266F-4D42-BFFE-75C72C1DED95}" destId="{BE8AEBAE-AC08-4870-B0B9-39896B8D8FA7}" srcOrd="0" destOrd="0" presId="urn:microsoft.com/office/officeart/2005/8/layout/hierarchy4"/>
    <dgm:cxn modelId="{82A20E97-C5F9-4269-A0FE-D76937AE7215}" type="presParOf" srcId="{BE8AEBAE-AC08-4870-B0B9-39896B8D8FA7}" destId="{3B362AE7-5182-419E-9B0E-50B11406241A}" srcOrd="0" destOrd="0" presId="urn:microsoft.com/office/officeart/2005/8/layout/hierarchy4"/>
    <dgm:cxn modelId="{C506C19A-AA3E-40F4-966A-85366B9AE8EB}" type="presParOf" srcId="{BE8AEBAE-AC08-4870-B0B9-39896B8D8FA7}" destId="{340C8C93-6DE1-4AC0-A406-2C42FC4C39C5}" srcOrd="1" destOrd="0" presId="urn:microsoft.com/office/officeart/2005/8/layout/hierarchy4"/>
    <dgm:cxn modelId="{82095AD5-3502-4E92-B940-7596187AC4E8}" type="presParOf" srcId="{9018E44D-0722-40ED-8438-EB8F129EDA46}" destId="{B28DEDF5-244B-4C6A-B432-F93F31FF915E}" srcOrd="1" destOrd="0" presId="urn:microsoft.com/office/officeart/2005/8/layout/hierarchy4"/>
    <dgm:cxn modelId="{680D0BF6-1B96-4A4A-A617-A949E5C1B880}" type="presParOf" srcId="{9018E44D-0722-40ED-8438-EB8F129EDA46}" destId="{1A1B631D-5FE8-49AD-8B39-94612FBF9989}" srcOrd="2" destOrd="0" presId="urn:microsoft.com/office/officeart/2005/8/layout/hierarchy4"/>
    <dgm:cxn modelId="{53F26E0C-8C58-42A6-9AB2-9D318EF063F0}" type="presParOf" srcId="{1A1B631D-5FE8-49AD-8B39-94612FBF9989}" destId="{A52C0B2F-FDD6-4D66-991E-7829F71AC3E1}" srcOrd="0" destOrd="0" presId="urn:microsoft.com/office/officeart/2005/8/layout/hierarchy4"/>
    <dgm:cxn modelId="{991620B5-67EB-44D8-9989-965C4F9D405A}" type="presParOf" srcId="{1A1B631D-5FE8-49AD-8B39-94612FBF9989}" destId="{559C0BD8-0C07-4102-A6CC-9FF5C2D411D2}" srcOrd="1" destOrd="0" presId="urn:microsoft.com/office/officeart/2005/8/layout/hierarchy4"/>
    <dgm:cxn modelId="{9C7B762F-4292-4EFC-9ABB-73A5C372D9E3}" type="presParOf" srcId="{1A1B631D-5FE8-49AD-8B39-94612FBF9989}" destId="{B899E321-0CAD-4F73-B839-206E390779D6}" srcOrd="2" destOrd="0" presId="urn:microsoft.com/office/officeart/2005/8/layout/hierarchy4"/>
    <dgm:cxn modelId="{1B3DC318-DCBF-40E0-A07A-3C0B06E7D960}" type="presParOf" srcId="{B899E321-0CAD-4F73-B839-206E390779D6}" destId="{EF847E54-1F6E-4ECE-AC71-20A28D519B1A}" srcOrd="0" destOrd="0" presId="urn:microsoft.com/office/officeart/2005/8/layout/hierarchy4"/>
    <dgm:cxn modelId="{B56844B2-D158-436C-9379-9B46A4C4ACF2}" type="presParOf" srcId="{EF847E54-1F6E-4ECE-AC71-20A28D519B1A}" destId="{0691D837-2F03-4575-BC69-B942E5A06F9D}" srcOrd="0" destOrd="0" presId="urn:microsoft.com/office/officeart/2005/8/layout/hierarchy4"/>
    <dgm:cxn modelId="{ED70192E-C110-4E83-B963-78306A1C83B2}" type="presParOf" srcId="{EF847E54-1F6E-4ECE-AC71-20A28D519B1A}" destId="{B4E53D87-76A7-493C-8055-6F14E1473AD2}" srcOrd="1" destOrd="0" presId="urn:microsoft.com/office/officeart/2005/8/layout/hierarchy4"/>
    <dgm:cxn modelId="{4E11F67E-FABE-4E5C-9174-34A0D3C47AB0}" type="presParOf" srcId="{EF847E54-1F6E-4ECE-AC71-20A28D519B1A}" destId="{C299ABEB-78FA-4DC8-A0A6-A2D01D729208}" srcOrd="2" destOrd="0" presId="urn:microsoft.com/office/officeart/2005/8/layout/hierarchy4"/>
    <dgm:cxn modelId="{A4B39C4A-6DCD-428A-B32D-7C933690E5CB}" type="presParOf" srcId="{C299ABEB-78FA-4DC8-A0A6-A2D01D729208}" destId="{C8ECA729-C9BC-47D2-9045-1CFEACF3137F}" srcOrd="0" destOrd="0" presId="urn:microsoft.com/office/officeart/2005/8/layout/hierarchy4"/>
    <dgm:cxn modelId="{8EA245AF-D23E-4224-B18D-F69AB96C2E1D}" type="presParOf" srcId="{C8ECA729-C9BC-47D2-9045-1CFEACF3137F}" destId="{82F0BC25-E0EA-4ADF-A55F-D9F935A56F10}" srcOrd="0" destOrd="0" presId="urn:microsoft.com/office/officeart/2005/8/layout/hierarchy4"/>
    <dgm:cxn modelId="{291F1ED3-F8A3-447C-B53F-7D52CE8F794A}" type="presParOf" srcId="{C8ECA729-C9BC-47D2-9045-1CFEACF3137F}" destId="{C6A4F815-566D-41E2-97E3-26CA0A22B469}" srcOrd="1" destOrd="0" presId="urn:microsoft.com/office/officeart/2005/8/layout/hierarchy4"/>
    <dgm:cxn modelId="{C9CD1C91-5C6D-4550-8AAE-A21BC1DF4C4A}" type="presParOf" srcId="{9018E44D-0722-40ED-8438-EB8F129EDA46}" destId="{F6809122-3F0E-4C4B-897B-E218FB9E709E}" srcOrd="3" destOrd="0" presId="urn:microsoft.com/office/officeart/2005/8/layout/hierarchy4"/>
    <dgm:cxn modelId="{74CD2E2B-70CA-4F42-A3F3-7353A1897551}" type="presParOf" srcId="{9018E44D-0722-40ED-8438-EB8F129EDA46}" destId="{90CD045C-7235-4E0E-980D-A0BA33E9D585}" srcOrd="4" destOrd="0" presId="urn:microsoft.com/office/officeart/2005/8/layout/hierarchy4"/>
    <dgm:cxn modelId="{CB0B1574-3583-4D74-908E-271C6CEFFFD1}" type="presParOf" srcId="{90CD045C-7235-4E0E-980D-A0BA33E9D585}" destId="{9A6895D7-28EF-4DCE-9957-DFBFDEAA3E8E}" srcOrd="0" destOrd="0" presId="urn:microsoft.com/office/officeart/2005/8/layout/hierarchy4"/>
    <dgm:cxn modelId="{424984F0-8BF4-4B22-842D-949088E08BA3}" type="presParOf" srcId="{90CD045C-7235-4E0E-980D-A0BA33E9D585}" destId="{FEFEFF01-5ED3-40E9-854B-D4B8EF8817A2}" srcOrd="1" destOrd="0" presId="urn:microsoft.com/office/officeart/2005/8/layout/hierarchy4"/>
    <dgm:cxn modelId="{49F7086B-4F08-4206-B8AE-F21AF67C82B8}" type="presParOf" srcId="{90CD045C-7235-4E0E-980D-A0BA33E9D585}" destId="{E175CB6B-F2F3-4002-8C1B-263FC26621AD}" srcOrd="2" destOrd="0" presId="urn:microsoft.com/office/officeart/2005/8/layout/hierarchy4"/>
    <dgm:cxn modelId="{45363A66-7CBB-4305-AC6F-E74FD8C6142F}" type="presParOf" srcId="{E175CB6B-F2F3-4002-8C1B-263FC26621AD}" destId="{AE616593-C535-4640-BB07-07F5473D8A75}" srcOrd="0" destOrd="0" presId="urn:microsoft.com/office/officeart/2005/8/layout/hierarchy4"/>
    <dgm:cxn modelId="{CD41D373-1662-4879-8883-E172470D99DA}" type="presParOf" srcId="{AE616593-C535-4640-BB07-07F5473D8A75}" destId="{CAFAAE26-9E5C-4485-96A7-8279A64CA08D}" srcOrd="0" destOrd="0" presId="urn:microsoft.com/office/officeart/2005/8/layout/hierarchy4"/>
    <dgm:cxn modelId="{A76A1013-665B-4D2A-B85F-882F167A3B32}" type="presParOf" srcId="{AE616593-C535-4640-BB07-07F5473D8A75}" destId="{14B49BEF-5D93-4943-9AC0-450C1E98A70F}" srcOrd="1" destOrd="0" presId="urn:microsoft.com/office/officeart/2005/8/layout/hierarchy4"/>
    <dgm:cxn modelId="{DABE2718-AFEF-4166-9D53-04E03FC7D1DE}" type="presParOf" srcId="{AE616593-C535-4640-BB07-07F5473D8A75}" destId="{61D3B4F7-2868-43F5-8BDD-FD99AABC4E88}" srcOrd="2" destOrd="0" presId="urn:microsoft.com/office/officeart/2005/8/layout/hierarchy4"/>
    <dgm:cxn modelId="{B34171A9-0FC8-4516-9A9D-3BC0C388FD0B}" type="presParOf" srcId="{61D3B4F7-2868-43F5-8BDD-FD99AABC4E88}" destId="{7D458228-635E-44AA-AE6A-AD23765C3CA6}" srcOrd="0" destOrd="0" presId="urn:microsoft.com/office/officeart/2005/8/layout/hierarchy4"/>
    <dgm:cxn modelId="{16F543CC-69E6-4AA5-9093-F8D23CF63647}" type="presParOf" srcId="{7D458228-635E-44AA-AE6A-AD23765C3CA6}" destId="{805B062E-536C-470A-8BD8-0FD1A1BC2489}" srcOrd="0" destOrd="0" presId="urn:microsoft.com/office/officeart/2005/8/layout/hierarchy4"/>
    <dgm:cxn modelId="{CB85DE24-922A-4E9E-8A2C-201C34437770}" type="presParOf" srcId="{7D458228-635E-44AA-AE6A-AD23765C3CA6}" destId="{F94F92BA-74A9-4E32-9035-C7D41CD5FEDF}" srcOrd="1" destOrd="0" presId="urn:microsoft.com/office/officeart/2005/8/layout/hierarchy4"/>
    <dgm:cxn modelId="{077DFD9C-B8DF-4356-BDDC-4846BA26BF3D}" type="presParOf" srcId="{0EAAF7BA-AA29-46A4-A9E2-9858F0D51B29}" destId="{95D14296-53A1-4FF0-B778-1642AB63F1A8}" srcOrd="3" destOrd="0" presId="urn:microsoft.com/office/officeart/2005/8/layout/hierarchy4"/>
    <dgm:cxn modelId="{96A5A551-5D62-4281-8519-C0DCF7073FD0}" type="presParOf" srcId="{0EAAF7BA-AA29-46A4-A9E2-9858F0D51B29}" destId="{0E36DEE9-9826-4881-898E-121EEDA974D3}" srcOrd="4" destOrd="0" presId="urn:microsoft.com/office/officeart/2005/8/layout/hierarchy4"/>
    <dgm:cxn modelId="{0971EA55-A72F-40EB-818E-ADEAC3FE5A46}" type="presParOf" srcId="{0E36DEE9-9826-4881-898E-121EEDA974D3}" destId="{F63C50FB-840A-4DF6-A199-EF0F046860E0}" srcOrd="0" destOrd="0" presId="urn:microsoft.com/office/officeart/2005/8/layout/hierarchy4"/>
    <dgm:cxn modelId="{CB779F05-BFDD-4D6C-8054-58C02DA992D7}" type="presParOf" srcId="{0E36DEE9-9826-4881-898E-121EEDA974D3}" destId="{6494DCC7-E50A-40FA-AE9A-086A8E3E5DAC}" srcOrd="1" destOrd="0" presId="urn:microsoft.com/office/officeart/2005/8/layout/hierarchy4"/>
    <dgm:cxn modelId="{026DE620-4459-4EF4-B1DA-40982BA32CE2}" type="presParOf" srcId="{0E36DEE9-9826-4881-898E-121EEDA974D3}" destId="{5D219229-8791-492F-BA87-0BBBFC93E303}" srcOrd="2" destOrd="0" presId="urn:microsoft.com/office/officeart/2005/8/layout/hierarchy4"/>
    <dgm:cxn modelId="{49680116-15ED-4FEA-AD27-8056C7508AF7}" type="presParOf" srcId="{5D219229-8791-492F-BA87-0BBBFC93E303}" destId="{DD27AB20-547E-4FE7-A456-19EFAAECA5FB}" srcOrd="0" destOrd="0" presId="urn:microsoft.com/office/officeart/2005/8/layout/hierarchy4"/>
    <dgm:cxn modelId="{B9488CEE-5B05-4D63-A00F-12161FF0A2AC}" type="presParOf" srcId="{DD27AB20-547E-4FE7-A456-19EFAAECA5FB}" destId="{7D335C71-4CD0-4547-8580-2E4A2E3F4BE1}" srcOrd="0" destOrd="0" presId="urn:microsoft.com/office/officeart/2005/8/layout/hierarchy4"/>
    <dgm:cxn modelId="{211905AA-171E-462E-97D3-06C632D102B5}" type="presParOf" srcId="{DD27AB20-547E-4FE7-A456-19EFAAECA5FB}" destId="{09BA8478-44EA-4114-A1A9-25592CC49539}" srcOrd="1" destOrd="0" presId="urn:microsoft.com/office/officeart/2005/8/layout/hierarchy4"/>
    <dgm:cxn modelId="{F70397A4-6AB3-4DB7-997E-53E2FEF70ECA}" type="presParOf" srcId="{DD27AB20-547E-4FE7-A456-19EFAAECA5FB}" destId="{78A5FAB3-FF71-4491-ADBD-B24330635957}" srcOrd="2" destOrd="0" presId="urn:microsoft.com/office/officeart/2005/8/layout/hierarchy4"/>
    <dgm:cxn modelId="{1EB2CCF9-B03D-4A5E-9326-BEE38FF1F704}" type="presParOf" srcId="{78A5FAB3-FF71-4491-ADBD-B24330635957}" destId="{8F964492-7E68-4993-8226-1D2480B27222}" srcOrd="0" destOrd="0" presId="urn:microsoft.com/office/officeart/2005/8/layout/hierarchy4"/>
    <dgm:cxn modelId="{645DAA04-4FCD-41A4-A3DE-8525564BC309}" type="presParOf" srcId="{8F964492-7E68-4993-8226-1D2480B27222}" destId="{96EFE3AD-C815-451E-AE95-139231C07029}" srcOrd="0" destOrd="0" presId="urn:microsoft.com/office/officeart/2005/8/layout/hierarchy4"/>
    <dgm:cxn modelId="{51F3012E-5291-4EB5-8E1A-609A3DB9D5DF}" type="presParOf" srcId="{8F964492-7E68-4993-8226-1D2480B27222}" destId="{E4A624E7-D1D4-4ADC-B3E8-6CADF1590DF7}" srcOrd="1" destOrd="0" presId="urn:microsoft.com/office/officeart/2005/8/layout/hierarchy4"/>
    <dgm:cxn modelId="{AE7EF75B-66CB-4537-82AB-680ACBA59F66}" type="presParOf" srcId="{8F964492-7E68-4993-8226-1D2480B27222}" destId="{892E05F4-C52A-4065-B211-FD25CDF19714}" srcOrd="2" destOrd="0" presId="urn:microsoft.com/office/officeart/2005/8/layout/hierarchy4"/>
    <dgm:cxn modelId="{B653ABAE-E036-4A30-B056-4718F259E787}" type="presParOf" srcId="{892E05F4-C52A-4065-B211-FD25CDF19714}" destId="{2119ECC2-06EB-4418-9300-857723EC6B2D}" srcOrd="0" destOrd="0" presId="urn:microsoft.com/office/officeart/2005/8/layout/hierarchy4"/>
    <dgm:cxn modelId="{FF40401A-2D5C-4892-A105-8C233E99E20E}" type="presParOf" srcId="{2119ECC2-06EB-4418-9300-857723EC6B2D}" destId="{29797468-97BE-4883-8DE5-67B5A9A46EE9}" srcOrd="0" destOrd="0" presId="urn:microsoft.com/office/officeart/2005/8/layout/hierarchy4"/>
    <dgm:cxn modelId="{CAA97D95-8399-444A-8006-599023A74005}" type="presParOf" srcId="{2119ECC2-06EB-4418-9300-857723EC6B2D}" destId="{6F10D9D5-55B8-409E-969A-DAA670E1CE58}" srcOrd="1" destOrd="0" presId="urn:microsoft.com/office/officeart/2005/8/layout/hierarchy4"/>
    <dgm:cxn modelId="{2E1C2E52-A3D7-4A05-933D-27A61D9A5B45}" type="presParOf" srcId="{0EAAF7BA-AA29-46A4-A9E2-9858F0D51B29}" destId="{53104267-A037-4E1F-B06A-72A713F75B35}" srcOrd="5" destOrd="0" presId="urn:microsoft.com/office/officeart/2005/8/layout/hierarchy4"/>
    <dgm:cxn modelId="{BDA6CD10-B514-4028-82EE-E30BB1EB2CF7}" type="presParOf" srcId="{0EAAF7BA-AA29-46A4-A9E2-9858F0D51B29}" destId="{2C84C0FD-4902-440B-9A0E-A845B63285C0}" srcOrd="6" destOrd="0" presId="urn:microsoft.com/office/officeart/2005/8/layout/hierarchy4"/>
    <dgm:cxn modelId="{3F062C94-1DE2-4A16-97C2-1404099C0204}" type="presParOf" srcId="{2C84C0FD-4902-440B-9A0E-A845B63285C0}" destId="{053FBE43-0C72-4800-8CB3-84D9B6691A21}" srcOrd="0" destOrd="0" presId="urn:microsoft.com/office/officeart/2005/8/layout/hierarchy4"/>
    <dgm:cxn modelId="{B5A36D2F-6090-4282-AB0A-ECBCBFAC54BE}" type="presParOf" srcId="{2C84C0FD-4902-440B-9A0E-A845B63285C0}" destId="{F37E8B89-E9E9-4E57-9A92-15F272BF55D8}" srcOrd="1" destOrd="0" presId="urn:microsoft.com/office/officeart/2005/8/layout/hierarchy4"/>
    <dgm:cxn modelId="{09BF67AD-7631-4B69-9CC6-66B4DDD2CE39}" type="presParOf" srcId="{2C84C0FD-4902-440B-9A0E-A845B63285C0}" destId="{25A8F56E-5880-412A-BAE3-DE5E046A513A}" srcOrd="2" destOrd="0" presId="urn:microsoft.com/office/officeart/2005/8/layout/hierarchy4"/>
    <dgm:cxn modelId="{724ED46F-1C71-4F71-8930-FF1418B31912}" type="presParOf" srcId="{25A8F56E-5880-412A-BAE3-DE5E046A513A}" destId="{100532CD-9B5B-4D73-9C4E-5F3C6CB7D77B}" srcOrd="0" destOrd="0" presId="urn:microsoft.com/office/officeart/2005/8/layout/hierarchy4"/>
    <dgm:cxn modelId="{CBAC7677-BB67-4A5C-A4D0-B00B991FDEF7}" type="presParOf" srcId="{100532CD-9B5B-4D73-9C4E-5F3C6CB7D77B}" destId="{56912CAE-DC10-44B3-889C-DED0552BC0A2}" srcOrd="0" destOrd="0" presId="urn:microsoft.com/office/officeart/2005/8/layout/hierarchy4"/>
    <dgm:cxn modelId="{892866E2-4B60-4E51-A197-3F270D16849F}" type="presParOf" srcId="{100532CD-9B5B-4D73-9C4E-5F3C6CB7D77B}" destId="{738C4B31-8E9C-446F-97EE-CA34E5800262}" srcOrd="1" destOrd="0" presId="urn:microsoft.com/office/officeart/2005/8/layout/hierarchy4"/>
    <dgm:cxn modelId="{FF54FB29-FA2F-497E-8091-C09A0A87E03C}" type="presParOf" srcId="{100532CD-9B5B-4D73-9C4E-5F3C6CB7D77B}" destId="{0F4E652E-7525-4D31-8FFB-CD3644120D22}" srcOrd="2" destOrd="0" presId="urn:microsoft.com/office/officeart/2005/8/layout/hierarchy4"/>
    <dgm:cxn modelId="{BA7D63DD-CAAE-495F-8689-6FE808472614}" type="presParOf" srcId="{0F4E652E-7525-4D31-8FFB-CD3644120D22}" destId="{783A7BB4-A72F-44B9-8655-A88956344DF2}" srcOrd="0" destOrd="0" presId="urn:microsoft.com/office/officeart/2005/8/layout/hierarchy4"/>
    <dgm:cxn modelId="{403D1FC4-F4C1-4220-82B5-9D6F319AB9C5}" type="presParOf" srcId="{783A7BB4-A72F-44B9-8655-A88956344DF2}" destId="{D9C89E87-73DC-460E-ACBF-EF9688AF5238}" srcOrd="0" destOrd="0" presId="urn:microsoft.com/office/officeart/2005/8/layout/hierarchy4"/>
    <dgm:cxn modelId="{F563D966-61A4-4680-A1DD-F6A7AAA9D65F}" type="presParOf" srcId="{783A7BB4-A72F-44B9-8655-A88956344DF2}" destId="{5395E953-49DB-41F2-A1F5-D71EAA69AF7D}" srcOrd="1" destOrd="0" presId="urn:microsoft.com/office/officeart/2005/8/layout/hierarchy4"/>
    <dgm:cxn modelId="{49D4B1CC-B189-407B-8EC4-9B7EE70E7ADA}" type="presParOf" srcId="{783A7BB4-A72F-44B9-8655-A88956344DF2}" destId="{F825338F-B9A6-4177-A837-807BF6C32042}" srcOrd="2" destOrd="0" presId="urn:microsoft.com/office/officeart/2005/8/layout/hierarchy4"/>
    <dgm:cxn modelId="{176DF843-01BB-4E6A-9869-28C8CFC51C96}" type="presParOf" srcId="{F825338F-B9A6-4177-A837-807BF6C32042}" destId="{1BC04ACC-540A-409A-A3F8-12E41FF2CC24}" srcOrd="0" destOrd="0" presId="urn:microsoft.com/office/officeart/2005/8/layout/hierarchy4"/>
    <dgm:cxn modelId="{834D6792-98DA-444C-A88E-566219B76855}" type="presParOf" srcId="{1BC04ACC-540A-409A-A3F8-12E41FF2CC24}" destId="{634EA96D-F73C-44CC-98E0-F304574A8382}" srcOrd="0" destOrd="0" presId="urn:microsoft.com/office/officeart/2005/8/layout/hierarchy4"/>
    <dgm:cxn modelId="{5409A5FA-12EA-45A4-A47D-8FED24E9452A}" type="presParOf" srcId="{1BC04ACC-540A-409A-A3F8-12E41FF2CC24}" destId="{A986CF0F-ECE8-45C2-9896-50BA9CD5E7B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8036480" y="1106"/>
          <a:ext cx="816286" cy="922461"/>
        </a:xfrm>
        <a:prstGeom prst="roundRect">
          <a:avLst>
            <a:gd name="adj" fmla="val 10000"/>
          </a:avLst>
        </a:prstGeom>
        <a:solidFill>
          <a:srgbClr val="8064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مقدمة</a:t>
          </a:r>
          <a:endParaRPr lang="en-GB" sz="1400" kern="1200" dirty="0"/>
        </a:p>
      </dsp:txBody>
      <dsp:txXfrm>
        <a:off x="8060388" y="25014"/>
        <a:ext cx="768470" cy="874645"/>
      </dsp:txXfrm>
    </dsp:sp>
    <dsp:sp modelId="{58CB6807-D6CD-4231-B123-9AA228970A87}">
      <dsp:nvSpPr>
        <dsp:cNvPr id="0" name=""/>
        <dsp:cNvSpPr/>
      </dsp:nvSpPr>
      <dsp:spPr>
        <a:xfrm>
          <a:off x="8036480" y="1037030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8060388" y="1060938"/>
        <a:ext cx="768470" cy="874645"/>
      </dsp:txXfrm>
    </dsp:sp>
    <dsp:sp modelId="{8E752207-53E7-42FF-8D3E-73438F33D0DB}">
      <dsp:nvSpPr>
        <dsp:cNvPr id="0" name=""/>
        <dsp:cNvSpPr/>
      </dsp:nvSpPr>
      <dsp:spPr>
        <a:xfrm>
          <a:off x="8036480" y="2072955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8060388" y="2096863"/>
        <a:ext cx="768470" cy="874645"/>
      </dsp:txXfrm>
    </dsp:sp>
    <dsp:sp modelId="{688B7712-12DA-4B66-B627-0E8859023BDF}">
      <dsp:nvSpPr>
        <dsp:cNvPr id="0" name=""/>
        <dsp:cNvSpPr/>
      </dsp:nvSpPr>
      <dsp:spPr>
        <a:xfrm>
          <a:off x="8036480" y="3108880"/>
          <a:ext cx="816286" cy="922461"/>
        </a:xfrm>
        <a:prstGeom prst="roundRect">
          <a:avLst>
            <a:gd name="adj" fmla="val 10000"/>
          </a:avLst>
        </a:prstGeom>
        <a:solidFill>
          <a:srgbClr val="E5DF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٣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060388" y="3132788"/>
        <a:ext cx="768470" cy="874645"/>
      </dsp:txXfrm>
    </dsp:sp>
    <dsp:sp modelId="{D9DF254D-1D01-44E0-8E41-978FDC576FA5}">
      <dsp:nvSpPr>
        <dsp:cNvPr id="0" name=""/>
        <dsp:cNvSpPr/>
      </dsp:nvSpPr>
      <dsp:spPr>
        <a:xfrm>
          <a:off x="1911062" y="1106"/>
          <a:ext cx="5988281" cy="922461"/>
        </a:xfrm>
        <a:prstGeom prst="roundRect">
          <a:avLst>
            <a:gd name="adj" fmla="val 10000"/>
          </a:avLst>
        </a:prstGeom>
        <a:solidFill>
          <a:srgbClr val="63242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/>
            <a:t>القسم</a:t>
          </a:r>
          <a:r>
            <a:rPr lang="ur-PK" sz="1400" kern="1200" dirty="0"/>
            <a:t> </a:t>
          </a:r>
          <a:r>
            <a:rPr lang="ur-PK" sz="1400" kern="1200" dirty="0" err="1"/>
            <a:t>الأول</a:t>
          </a:r>
          <a:r>
            <a:rPr lang="ur-PK" sz="1400" kern="1200" dirty="0"/>
            <a:t> : </a:t>
          </a:r>
          <a:r>
            <a:rPr lang="ur-PK" sz="1400" kern="1200" dirty="0" err="1"/>
            <a:t>الاسم</a:t>
          </a:r>
          <a:endParaRPr lang="en-GB" sz="1400" kern="1200" dirty="0"/>
        </a:p>
      </dsp:txBody>
      <dsp:txXfrm>
        <a:off x="1938080" y="28124"/>
        <a:ext cx="5934245" cy="868425"/>
      </dsp:txXfrm>
    </dsp:sp>
    <dsp:sp modelId="{4173CF74-149A-489E-8CB3-B1AC3E9B8607}">
      <dsp:nvSpPr>
        <dsp:cNvPr id="0" name=""/>
        <dsp:cNvSpPr/>
      </dsp:nvSpPr>
      <dsp:spPr>
        <a:xfrm>
          <a:off x="3680773" y="1037030"/>
          <a:ext cx="4218571" cy="922461"/>
        </a:xfrm>
        <a:prstGeom prst="roundRect">
          <a:avLst>
            <a:gd name="adj" fmla="val 10000"/>
          </a:avLst>
        </a:prstGeom>
        <a:solidFill>
          <a:srgbClr val="9436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/>
            <a:t>باب </a:t>
          </a:r>
          <a:r>
            <a:rPr lang="ur-PK" sz="1600" kern="1200" dirty="0" err="1"/>
            <a:t>المعرب</a:t>
          </a:r>
          <a:endParaRPr lang="en-GB" sz="1600" kern="1200" dirty="0"/>
        </a:p>
      </dsp:txBody>
      <dsp:txXfrm>
        <a:off x="3707791" y="1064048"/>
        <a:ext cx="4164535" cy="868425"/>
      </dsp:txXfrm>
    </dsp:sp>
    <dsp:sp modelId="{0CE6D89F-25D2-4257-BE1A-99553F9E9499}">
      <dsp:nvSpPr>
        <dsp:cNvPr id="0" name=""/>
        <dsp:cNvSpPr/>
      </dsp:nvSpPr>
      <dsp:spPr>
        <a:xfrm>
          <a:off x="7083057" y="2072955"/>
          <a:ext cx="816286" cy="922461"/>
        </a:xfrm>
        <a:prstGeom prst="roundRect">
          <a:avLst>
            <a:gd name="adj" fmla="val 10000"/>
          </a:avLst>
        </a:prstGeom>
        <a:solidFill>
          <a:srgbClr val="D995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مقدمة</a:t>
          </a:r>
          <a:endParaRPr lang="en-GB" sz="1600" kern="1200" dirty="0"/>
        </a:p>
      </dsp:txBody>
      <dsp:txXfrm>
        <a:off x="7106965" y="2096863"/>
        <a:ext cx="768470" cy="874645"/>
      </dsp:txXfrm>
    </dsp:sp>
    <dsp:sp modelId="{4F739693-AB85-4C2D-9E3D-EE682DF5F9FD}">
      <dsp:nvSpPr>
        <dsp:cNvPr id="0" name=""/>
        <dsp:cNvSpPr/>
      </dsp:nvSpPr>
      <dsp:spPr>
        <a:xfrm>
          <a:off x="7083057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٤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7106965" y="3132788"/>
        <a:ext cx="768470" cy="874645"/>
      </dsp:txXfrm>
    </dsp:sp>
    <dsp:sp modelId="{9AE7B684-FABF-468B-87ED-055C9700CD2A}">
      <dsp:nvSpPr>
        <dsp:cNvPr id="0" name=""/>
        <dsp:cNvSpPr/>
      </dsp:nvSpPr>
      <dsp:spPr>
        <a:xfrm>
          <a:off x="6232486" y="2072955"/>
          <a:ext cx="816286" cy="922461"/>
        </a:xfrm>
        <a:prstGeom prst="roundRect">
          <a:avLst>
            <a:gd name="adj" fmla="val 10000"/>
          </a:avLst>
        </a:prstGeom>
        <a:solidFill>
          <a:srgbClr val="D995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المقصد</a:t>
          </a:r>
          <a:r>
            <a:rPr lang="ur-PK" sz="1600" kern="1200" dirty="0"/>
            <a:t> </a:t>
          </a:r>
          <a:r>
            <a:rPr lang="ur-PK" sz="1600" kern="1200" dirty="0" err="1"/>
            <a:t>الأول</a:t>
          </a:r>
          <a:endParaRPr lang="en-GB" sz="1600" kern="1200" dirty="0"/>
        </a:p>
      </dsp:txBody>
      <dsp:txXfrm>
        <a:off x="6256394" y="2096863"/>
        <a:ext cx="768470" cy="874645"/>
      </dsp:txXfrm>
    </dsp:sp>
    <dsp:sp modelId="{65C0D12E-B8C6-440A-9A94-591E30976AC8}">
      <dsp:nvSpPr>
        <dsp:cNvPr id="0" name=""/>
        <dsp:cNvSpPr/>
      </dsp:nvSpPr>
      <dsp:spPr>
        <a:xfrm>
          <a:off x="6232486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٨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256394" y="3132788"/>
        <a:ext cx="768470" cy="874645"/>
      </dsp:txXfrm>
    </dsp:sp>
    <dsp:sp modelId="{C1CE1AE5-D564-4652-BC35-54771F53A604}">
      <dsp:nvSpPr>
        <dsp:cNvPr id="0" name=""/>
        <dsp:cNvSpPr/>
      </dsp:nvSpPr>
      <dsp:spPr>
        <a:xfrm>
          <a:off x="5381915" y="2072955"/>
          <a:ext cx="816286" cy="922461"/>
        </a:xfrm>
        <a:prstGeom prst="roundRect">
          <a:avLst>
            <a:gd name="adj" fmla="val 10000"/>
          </a:avLst>
        </a:prstGeom>
        <a:solidFill>
          <a:srgbClr val="D995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المقصد</a:t>
          </a:r>
          <a:r>
            <a:rPr lang="ur-PK" sz="1600" kern="1200" dirty="0"/>
            <a:t> </a:t>
          </a:r>
          <a:r>
            <a:rPr lang="ur-PK" sz="1600" kern="1200" dirty="0" err="1"/>
            <a:t>الثاني</a:t>
          </a:r>
          <a:endParaRPr lang="en-GB" sz="1600" kern="1200" dirty="0"/>
        </a:p>
      </dsp:txBody>
      <dsp:txXfrm>
        <a:off x="5405823" y="2096863"/>
        <a:ext cx="768470" cy="874645"/>
      </dsp:txXfrm>
    </dsp:sp>
    <dsp:sp modelId="{E05B30B0-BE31-4DB9-8CFA-61725361128E}">
      <dsp:nvSpPr>
        <dsp:cNvPr id="0" name=""/>
        <dsp:cNvSpPr/>
      </dsp:nvSpPr>
      <dsp:spPr>
        <a:xfrm>
          <a:off x="5381915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١٢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5405823" y="3132788"/>
        <a:ext cx="768470" cy="874645"/>
      </dsp:txXfrm>
    </dsp:sp>
    <dsp:sp modelId="{82785CDE-2542-4563-A1C0-997BF7676272}">
      <dsp:nvSpPr>
        <dsp:cNvPr id="0" name=""/>
        <dsp:cNvSpPr/>
      </dsp:nvSpPr>
      <dsp:spPr>
        <a:xfrm>
          <a:off x="4531344" y="2072955"/>
          <a:ext cx="816286" cy="922461"/>
        </a:xfrm>
        <a:prstGeom prst="roundRect">
          <a:avLst>
            <a:gd name="adj" fmla="val 10000"/>
          </a:avLst>
        </a:prstGeom>
        <a:solidFill>
          <a:srgbClr val="D995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المقصد</a:t>
          </a:r>
          <a:r>
            <a:rPr lang="ur-PK" sz="1600" kern="1200" dirty="0"/>
            <a:t> </a:t>
          </a:r>
          <a:r>
            <a:rPr lang="ur-PK" sz="1600" kern="1200" dirty="0" err="1"/>
            <a:t>الثالث</a:t>
          </a:r>
          <a:endParaRPr lang="en-GB" sz="1600" kern="1200" dirty="0"/>
        </a:p>
      </dsp:txBody>
      <dsp:txXfrm>
        <a:off x="4555252" y="2096863"/>
        <a:ext cx="768470" cy="874645"/>
      </dsp:txXfrm>
    </dsp:sp>
    <dsp:sp modelId="{40EB9181-5F27-4228-A7FE-8DF9D4A95E53}">
      <dsp:nvSpPr>
        <dsp:cNvPr id="0" name=""/>
        <dsp:cNvSpPr/>
      </dsp:nvSpPr>
      <dsp:spPr>
        <a:xfrm>
          <a:off x="4531344" y="3108880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4555252" y="3132788"/>
        <a:ext cx="768470" cy="874645"/>
      </dsp:txXfrm>
    </dsp:sp>
    <dsp:sp modelId="{2BEF0901-7A30-4C1D-B473-75CA8EF31C39}">
      <dsp:nvSpPr>
        <dsp:cNvPr id="0" name=""/>
        <dsp:cNvSpPr/>
      </dsp:nvSpPr>
      <dsp:spPr>
        <a:xfrm>
          <a:off x="3680773" y="2072955"/>
          <a:ext cx="816286" cy="922461"/>
        </a:xfrm>
        <a:prstGeom prst="roundRect">
          <a:avLst>
            <a:gd name="adj" fmla="val 10000"/>
          </a:avLst>
        </a:prstGeom>
        <a:solidFill>
          <a:srgbClr val="D995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خاتمة</a:t>
          </a:r>
          <a:endParaRPr lang="en-GB" sz="1600" kern="1200" dirty="0"/>
        </a:p>
      </dsp:txBody>
      <dsp:txXfrm>
        <a:off x="3704681" y="2096863"/>
        <a:ext cx="768470" cy="874645"/>
      </dsp:txXfrm>
    </dsp:sp>
    <dsp:sp modelId="{3B362AE7-5182-419E-9B0E-50B11406241A}">
      <dsp:nvSpPr>
        <dsp:cNvPr id="0" name=""/>
        <dsp:cNvSpPr/>
      </dsp:nvSpPr>
      <dsp:spPr>
        <a:xfrm>
          <a:off x="3680773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٥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704681" y="3132788"/>
        <a:ext cx="768470" cy="874645"/>
      </dsp:txXfrm>
    </dsp:sp>
    <dsp:sp modelId="{A52C0B2F-FDD6-4D66-991E-7829F71AC3E1}">
      <dsp:nvSpPr>
        <dsp:cNvPr id="0" name=""/>
        <dsp:cNvSpPr/>
      </dsp:nvSpPr>
      <dsp:spPr>
        <a:xfrm>
          <a:off x="2795918" y="1037030"/>
          <a:ext cx="816286" cy="922461"/>
        </a:xfrm>
        <a:prstGeom prst="roundRect">
          <a:avLst>
            <a:gd name="adj" fmla="val 10000"/>
          </a:avLst>
        </a:prstGeom>
        <a:solidFill>
          <a:srgbClr val="9436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/>
            <a:t>باب </a:t>
          </a:r>
          <a:r>
            <a:rPr lang="ur-PK" sz="1600" kern="1200" dirty="0" err="1"/>
            <a:t>المبني</a:t>
          </a:r>
          <a:endParaRPr lang="en-GB" sz="1600" kern="1200" dirty="0"/>
        </a:p>
      </dsp:txBody>
      <dsp:txXfrm>
        <a:off x="2819826" y="1060938"/>
        <a:ext cx="768470" cy="874645"/>
      </dsp:txXfrm>
    </dsp:sp>
    <dsp:sp modelId="{0691D837-2F03-4575-BC69-B942E5A06F9D}">
      <dsp:nvSpPr>
        <dsp:cNvPr id="0" name=""/>
        <dsp:cNvSpPr/>
      </dsp:nvSpPr>
      <dsp:spPr>
        <a:xfrm>
          <a:off x="2795918" y="2072955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2819826" y="2096863"/>
        <a:ext cx="768470" cy="874645"/>
      </dsp:txXfrm>
    </dsp:sp>
    <dsp:sp modelId="{82F0BC25-E0EA-4ADF-A55F-D9F935A56F10}">
      <dsp:nvSpPr>
        <dsp:cNvPr id="0" name=""/>
        <dsp:cNvSpPr/>
      </dsp:nvSpPr>
      <dsp:spPr>
        <a:xfrm>
          <a:off x="2795918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٨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819826" y="3132788"/>
        <a:ext cx="768470" cy="874645"/>
      </dsp:txXfrm>
    </dsp:sp>
    <dsp:sp modelId="{9A6895D7-28EF-4DCE-9957-DFBFDEAA3E8E}">
      <dsp:nvSpPr>
        <dsp:cNvPr id="0" name=""/>
        <dsp:cNvSpPr/>
      </dsp:nvSpPr>
      <dsp:spPr>
        <a:xfrm>
          <a:off x="1911062" y="1037030"/>
          <a:ext cx="816286" cy="922461"/>
        </a:xfrm>
        <a:prstGeom prst="roundRect">
          <a:avLst>
            <a:gd name="adj" fmla="val 10000"/>
          </a:avLst>
        </a:prstGeom>
        <a:solidFill>
          <a:srgbClr val="9436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 err="1"/>
            <a:t>خاتمة</a:t>
          </a:r>
          <a:endParaRPr lang="en-GB" sz="1600" kern="1200" dirty="0"/>
        </a:p>
      </dsp:txBody>
      <dsp:txXfrm>
        <a:off x="1934970" y="1060938"/>
        <a:ext cx="768470" cy="874645"/>
      </dsp:txXfrm>
    </dsp:sp>
    <dsp:sp modelId="{CAFAAE26-9E5C-4485-96A7-8279A64CA08D}">
      <dsp:nvSpPr>
        <dsp:cNvPr id="0" name=""/>
        <dsp:cNvSpPr/>
      </dsp:nvSpPr>
      <dsp:spPr>
        <a:xfrm>
          <a:off x="1911062" y="2072955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934970" y="2096863"/>
        <a:ext cx="768470" cy="874645"/>
      </dsp:txXfrm>
    </dsp:sp>
    <dsp:sp modelId="{805B062E-536C-470A-8BD8-0FD1A1BC2489}">
      <dsp:nvSpPr>
        <dsp:cNvPr id="0" name=""/>
        <dsp:cNvSpPr/>
      </dsp:nvSpPr>
      <dsp:spPr>
        <a:xfrm>
          <a:off x="1911062" y="3108880"/>
          <a:ext cx="816286" cy="922461"/>
        </a:xfrm>
        <a:prstGeom prst="roundRect">
          <a:avLst>
            <a:gd name="adj" fmla="val 10000"/>
          </a:avLst>
        </a:prstGeom>
        <a:solidFill>
          <a:srgbClr val="F2D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chemeClr val="tx1"/>
              </a:solidFill>
            </a:rPr>
            <a:t>١٠ فصول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934970" y="3132788"/>
        <a:ext cx="768470" cy="874645"/>
      </dsp:txXfrm>
    </dsp:sp>
    <dsp:sp modelId="{F63C50FB-840A-4DF6-A199-EF0F046860E0}">
      <dsp:nvSpPr>
        <dsp:cNvPr id="0" name=""/>
        <dsp:cNvSpPr/>
      </dsp:nvSpPr>
      <dsp:spPr>
        <a:xfrm>
          <a:off x="957639" y="1106"/>
          <a:ext cx="816286" cy="922461"/>
        </a:xfrm>
        <a:prstGeom prst="roundRect">
          <a:avLst>
            <a:gd name="adj" fmla="val 10000"/>
          </a:avLst>
        </a:prstGeom>
        <a:solidFill>
          <a:srgbClr val="9BB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>
              <a:solidFill>
                <a:sysClr val="windowText" lastClr="000000"/>
              </a:solidFill>
            </a:rPr>
            <a:t>القسم</a:t>
          </a:r>
          <a:r>
            <a:rPr lang="ur-PK" sz="1400" kern="1200" dirty="0">
              <a:solidFill>
                <a:sysClr val="windowText" lastClr="000000"/>
              </a:solidFill>
            </a:rPr>
            <a:t> </a:t>
          </a:r>
          <a:r>
            <a:rPr lang="ur-PK" sz="1400" kern="1200" dirty="0" err="1">
              <a:solidFill>
                <a:sysClr val="windowText" lastClr="000000"/>
              </a:solidFill>
            </a:rPr>
            <a:t>الثاني</a:t>
          </a:r>
          <a:r>
            <a:rPr lang="ur-PK" sz="1400" kern="1200" dirty="0">
              <a:solidFill>
                <a:sysClr val="windowText" lastClr="000000"/>
              </a:solidFill>
            </a:rPr>
            <a:t>: </a:t>
          </a:r>
          <a:r>
            <a:rPr lang="ur-PK" sz="1400" kern="1200" dirty="0" err="1">
              <a:solidFill>
                <a:sysClr val="windowText" lastClr="000000"/>
              </a:solidFill>
            </a:rPr>
            <a:t>الفعل</a:t>
          </a:r>
          <a:endParaRPr lang="en-GB" sz="1400" kern="1200" dirty="0">
            <a:solidFill>
              <a:sysClr val="windowText" lastClr="000000"/>
            </a:solidFill>
          </a:endParaRPr>
        </a:p>
      </dsp:txBody>
      <dsp:txXfrm>
        <a:off x="981547" y="25014"/>
        <a:ext cx="768470" cy="874645"/>
      </dsp:txXfrm>
    </dsp:sp>
    <dsp:sp modelId="{7D335C71-4CD0-4547-8580-2E4A2E3F4BE1}">
      <dsp:nvSpPr>
        <dsp:cNvPr id="0" name=""/>
        <dsp:cNvSpPr/>
      </dsp:nvSpPr>
      <dsp:spPr>
        <a:xfrm>
          <a:off x="957639" y="1037030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981547" y="1060938"/>
        <a:ext cx="768470" cy="874645"/>
      </dsp:txXfrm>
    </dsp:sp>
    <dsp:sp modelId="{96EFE3AD-C815-451E-AE95-139231C07029}">
      <dsp:nvSpPr>
        <dsp:cNvPr id="0" name=""/>
        <dsp:cNvSpPr/>
      </dsp:nvSpPr>
      <dsp:spPr>
        <a:xfrm>
          <a:off x="957639" y="2072955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981547" y="2096863"/>
        <a:ext cx="768470" cy="874645"/>
      </dsp:txXfrm>
    </dsp:sp>
    <dsp:sp modelId="{29797468-97BE-4883-8DE5-67B5A9A46EE9}">
      <dsp:nvSpPr>
        <dsp:cNvPr id="0" name=""/>
        <dsp:cNvSpPr/>
      </dsp:nvSpPr>
      <dsp:spPr>
        <a:xfrm>
          <a:off x="957639" y="3108880"/>
          <a:ext cx="816286" cy="922461"/>
        </a:xfrm>
        <a:prstGeom prst="roundRect">
          <a:avLst>
            <a:gd name="adj" fmla="val 10000"/>
          </a:avLst>
        </a:prstGeom>
        <a:solidFill>
          <a:srgbClr val="EAF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ysClr val="windowText" lastClr="000000"/>
              </a:solidFill>
            </a:rPr>
            <a:t>١١ فصول</a:t>
          </a:r>
          <a:endParaRPr lang="en-GB" sz="1600" kern="1200" dirty="0">
            <a:solidFill>
              <a:sysClr val="windowText" lastClr="000000"/>
            </a:solidFill>
          </a:endParaRPr>
        </a:p>
      </dsp:txBody>
      <dsp:txXfrm>
        <a:off x="981547" y="3132788"/>
        <a:ext cx="768470" cy="874645"/>
      </dsp:txXfrm>
    </dsp:sp>
    <dsp:sp modelId="{053FBE43-0C72-4800-8CB3-84D9B6691A21}">
      <dsp:nvSpPr>
        <dsp:cNvPr id="0" name=""/>
        <dsp:cNvSpPr/>
      </dsp:nvSpPr>
      <dsp:spPr>
        <a:xfrm>
          <a:off x="4216" y="1106"/>
          <a:ext cx="816286" cy="922461"/>
        </a:xfrm>
        <a:prstGeom prst="roundRect">
          <a:avLst>
            <a:gd name="adj" fmla="val 10000"/>
          </a:avLst>
        </a:prstGeom>
        <a:solidFill>
          <a:srgbClr val="4BAC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400" kern="1200" dirty="0" err="1">
              <a:solidFill>
                <a:schemeClr val="tx1"/>
              </a:solidFill>
            </a:rPr>
            <a:t>القسم</a:t>
          </a:r>
          <a:r>
            <a:rPr lang="ur-PK" sz="1400" kern="1200" dirty="0">
              <a:solidFill>
                <a:schemeClr val="tx1"/>
              </a:solidFill>
            </a:rPr>
            <a:t> </a:t>
          </a:r>
          <a:r>
            <a:rPr lang="ur-PK" sz="1400" kern="1200" dirty="0" err="1">
              <a:solidFill>
                <a:schemeClr val="tx1"/>
              </a:solidFill>
            </a:rPr>
            <a:t>الثالث</a:t>
          </a:r>
          <a:r>
            <a:rPr lang="ur-PK" sz="1400" kern="1200" dirty="0">
              <a:solidFill>
                <a:schemeClr val="tx1"/>
              </a:solidFill>
            </a:rPr>
            <a:t>: </a:t>
          </a:r>
          <a:r>
            <a:rPr lang="ur-PK" sz="1400" kern="1200" dirty="0" err="1">
              <a:solidFill>
                <a:schemeClr val="tx1"/>
              </a:solidFill>
            </a:rPr>
            <a:t>الحرف</a:t>
          </a:r>
          <a:endParaRPr lang="en-GB" sz="1400" kern="1200" dirty="0">
            <a:solidFill>
              <a:schemeClr val="tx1"/>
            </a:solidFill>
          </a:endParaRPr>
        </a:p>
      </dsp:txBody>
      <dsp:txXfrm>
        <a:off x="28124" y="25014"/>
        <a:ext cx="768470" cy="874645"/>
      </dsp:txXfrm>
    </dsp:sp>
    <dsp:sp modelId="{56912CAE-DC10-44B3-889C-DED0552BC0A2}">
      <dsp:nvSpPr>
        <dsp:cNvPr id="0" name=""/>
        <dsp:cNvSpPr/>
      </dsp:nvSpPr>
      <dsp:spPr>
        <a:xfrm>
          <a:off x="4216" y="1037030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28124" y="1060938"/>
        <a:ext cx="768470" cy="874645"/>
      </dsp:txXfrm>
    </dsp:sp>
    <dsp:sp modelId="{D9C89E87-73DC-460E-ACBF-EF9688AF5238}">
      <dsp:nvSpPr>
        <dsp:cNvPr id="0" name=""/>
        <dsp:cNvSpPr/>
      </dsp:nvSpPr>
      <dsp:spPr>
        <a:xfrm>
          <a:off x="4216" y="2072955"/>
          <a:ext cx="816286" cy="9224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28124" y="2096863"/>
        <a:ext cx="768470" cy="874645"/>
      </dsp:txXfrm>
    </dsp:sp>
    <dsp:sp modelId="{634EA96D-F73C-44CC-98E0-F304574A8382}">
      <dsp:nvSpPr>
        <dsp:cNvPr id="0" name=""/>
        <dsp:cNvSpPr/>
      </dsp:nvSpPr>
      <dsp:spPr>
        <a:xfrm>
          <a:off x="4216" y="3108880"/>
          <a:ext cx="816286" cy="922461"/>
        </a:xfrm>
        <a:prstGeom prst="roundRect">
          <a:avLst>
            <a:gd name="adj" fmla="val 10000"/>
          </a:avLst>
        </a:prstGeom>
        <a:solidFill>
          <a:srgbClr val="DAEE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solidFill>
                <a:sysClr val="windowText" lastClr="000000"/>
              </a:solidFill>
            </a:rPr>
            <a:t>١٧ فصول</a:t>
          </a:r>
          <a:endParaRPr lang="en-GB" sz="1600" kern="1200" dirty="0">
            <a:solidFill>
              <a:sysClr val="windowText" lastClr="000000"/>
            </a:solidFill>
          </a:endParaRPr>
        </a:p>
      </dsp:txBody>
      <dsp:txXfrm>
        <a:off x="28124" y="3132788"/>
        <a:ext cx="768470" cy="874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خطة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الكتاب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خطة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الكتاب</a:t>
            </a:r>
            <a:endParaRPr lang="en-GB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E89F3-EBF0-407E-9084-532BC2B2C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6200" r="22438" b="50000"/>
          <a:stretch/>
        </p:blipFill>
        <p:spPr>
          <a:xfrm>
            <a:off x="1799692" y="1959682"/>
            <a:ext cx="554461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4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E89F3-EBF0-407E-9084-532BC2B2C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49301" r="22438" b="21299"/>
          <a:stretch/>
        </p:blipFill>
        <p:spPr>
          <a:xfrm>
            <a:off x="1799692" y="1815666"/>
            <a:ext cx="554461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2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1ED1D-B89E-498F-B41C-2DDDDD331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7600" r="17713" b="37400"/>
          <a:stretch/>
        </p:blipFill>
        <p:spPr>
          <a:xfrm>
            <a:off x="1583668" y="1671650"/>
            <a:ext cx="597666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9240B-6FF0-4DBC-9D79-C9CB7FB0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37401" r="17713" b="10801"/>
          <a:stretch/>
        </p:blipFill>
        <p:spPr>
          <a:xfrm>
            <a:off x="1583668" y="1239602"/>
            <a:ext cx="597666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/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2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E613DC-EFD1-417C-84D5-AEE1FB47E535}"/>
              </a:ext>
            </a:extLst>
          </p:cNvPr>
          <p:cNvSpPr/>
          <p:nvPr/>
        </p:nvSpPr>
        <p:spPr>
          <a:xfrm>
            <a:off x="8143984" y="772656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8064A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248" tIns="77248" rIns="77248" bIns="7724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مقدمة</a:t>
            </a:r>
            <a:endParaRPr lang="en-GB" sz="1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AE69B5-C29F-4244-A7DB-65EB3B3155B7}"/>
              </a:ext>
            </a:extLst>
          </p:cNvPr>
          <p:cNvSpPr/>
          <p:nvPr/>
        </p:nvSpPr>
        <p:spPr>
          <a:xfrm>
            <a:off x="8143984" y="180858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43EBEC-6574-42FD-9CE7-61E44C71A328}"/>
              </a:ext>
            </a:extLst>
          </p:cNvPr>
          <p:cNvSpPr/>
          <p:nvPr/>
        </p:nvSpPr>
        <p:spPr>
          <a:xfrm>
            <a:off x="8143984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F4B27-2ED6-442C-A3A9-736A6E2DB6B6}"/>
              </a:ext>
            </a:extLst>
          </p:cNvPr>
          <p:cNvSpPr/>
          <p:nvPr/>
        </p:nvSpPr>
        <p:spPr>
          <a:xfrm>
            <a:off x="8143984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E5DFE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٣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8384B-A24C-4DD0-8066-0C7215C3E39E}"/>
              </a:ext>
            </a:extLst>
          </p:cNvPr>
          <p:cNvSpPr/>
          <p:nvPr/>
        </p:nvSpPr>
        <p:spPr>
          <a:xfrm>
            <a:off x="2018566" y="772656"/>
            <a:ext cx="5988281" cy="922461"/>
          </a:xfrm>
          <a:custGeom>
            <a:avLst/>
            <a:gdLst>
              <a:gd name="connsiteX0" fmla="*/ 0 w 5988281"/>
              <a:gd name="connsiteY0" fmla="*/ 92246 h 922461"/>
              <a:gd name="connsiteX1" fmla="*/ 92246 w 5988281"/>
              <a:gd name="connsiteY1" fmla="*/ 0 h 922461"/>
              <a:gd name="connsiteX2" fmla="*/ 5896035 w 5988281"/>
              <a:gd name="connsiteY2" fmla="*/ 0 h 922461"/>
              <a:gd name="connsiteX3" fmla="*/ 5988281 w 5988281"/>
              <a:gd name="connsiteY3" fmla="*/ 92246 h 922461"/>
              <a:gd name="connsiteX4" fmla="*/ 5988281 w 5988281"/>
              <a:gd name="connsiteY4" fmla="*/ 830215 h 922461"/>
              <a:gd name="connsiteX5" fmla="*/ 5896035 w 5988281"/>
              <a:gd name="connsiteY5" fmla="*/ 922461 h 922461"/>
              <a:gd name="connsiteX6" fmla="*/ 92246 w 5988281"/>
              <a:gd name="connsiteY6" fmla="*/ 922461 h 922461"/>
              <a:gd name="connsiteX7" fmla="*/ 0 w 5988281"/>
              <a:gd name="connsiteY7" fmla="*/ 830215 h 922461"/>
              <a:gd name="connsiteX8" fmla="*/ 0 w 5988281"/>
              <a:gd name="connsiteY8" fmla="*/ 92246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8281" h="922461">
                <a:moveTo>
                  <a:pt x="0" y="92246"/>
                </a:moveTo>
                <a:cubicBezTo>
                  <a:pt x="0" y="41300"/>
                  <a:pt x="41300" y="0"/>
                  <a:pt x="92246" y="0"/>
                </a:cubicBezTo>
                <a:lnTo>
                  <a:pt x="5896035" y="0"/>
                </a:lnTo>
                <a:cubicBezTo>
                  <a:pt x="5946981" y="0"/>
                  <a:pt x="5988281" y="41300"/>
                  <a:pt x="5988281" y="92246"/>
                </a:cubicBezTo>
                <a:lnTo>
                  <a:pt x="5988281" y="830215"/>
                </a:lnTo>
                <a:cubicBezTo>
                  <a:pt x="5988281" y="881161"/>
                  <a:pt x="5946981" y="922461"/>
                  <a:pt x="5896035" y="922461"/>
                </a:cubicBezTo>
                <a:lnTo>
                  <a:pt x="92246" y="922461"/>
                </a:lnTo>
                <a:cubicBezTo>
                  <a:pt x="41300" y="922461"/>
                  <a:pt x="0" y="881161"/>
                  <a:pt x="0" y="830215"/>
                </a:cubicBezTo>
                <a:lnTo>
                  <a:pt x="0" y="92246"/>
                </a:lnTo>
                <a:close/>
              </a:path>
            </a:pathLst>
          </a:custGeom>
          <a:solidFill>
            <a:srgbClr val="6324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58" tIns="80358" rIns="80358" bIns="80358" numCol="1" spcCol="1270" anchor="ctr" anchorCtr="0">
            <a:noAutofit/>
          </a:bodyPr>
          <a:lstStyle/>
          <a:p>
            <a:pPr marL="0" lvl="0" indent="0" algn="ctr" defTabSz="6223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القسم</a:t>
            </a:r>
            <a:r>
              <a:rPr lang="ur-PK" sz="1400" kern="1200" dirty="0"/>
              <a:t> </a:t>
            </a:r>
            <a:r>
              <a:rPr lang="ur-PK" sz="1400" kern="1200" dirty="0" err="1"/>
              <a:t>الأول</a:t>
            </a:r>
            <a:r>
              <a:rPr lang="ur-PK" sz="1400" kern="1200" dirty="0"/>
              <a:t> : </a:t>
            </a:r>
            <a:r>
              <a:rPr lang="ur-PK" sz="1400" kern="1200" dirty="0" err="1"/>
              <a:t>الاسم</a:t>
            </a:r>
            <a:endParaRPr lang="en-GB" sz="1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2D8B84-AC8C-46FB-9F71-9A3C98B5DA65}"/>
              </a:ext>
            </a:extLst>
          </p:cNvPr>
          <p:cNvSpPr/>
          <p:nvPr/>
        </p:nvSpPr>
        <p:spPr>
          <a:xfrm>
            <a:off x="3788277" y="1808580"/>
            <a:ext cx="4218571" cy="922461"/>
          </a:xfrm>
          <a:custGeom>
            <a:avLst/>
            <a:gdLst>
              <a:gd name="connsiteX0" fmla="*/ 0 w 4218571"/>
              <a:gd name="connsiteY0" fmla="*/ 92246 h 922461"/>
              <a:gd name="connsiteX1" fmla="*/ 92246 w 4218571"/>
              <a:gd name="connsiteY1" fmla="*/ 0 h 922461"/>
              <a:gd name="connsiteX2" fmla="*/ 4126325 w 4218571"/>
              <a:gd name="connsiteY2" fmla="*/ 0 h 922461"/>
              <a:gd name="connsiteX3" fmla="*/ 4218571 w 4218571"/>
              <a:gd name="connsiteY3" fmla="*/ 92246 h 922461"/>
              <a:gd name="connsiteX4" fmla="*/ 4218571 w 4218571"/>
              <a:gd name="connsiteY4" fmla="*/ 830215 h 922461"/>
              <a:gd name="connsiteX5" fmla="*/ 4126325 w 4218571"/>
              <a:gd name="connsiteY5" fmla="*/ 922461 h 922461"/>
              <a:gd name="connsiteX6" fmla="*/ 92246 w 4218571"/>
              <a:gd name="connsiteY6" fmla="*/ 922461 h 922461"/>
              <a:gd name="connsiteX7" fmla="*/ 0 w 4218571"/>
              <a:gd name="connsiteY7" fmla="*/ 830215 h 922461"/>
              <a:gd name="connsiteX8" fmla="*/ 0 w 4218571"/>
              <a:gd name="connsiteY8" fmla="*/ 92246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8571" h="922461">
                <a:moveTo>
                  <a:pt x="0" y="92246"/>
                </a:moveTo>
                <a:cubicBezTo>
                  <a:pt x="0" y="41300"/>
                  <a:pt x="41300" y="0"/>
                  <a:pt x="92246" y="0"/>
                </a:cubicBezTo>
                <a:lnTo>
                  <a:pt x="4126325" y="0"/>
                </a:lnTo>
                <a:cubicBezTo>
                  <a:pt x="4177271" y="0"/>
                  <a:pt x="4218571" y="41300"/>
                  <a:pt x="4218571" y="92246"/>
                </a:cubicBezTo>
                <a:lnTo>
                  <a:pt x="4218571" y="830215"/>
                </a:lnTo>
                <a:cubicBezTo>
                  <a:pt x="4218571" y="881161"/>
                  <a:pt x="4177271" y="922461"/>
                  <a:pt x="4126325" y="922461"/>
                </a:cubicBezTo>
                <a:lnTo>
                  <a:pt x="92246" y="922461"/>
                </a:lnTo>
                <a:cubicBezTo>
                  <a:pt x="41300" y="922461"/>
                  <a:pt x="0" y="881161"/>
                  <a:pt x="0" y="830215"/>
                </a:cubicBezTo>
                <a:lnTo>
                  <a:pt x="0" y="92246"/>
                </a:lnTo>
                <a:close/>
              </a:path>
            </a:pathLst>
          </a:custGeom>
          <a:solidFill>
            <a:srgbClr val="9436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978" tIns="87978" rIns="87978" bIns="8797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باب </a:t>
            </a:r>
            <a:r>
              <a:rPr lang="ur-PK" sz="1600" kern="1200" dirty="0" err="1"/>
              <a:t>المعرب</a:t>
            </a:r>
            <a:endParaRPr lang="en-GB" sz="16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ED9C4C-C271-4547-9FD8-A4F6BDB5321E}"/>
              </a:ext>
            </a:extLst>
          </p:cNvPr>
          <p:cNvSpPr/>
          <p:nvPr/>
        </p:nvSpPr>
        <p:spPr>
          <a:xfrm>
            <a:off x="7190561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9959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مقدمة</a:t>
            </a:r>
            <a:endParaRPr lang="en-GB" sz="16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489FC8-74F6-4524-8987-68C4D857B789}"/>
              </a:ext>
            </a:extLst>
          </p:cNvPr>
          <p:cNvSpPr/>
          <p:nvPr/>
        </p:nvSpPr>
        <p:spPr>
          <a:xfrm>
            <a:off x="7190561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٤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7B6BDC-AD31-48E7-9B45-EE23E4C5E589}"/>
              </a:ext>
            </a:extLst>
          </p:cNvPr>
          <p:cNvSpPr/>
          <p:nvPr/>
        </p:nvSpPr>
        <p:spPr>
          <a:xfrm>
            <a:off x="6339990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9959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المقصد</a:t>
            </a:r>
            <a:r>
              <a:rPr lang="ur-PK" sz="1600" kern="1200" dirty="0"/>
              <a:t> </a:t>
            </a:r>
            <a:r>
              <a:rPr lang="ur-PK" sz="1600" kern="1200" dirty="0" err="1"/>
              <a:t>الأول</a:t>
            </a:r>
            <a:endParaRPr lang="en-GB" sz="16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27BD2E-7C08-41F8-9594-4EA42E09919D}"/>
              </a:ext>
            </a:extLst>
          </p:cNvPr>
          <p:cNvSpPr/>
          <p:nvPr/>
        </p:nvSpPr>
        <p:spPr>
          <a:xfrm>
            <a:off x="6339990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٨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DFBC629-562E-486A-908F-75E374B8143B}"/>
              </a:ext>
            </a:extLst>
          </p:cNvPr>
          <p:cNvSpPr/>
          <p:nvPr/>
        </p:nvSpPr>
        <p:spPr>
          <a:xfrm>
            <a:off x="5489419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9959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المقصد</a:t>
            </a:r>
            <a:r>
              <a:rPr lang="ur-PK" sz="1600" kern="1200" dirty="0"/>
              <a:t> </a:t>
            </a:r>
            <a:r>
              <a:rPr lang="ur-PK" sz="1600" kern="1200" dirty="0" err="1"/>
              <a:t>الثاني</a:t>
            </a:r>
            <a:endParaRPr lang="en-GB" sz="16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9505AF-5D5B-47AD-8F18-DB5B5C98D5F8}"/>
              </a:ext>
            </a:extLst>
          </p:cNvPr>
          <p:cNvSpPr/>
          <p:nvPr/>
        </p:nvSpPr>
        <p:spPr>
          <a:xfrm>
            <a:off x="5489419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١٢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EB99A4-5D8A-4C1E-8E79-B311C3ED9B79}"/>
              </a:ext>
            </a:extLst>
          </p:cNvPr>
          <p:cNvSpPr/>
          <p:nvPr/>
        </p:nvSpPr>
        <p:spPr>
          <a:xfrm>
            <a:off x="4638848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9959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المقصد</a:t>
            </a:r>
            <a:r>
              <a:rPr lang="ur-PK" sz="1600" kern="1200" dirty="0"/>
              <a:t> </a:t>
            </a:r>
            <a:r>
              <a:rPr lang="ur-PK" sz="1600" kern="1200" dirty="0" err="1"/>
              <a:t>الثالث</a:t>
            </a:r>
            <a:endParaRPr lang="en-GB" sz="16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E1F4F2-CCE9-4594-A512-F566CA078F24}"/>
              </a:ext>
            </a:extLst>
          </p:cNvPr>
          <p:cNvSpPr/>
          <p:nvPr/>
        </p:nvSpPr>
        <p:spPr>
          <a:xfrm>
            <a:off x="4638848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74C728-B2A2-4102-903D-50591FE5ADEF}"/>
              </a:ext>
            </a:extLst>
          </p:cNvPr>
          <p:cNvSpPr/>
          <p:nvPr/>
        </p:nvSpPr>
        <p:spPr>
          <a:xfrm>
            <a:off x="3788277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9959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خاتمة</a:t>
            </a:r>
            <a:endParaRPr lang="en-GB" sz="16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95959D-B4B9-4888-86B6-7144401A7281}"/>
              </a:ext>
            </a:extLst>
          </p:cNvPr>
          <p:cNvSpPr/>
          <p:nvPr/>
        </p:nvSpPr>
        <p:spPr>
          <a:xfrm>
            <a:off x="3788277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٥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C2A68A-E7A4-4E88-A95A-2386DA06F674}"/>
              </a:ext>
            </a:extLst>
          </p:cNvPr>
          <p:cNvSpPr/>
          <p:nvPr/>
        </p:nvSpPr>
        <p:spPr>
          <a:xfrm>
            <a:off x="2903422" y="180858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9436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باب </a:t>
            </a:r>
            <a:r>
              <a:rPr lang="ur-PK" sz="1600" kern="1200" dirty="0" err="1"/>
              <a:t>المبني</a:t>
            </a:r>
            <a:endParaRPr lang="en-GB" sz="16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1E9E33-15A5-4889-BBA9-9141E114E51F}"/>
              </a:ext>
            </a:extLst>
          </p:cNvPr>
          <p:cNvSpPr/>
          <p:nvPr/>
        </p:nvSpPr>
        <p:spPr>
          <a:xfrm>
            <a:off x="2903422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332A3A-9869-49B7-B270-0C82E6759448}"/>
              </a:ext>
            </a:extLst>
          </p:cNvPr>
          <p:cNvSpPr/>
          <p:nvPr/>
        </p:nvSpPr>
        <p:spPr>
          <a:xfrm>
            <a:off x="2903422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٨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1610B-1DE0-4345-9BB0-E9E99006EFE2}"/>
              </a:ext>
            </a:extLst>
          </p:cNvPr>
          <p:cNvSpPr/>
          <p:nvPr/>
        </p:nvSpPr>
        <p:spPr>
          <a:xfrm>
            <a:off x="2018566" y="180858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9436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خاتمة</a:t>
            </a:r>
            <a:endParaRPr lang="en-GB" sz="16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29F419-BFBE-47FF-A7A3-7E7009D387A3}"/>
              </a:ext>
            </a:extLst>
          </p:cNvPr>
          <p:cNvSpPr/>
          <p:nvPr/>
        </p:nvSpPr>
        <p:spPr>
          <a:xfrm>
            <a:off x="2018566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1A31E1-FFDB-4C61-B5A6-5DB40B212D3E}"/>
              </a:ext>
            </a:extLst>
          </p:cNvPr>
          <p:cNvSpPr/>
          <p:nvPr/>
        </p:nvSpPr>
        <p:spPr>
          <a:xfrm>
            <a:off x="2018566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F2DBD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chemeClr val="tx1"/>
                </a:solidFill>
              </a:rPr>
              <a:t>١٠ فصول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B83F76-E15A-4FBE-BEBD-CED07363A888}"/>
              </a:ext>
            </a:extLst>
          </p:cNvPr>
          <p:cNvSpPr/>
          <p:nvPr/>
        </p:nvSpPr>
        <p:spPr>
          <a:xfrm>
            <a:off x="1065143" y="772656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9BBB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248" tIns="77248" rIns="77248" bIns="77248" numCol="1" spcCol="1270" anchor="ctr" anchorCtr="0">
            <a:noAutofit/>
          </a:bodyPr>
          <a:lstStyle/>
          <a:p>
            <a:pPr marL="0" lvl="0" indent="0" algn="ctr" defTabSz="6223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>
                <a:solidFill>
                  <a:sysClr val="windowText" lastClr="000000"/>
                </a:solidFill>
              </a:rPr>
              <a:t>القسم</a:t>
            </a:r>
            <a:r>
              <a:rPr lang="ur-PK" sz="1400" kern="1200" dirty="0">
                <a:solidFill>
                  <a:sysClr val="windowText" lastClr="000000"/>
                </a:solidFill>
              </a:rPr>
              <a:t> </a:t>
            </a:r>
            <a:r>
              <a:rPr lang="ur-PK" sz="1400" kern="1200" dirty="0" err="1">
                <a:solidFill>
                  <a:sysClr val="windowText" lastClr="000000"/>
                </a:solidFill>
              </a:rPr>
              <a:t>الثاني</a:t>
            </a:r>
            <a:r>
              <a:rPr lang="ur-PK" sz="1400" kern="1200" dirty="0">
                <a:solidFill>
                  <a:sysClr val="windowText" lastClr="000000"/>
                </a:solidFill>
              </a:rPr>
              <a:t>: </a:t>
            </a:r>
            <a:r>
              <a:rPr lang="ur-PK" sz="1400" kern="1200" dirty="0" err="1">
                <a:solidFill>
                  <a:sysClr val="windowText" lastClr="000000"/>
                </a:solidFill>
              </a:rPr>
              <a:t>الفعل</a:t>
            </a:r>
            <a:endParaRPr lang="en-GB" sz="1400" kern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80AF88-3695-4CED-A884-AE90848ED18B}"/>
              </a:ext>
            </a:extLst>
          </p:cNvPr>
          <p:cNvSpPr/>
          <p:nvPr/>
        </p:nvSpPr>
        <p:spPr>
          <a:xfrm>
            <a:off x="1065143" y="180858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BD50714-DBED-4C94-B9C4-156D14AD1469}"/>
              </a:ext>
            </a:extLst>
          </p:cNvPr>
          <p:cNvSpPr/>
          <p:nvPr/>
        </p:nvSpPr>
        <p:spPr>
          <a:xfrm>
            <a:off x="1065143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EB80853-6D55-4F9C-9645-E478C3FBD644}"/>
              </a:ext>
            </a:extLst>
          </p:cNvPr>
          <p:cNvSpPr/>
          <p:nvPr/>
        </p:nvSpPr>
        <p:spPr>
          <a:xfrm>
            <a:off x="1065143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EAF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ysClr val="windowText" lastClr="000000"/>
                </a:solidFill>
              </a:rPr>
              <a:t>١١ فصول</a:t>
            </a:r>
            <a:endParaRPr lang="en-GB" sz="1600" kern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9627CF-2FC1-4DB2-96C2-CDAFF8E05198}"/>
              </a:ext>
            </a:extLst>
          </p:cNvPr>
          <p:cNvSpPr/>
          <p:nvPr/>
        </p:nvSpPr>
        <p:spPr>
          <a:xfrm>
            <a:off x="111720" y="772656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4BACC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248" tIns="77248" rIns="77248" bIns="77248" numCol="1" spcCol="1270" anchor="ctr" anchorCtr="0">
            <a:noAutofit/>
          </a:bodyPr>
          <a:lstStyle/>
          <a:p>
            <a:pPr marL="0" lvl="0" indent="0" algn="ctr" defTabSz="6223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>
                <a:solidFill>
                  <a:schemeClr val="tx1"/>
                </a:solidFill>
              </a:rPr>
              <a:t>القسم</a:t>
            </a:r>
            <a:r>
              <a:rPr lang="ur-PK" sz="1400" kern="1200" dirty="0">
                <a:solidFill>
                  <a:schemeClr val="tx1"/>
                </a:solidFill>
              </a:rPr>
              <a:t> </a:t>
            </a:r>
            <a:r>
              <a:rPr lang="ur-PK" sz="1400" kern="1200" dirty="0" err="1">
                <a:solidFill>
                  <a:schemeClr val="tx1"/>
                </a:solidFill>
              </a:rPr>
              <a:t>الثالث</a:t>
            </a:r>
            <a:r>
              <a:rPr lang="ur-PK" sz="1400" kern="1200" dirty="0">
                <a:solidFill>
                  <a:schemeClr val="tx1"/>
                </a:solidFill>
              </a:rPr>
              <a:t>: </a:t>
            </a:r>
            <a:r>
              <a:rPr lang="ur-PK" sz="1400" kern="1200" dirty="0" err="1">
                <a:solidFill>
                  <a:schemeClr val="tx1"/>
                </a:solidFill>
              </a:rPr>
              <a:t>الحرف</a:t>
            </a:r>
            <a:endParaRPr lang="en-GB" sz="1400" kern="1200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3126FC-F6D6-4414-A1AB-F02BB55EF65B}"/>
              </a:ext>
            </a:extLst>
          </p:cNvPr>
          <p:cNvSpPr/>
          <p:nvPr/>
        </p:nvSpPr>
        <p:spPr>
          <a:xfrm>
            <a:off x="111720" y="180858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1B60BFF-0BE6-4944-BA92-FE8110817F3F}"/>
              </a:ext>
            </a:extLst>
          </p:cNvPr>
          <p:cNvSpPr/>
          <p:nvPr/>
        </p:nvSpPr>
        <p:spPr>
          <a:xfrm>
            <a:off x="111720" y="2844505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5404F3-8947-44EB-B4B7-0548E7FB84F4}"/>
              </a:ext>
            </a:extLst>
          </p:cNvPr>
          <p:cNvSpPr/>
          <p:nvPr/>
        </p:nvSpPr>
        <p:spPr>
          <a:xfrm>
            <a:off x="111720" y="3880430"/>
            <a:ext cx="816286" cy="922461"/>
          </a:xfrm>
          <a:custGeom>
            <a:avLst/>
            <a:gdLst>
              <a:gd name="connsiteX0" fmla="*/ 0 w 816286"/>
              <a:gd name="connsiteY0" fmla="*/ 81629 h 922461"/>
              <a:gd name="connsiteX1" fmla="*/ 81629 w 816286"/>
              <a:gd name="connsiteY1" fmla="*/ 0 h 922461"/>
              <a:gd name="connsiteX2" fmla="*/ 734657 w 816286"/>
              <a:gd name="connsiteY2" fmla="*/ 0 h 922461"/>
              <a:gd name="connsiteX3" fmla="*/ 816286 w 816286"/>
              <a:gd name="connsiteY3" fmla="*/ 81629 h 922461"/>
              <a:gd name="connsiteX4" fmla="*/ 816286 w 816286"/>
              <a:gd name="connsiteY4" fmla="*/ 840832 h 922461"/>
              <a:gd name="connsiteX5" fmla="*/ 734657 w 816286"/>
              <a:gd name="connsiteY5" fmla="*/ 922461 h 922461"/>
              <a:gd name="connsiteX6" fmla="*/ 81629 w 816286"/>
              <a:gd name="connsiteY6" fmla="*/ 922461 h 922461"/>
              <a:gd name="connsiteX7" fmla="*/ 0 w 816286"/>
              <a:gd name="connsiteY7" fmla="*/ 840832 h 922461"/>
              <a:gd name="connsiteX8" fmla="*/ 0 w 816286"/>
              <a:gd name="connsiteY8" fmla="*/ 81629 h 9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286" h="922461">
                <a:moveTo>
                  <a:pt x="0" y="81629"/>
                </a:moveTo>
                <a:cubicBezTo>
                  <a:pt x="0" y="36547"/>
                  <a:pt x="36547" y="0"/>
                  <a:pt x="81629" y="0"/>
                </a:cubicBezTo>
                <a:lnTo>
                  <a:pt x="734657" y="0"/>
                </a:lnTo>
                <a:cubicBezTo>
                  <a:pt x="779739" y="0"/>
                  <a:pt x="816286" y="36547"/>
                  <a:pt x="816286" y="81629"/>
                </a:cubicBezTo>
                <a:lnTo>
                  <a:pt x="816286" y="840832"/>
                </a:lnTo>
                <a:cubicBezTo>
                  <a:pt x="816286" y="885914"/>
                  <a:pt x="779739" y="922461"/>
                  <a:pt x="734657" y="922461"/>
                </a:cubicBezTo>
                <a:lnTo>
                  <a:pt x="81629" y="922461"/>
                </a:lnTo>
                <a:cubicBezTo>
                  <a:pt x="36547" y="922461"/>
                  <a:pt x="0" y="885914"/>
                  <a:pt x="0" y="840832"/>
                </a:cubicBezTo>
                <a:lnTo>
                  <a:pt x="0" y="81629"/>
                </a:lnTo>
                <a:close/>
              </a:path>
            </a:pathLst>
          </a:custGeom>
          <a:solidFill>
            <a:srgbClr val="DAEEF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68" tIns="84868" rIns="84868" bIns="84868" numCol="1" spcCol="1270" anchor="ctr" anchorCtr="0">
            <a:noAutofit/>
          </a:bodyPr>
          <a:lstStyle/>
          <a:p>
            <a:pPr marL="0" lvl="0" indent="0" algn="ct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>
                <a:solidFill>
                  <a:sysClr val="windowText" lastClr="000000"/>
                </a:solidFill>
              </a:rPr>
              <a:t>١٧ فصول</a:t>
            </a:r>
            <a:endParaRPr lang="en-GB" sz="1600" kern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C3E18-AB75-49D7-BE11-F40A979A3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6" t="10800" r="16926" b="77873"/>
          <a:stretch/>
        </p:blipFill>
        <p:spPr>
          <a:xfrm>
            <a:off x="1547664" y="2280453"/>
            <a:ext cx="6048672" cy="5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EAFF5-D9E7-4FF5-8899-39824B673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2" t="16401" r="34250" b="9401"/>
          <a:stretch/>
        </p:blipFill>
        <p:spPr>
          <a:xfrm>
            <a:off x="2195736" y="11954"/>
            <a:ext cx="3960440" cy="5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09228-4F86-4ADE-903E-E1299A249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0" t="23401" r="20338" b="61200"/>
          <a:stretch/>
        </p:blipFill>
        <p:spPr>
          <a:xfrm>
            <a:off x="1259632" y="2175706"/>
            <a:ext cx="663686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287D0-5195-409C-9F39-70DC53FE3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51400" r="20075" b="17800"/>
          <a:stretch/>
        </p:blipFill>
        <p:spPr>
          <a:xfrm>
            <a:off x="1223628" y="1779662"/>
            <a:ext cx="66967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5C444-44B3-44F6-B507-04642BBFE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24801" r="20075" b="29000"/>
          <a:stretch/>
        </p:blipFill>
        <p:spPr>
          <a:xfrm>
            <a:off x="1223628" y="1383618"/>
            <a:ext cx="669674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5C444-44B3-44F6-B507-04642BBFE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68901" r="20075" b="14300"/>
          <a:stretch/>
        </p:blipFill>
        <p:spPr>
          <a:xfrm>
            <a:off x="1223628" y="2139702"/>
            <a:ext cx="669674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BA7C2-CE0A-408E-B964-75597F43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24801" r="20075" b="51399"/>
          <a:stretch/>
        </p:blipFill>
        <p:spPr>
          <a:xfrm>
            <a:off x="1223628" y="1959682"/>
            <a:ext cx="669674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Words>154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1215</cp:revision>
  <cp:lastPrinted>2018-11-30T18:58:39Z</cp:lastPrinted>
  <dcterms:created xsi:type="dcterms:W3CDTF">2017-07-04T20:08:42Z</dcterms:created>
  <dcterms:modified xsi:type="dcterms:W3CDTF">2019-11-08T07:32:22Z</dcterms:modified>
</cp:coreProperties>
</file>