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7" r:id="rId2"/>
    <p:sldId id="404" r:id="rId3"/>
    <p:sldId id="426" r:id="rId4"/>
    <p:sldId id="425" r:id="rId5"/>
    <p:sldId id="427" r:id="rId6"/>
    <p:sldId id="428" r:id="rId7"/>
    <p:sldId id="429" r:id="rId8"/>
    <p:sldId id="415" r:id="rId9"/>
    <p:sldId id="355" r:id="rId1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26"/>
            <p14:sldId id="425"/>
            <p14:sldId id="427"/>
            <p14:sldId id="428"/>
            <p14:sldId id="429"/>
            <p14:sldId id="41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A340A03E-7D43-46F4-A93B-20F57398C7A6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الأول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المعرب</a:t>
          </a:r>
          <a:endParaRPr lang="en-GB" dirty="0"/>
        </a:p>
      </dgm:t>
    </dgm:pt>
    <dgm:pt modelId="{43587614-765B-4E60-B9D3-13B957438098}" type="parTrans" cxnId="{B583A228-03F3-48D5-9F58-22439B7083A0}">
      <dgm:prSet/>
      <dgm:spPr/>
    </dgm:pt>
    <dgm:pt modelId="{A0501D2A-D839-4892-9D87-3F81F3F40F7B}" type="sibTrans" cxnId="{B583A228-03F3-48D5-9F58-22439B7083A0}">
      <dgm:prSet/>
      <dgm:spPr/>
    </dgm:pt>
    <dgm:pt modelId="{736EE582-77CF-43D8-9CDE-F02596464965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الثاني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المبني</a:t>
          </a:r>
          <a:endParaRPr lang="en-GB" dirty="0"/>
        </a:p>
      </dgm:t>
    </dgm:pt>
    <dgm:pt modelId="{03BD80DC-E48C-44E6-B91D-B0BBF513E8BC}" type="parTrans" cxnId="{93EA506C-91C3-4BD9-B5CE-D78806EC640C}">
      <dgm:prSet/>
      <dgm:spPr/>
    </dgm:pt>
    <dgm:pt modelId="{2504FD14-DB26-4DC5-A2BB-5297E2721D47}" type="sibTrans" cxnId="{93EA506C-91C3-4BD9-B5CE-D78806EC640C}">
      <dgm:prSet/>
      <dgm:spPr/>
    </dgm:pt>
    <dgm:pt modelId="{86AB6F31-8ED5-43E9-8698-9D08C35C7E09}">
      <dgm:prSet phldrT="[Text]"/>
      <dgm:spPr/>
      <dgm:t>
        <a:bodyPr/>
        <a:lstStyle/>
        <a:p>
          <a:pPr rtl="1"/>
          <a:r>
            <a:rPr lang="ur-PK" dirty="0" err="1"/>
            <a:t>خاتمة</a:t>
          </a:r>
          <a:endParaRPr lang="en-GB" dirty="0"/>
        </a:p>
      </dgm:t>
    </dgm:pt>
    <dgm:pt modelId="{1DA0B706-A429-4539-A91A-63BD0F3C03DD}" type="parTrans" cxnId="{1E4ED806-A359-4B32-99CF-24BB3685F317}">
      <dgm:prSet/>
      <dgm:spPr/>
    </dgm:pt>
    <dgm:pt modelId="{5AA1A8D5-5E0C-48E9-B396-676CF2FD9D2F}" type="sibTrans" cxnId="{1E4ED806-A359-4B32-99CF-24BB3685F317}">
      <dgm:prSet/>
      <dgm:spPr/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</dgm:pt>
    <dgm:pt modelId="{F2F7E187-ACAB-4F94-BA5B-4500842231EA}" type="pres">
      <dgm:prSet presAssocID="{DB2EE3AD-5635-4F31-8836-2D04EB279872}" presName="horzTwo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</dgm:pt>
    <dgm:pt modelId="{36590B3A-6819-4E46-94E3-FBF3F3BE1760}" type="pres">
      <dgm:prSet presAssocID="{E38083CF-4E99-4AA4-A2C2-A283EF06DB22}" presName="parTransTwo" presStyleCnt="0"/>
      <dgm:spPr/>
    </dgm:pt>
    <dgm:pt modelId="{9C07CC18-4FD1-403C-A9D3-BDA63C323C3B}" type="pres">
      <dgm:prSet presAssocID="{E38083CF-4E99-4AA4-A2C2-A283EF06DB22}" presName="horzTwo" presStyleCnt="0"/>
      <dgm:spPr/>
    </dgm:pt>
    <dgm:pt modelId="{C3C2A23F-5EF0-4B90-A9C6-8F59198E4026}" type="pres">
      <dgm:prSet presAssocID="{A340A03E-7D43-46F4-A93B-20F57398C7A6}" presName="vertThree" presStyleCnt="0"/>
      <dgm:spPr/>
    </dgm:pt>
    <dgm:pt modelId="{7CDC2F8E-B83D-47A9-8D5A-C9F5C1EBF507}" type="pres">
      <dgm:prSet presAssocID="{A340A03E-7D43-46F4-A93B-20F57398C7A6}" presName="txThree" presStyleLbl="node3" presStyleIdx="0" presStyleCnt="3">
        <dgm:presLayoutVars>
          <dgm:chPref val="3"/>
        </dgm:presLayoutVars>
      </dgm:prSet>
      <dgm:spPr/>
    </dgm:pt>
    <dgm:pt modelId="{643DEF7C-07B3-49CF-8D41-882EDEF97606}" type="pres">
      <dgm:prSet presAssocID="{A340A03E-7D43-46F4-A93B-20F57398C7A6}" presName="horzThree" presStyleCnt="0"/>
      <dgm:spPr/>
    </dgm:pt>
    <dgm:pt modelId="{E8E310B5-3E87-47CB-B309-47F6A9D65A19}" type="pres">
      <dgm:prSet presAssocID="{A0501D2A-D839-4892-9D87-3F81F3F40F7B}" presName="sibSpaceThree" presStyleCnt="0"/>
      <dgm:spPr/>
    </dgm:pt>
    <dgm:pt modelId="{87F33D10-89AD-4C8D-A96F-61D54C5A58C9}" type="pres">
      <dgm:prSet presAssocID="{736EE582-77CF-43D8-9CDE-F02596464965}" presName="vertThree" presStyleCnt="0"/>
      <dgm:spPr/>
    </dgm:pt>
    <dgm:pt modelId="{15A94383-6A8A-483B-BD4C-D839EC9D8C15}" type="pres">
      <dgm:prSet presAssocID="{736EE582-77CF-43D8-9CDE-F02596464965}" presName="txThree" presStyleLbl="node3" presStyleIdx="1" presStyleCnt="3">
        <dgm:presLayoutVars>
          <dgm:chPref val="3"/>
        </dgm:presLayoutVars>
      </dgm:prSet>
      <dgm:spPr/>
    </dgm:pt>
    <dgm:pt modelId="{5F4A169D-0D55-4C15-8DDC-A0629311EAE0}" type="pres">
      <dgm:prSet presAssocID="{736EE582-77CF-43D8-9CDE-F02596464965}" presName="horzThree" presStyleCnt="0"/>
      <dgm:spPr/>
    </dgm:pt>
    <dgm:pt modelId="{6D40A6E6-ABF3-46A3-BA4B-8901148F23AD}" type="pres">
      <dgm:prSet presAssocID="{2504FD14-DB26-4DC5-A2BB-5297E2721D47}" presName="sibSpaceThree" presStyleCnt="0"/>
      <dgm:spPr/>
    </dgm:pt>
    <dgm:pt modelId="{7FBEB09D-B8E7-4BA2-A93E-D132435592FE}" type="pres">
      <dgm:prSet presAssocID="{86AB6F31-8ED5-43E9-8698-9D08C35C7E09}" presName="vertThree" presStyleCnt="0"/>
      <dgm:spPr/>
    </dgm:pt>
    <dgm:pt modelId="{C9A54D82-ADD0-418F-B5B3-70F990A680B1}" type="pres">
      <dgm:prSet presAssocID="{86AB6F31-8ED5-43E9-8698-9D08C35C7E09}" presName="txThree" presStyleLbl="node3" presStyleIdx="2" presStyleCnt="3">
        <dgm:presLayoutVars>
          <dgm:chPref val="3"/>
        </dgm:presLayoutVars>
      </dgm:prSet>
      <dgm:spPr/>
    </dgm:pt>
    <dgm:pt modelId="{58D032E3-B174-4F11-BA51-25FAF0D371BD}" type="pres">
      <dgm:prSet presAssocID="{86AB6F31-8ED5-43E9-8698-9D08C35C7E09}" presName="horzThree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1E4ED806-A359-4B32-99CF-24BB3685F317}" srcId="{E38083CF-4E99-4AA4-A2C2-A283EF06DB22}" destId="{86AB6F31-8ED5-43E9-8698-9D08C35C7E09}" srcOrd="2" destOrd="0" parTransId="{1DA0B706-A429-4539-A91A-63BD0F3C03DD}" sibTransId="{5AA1A8D5-5E0C-48E9-B396-676CF2FD9D2F}"/>
    <dgm:cxn modelId="{0D728707-F33E-44D7-B3A2-989D21FD7568}" type="presOf" srcId="{736EE582-77CF-43D8-9CDE-F02596464965}" destId="{15A94383-6A8A-483B-BD4C-D839EC9D8C15}" srcOrd="0" destOrd="0" presId="urn:microsoft.com/office/officeart/2005/8/layout/hierarchy4"/>
    <dgm:cxn modelId="{B583A228-03F3-48D5-9F58-22439B7083A0}" srcId="{E38083CF-4E99-4AA4-A2C2-A283EF06DB22}" destId="{A340A03E-7D43-46F4-A93B-20F57398C7A6}" srcOrd="0" destOrd="0" parTransId="{43587614-765B-4E60-B9D3-13B957438098}" sibTransId="{A0501D2A-D839-4892-9D87-3F81F3F40F7B}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93EA506C-91C3-4BD9-B5CE-D78806EC640C}" srcId="{E38083CF-4E99-4AA4-A2C2-A283EF06DB22}" destId="{736EE582-77CF-43D8-9CDE-F02596464965}" srcOrd="1" destOrd="0" parTransId="{03BD80DC-E48C-44E6-B91D-B0BBF513E8BC}" sibTransId="{2504FD14-DB26-4DC5-A2BB-5297E2721D47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1CC8B78C-67FC-4C1E-9047-FC684E7C4C67}" type="presOf" srcId="{A340A03E-7D43-46F4-A93B-20F57398C7A6}" destId="{7CDC2F8E-B83D-47A9-8D5A-C9F5C1EBF507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0BB8F6C4-D9C1-4B0A-9B3F-9E3494062F23}" type="presOf" srcId="{86AB6F31-8ED5-43E9-8698-9D08C35C7E09}" destId="{C9A54D82-ADD0-418F-B5B3-70F990A680B1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6F260F7A-B043-4D08-B02A-3A8E4A535DB0}" type="presParOf" srcId="{DD75BED0-5963-41A9-A2E6-A7CCC2259E97}" destId="{F2F7E187-ACAB-4F94-BA5B-4500842231EA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3787F15A-41FB-401A-B45E-A45C8FBBF4DF}" type="presParOf" srcId="{B1DC66C3-D0D9-43B2-8F66-6DB5F96D5925}" destId="{36590B3A-6819-4E46-94E3-FBF3F3BE1760}" srcOrd="1" destOrd="0" presId="urn:microsoft.com/office/officeart/2005/8/layout/hierarchy4"/>
    <dgm:cxn modelId="{AA284371-24B5-48C6-9707-FEBA880E0A99}" type="presParOf" srcId="{B1DC66C3-D0D9-43B2-8F66-6DB5F96D5925}" destId="{9C07CC18-4FD1-403C-A9D3-BDA63C323C3B}" srcOrd="2" destOrd="0" presId="urn:microsoft.com/office/officeart/2005/8/layout/hierarchy4"/>
    <dgm:cxn modelId="{032BA539-06A5-47C1-A585-77EB531A844C}" type="presParOf" srcId="{9C07CC18-4FD1-403C-A9D3-BDA63C323C3B}" destId="{C3C2A23F-5EF0-4B90-A9C6-8F59198E4026}" srcOrd="0" destOrd="0" presId="urn:microsoft.com/office/officeart/2005/8/layout/hierarchy4"/>
    <dgm:cxn modelId="{C2A45CA8-F96F-484E-A2FE-5EB9ED371899}" type="presParOf" srcId="{C3C2A23F-5EF0-4B90-A9C6-8F59198E4026}" destId="{7CDC2F8E-B83D-47A9-8D5A-C9F5C1EBF507}" srcOrd="0" destOrd="0" presId="urn:microsoft.com/office/officeart/2005/8/layout/hierarchy4"/>
    <dgm:cxn modelId="{4157E5C0-A9EF-4ACF-A7BD-0DEE006C03F9}" type="presParOf" srcId="{C3C2A23F-5EF0-4B90-A9C6-8F59198E4026}" destId="{643DEF7C-07B3-49CF-8D41-882EDEF97606}" srcOrd="1" destOrd="0" presId="urn:microsoft.com/office/officeart/2005/8/layout/hierarchy4"/>
    <dgm:cxn modelId="{610FA20E-000D-4136-8862-5D1F1137825B}" type="presParOf" srcId="{9C07CC18-4FD1-403C-A9D3-BDA63C323C3B}" destId="{E8E310B5-3E87-47CB-B309-47F6A9D65A19}" srcOrd="1" destOrd="0" presId="urn:microsoft.com/office/officeart/2005/8/layout/hierarchy4"/>
    <dgm:cxn modelId="{F216EC32-A22B-49F6-9D0C-CF2DEF4202FB}" type="presParOf" srcId="{9C07CC18-4FD1-403C-A9D3-BDA63C323C3B}" destId="{87F33D10-89AD-4C8D-A96F-61D54C5A58C9}" srcOrd="2" destOrd="0" presId="urn:microsoft.com/office/officeart/2005/8/layout/hierarchy4"/>
    <dgm:cxn modelId="{AF8D6709-E56C-47EF-838F-1935E5D1C11C}" type="presParOf" srcId="{87F33D10-89AD-4C8D-A96F-61D54C5A58C9}" destId="{15A94383-6A8A-483B-BD4C-D839EC9D8C15}" srcOrd="0" destOrd="0" presId="urn:microsoft.com/office/officeart/2005/8/layout/hierarchy4"/>
    <dgm:cxn modelId="{F2F353AC-FFB3-489F-A2A5-3CFA7BC8DDA4}" type="presParOf" srcId="{87F33D10-89AD-4C8D-A96F-61D54C5A58C9}" destId="{5F4A169D-0D55-4C15-8DDC-A0629311EAE0}" srcOrd="1" destOrd="0" presId="urn:microsoft.com/office/officeart/2005/8/layout/hierarchy4"/>
    <dgm:cxn modelId="{221118D6-7D09-4074-A09A-D158E964F01C}" type="presParOf" srcId="{9C07CC18-4FD1-403C-A9D3-BDA63C323C3B}" destId="{6D40A6E6-ABF3-46A3-BA4B-8901148F23AD}" srcOrd="3" destOrd="0" presId="urn:microsoft.com/office/officeart/2005/8/layout/hierarchy4"/>
    <dgm:cxn modelId="{97EFB41D-538B-4ADB-94AC-3186DE75DAC6}" type="presParOf" srcId="{9C07CC18-4FD1-403C-A9D3-BDA63C323C3B}" destId="{7FBEB09D-B8E7-4BA2-A93E-D132435592FE}" srcOrd="4" destOrd="0" presId="urn:microsoft.com/office/officeart/2005/8/layout/hierarchy4"/>
    <dgm:cxn modelId="{35F6B380-8321-450C-AC12-51370DC8E223}" type="presParOf" srcId="{7FBEB09D-B8E7-4BA2-A93E-D132435592FE}" destId="{C9A54D82-ADD0-418F-B5B3-70F990A680B1}" srcOrd="0" destOrd="0" presId="urn:microsoft.com/office/officeart/2005/8/layout/hierarchy4"/>
    <dgm:cxn modelId="{53F2B991-6C61-4A3A-BBBE-E6F70D756A76}" type="presParOf" srcId="{7FBEB09D-B8E7-4BA2-A93E-D132435592FE}" destId="{58D032E3-B174-4F11-BA51-25FAF0D371BD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3182" y="2973"/>
          <a:ext cx="8850618" cy="1240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900" kern="1200" dirty="0" err="1"/>
            <a:t>هداية</a:t>
          </a:r>
          <a:r>
            <a:rPr lang="ur-PK" sz="3900" kern="1200" dirty="0"/>
            <a:t> </a:t>
          </a:r>
          <a:r>
            <a:rPr lang="ur-PK" sz="3900" kern="1200" dirty="0" err="1"/>
            <a:t>النحو</a:t>
          </a:r>
          <a:endParaRPr lang="en-GB" sz="3900" kern="1200" dirty="0"/>
        </a:p>
      </dsp:txBody>
      <dsp:txXfrm>
        <a:off x="39514" y="39305"/>
        <a:ext cx="8777954" cy="1167786"/>
      </dsp:txXfrm>
    </dsp:sp>
    <dsp:sp modelId="{E2D2F36E-2862-42C3-AE6A-1B65EBC1C9F6}">
      <dsp:nvSpPr>
        <dsp:cNvPr id="0" name=""/>
        <dsp:cNvSpPr/>
      </dsp:nvSpPr>
      <dsp:spPr>
        <a:xfrm>
          <a:off x="7456923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7493255" y="1432330"/>
        <a:ext cx="1324213" cy="1167786"/>
      </dsp:txXfrm>
    </dsp:sp>
    <dsp:sp modelId="{1D8B3386-1CC0-4010-9EAA-35B1511202B8}">
      <dsp:nvSpPr>
        <dsp:cNvPr id="0" name=""/>
        <dsp:cNvSpPr/>
      </dsp:nvSpPr>
      <dsp:spPr>
        <a:xfrm>
          <a:off x="3031614" y="1395998"/>
          <a:ext cx="4307971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3067946" y="1432330"/>
        <a:ext cx="4235307" cy="1167786"/>
      </dsp:txXfrm>
    </dsp:sp>
    <dsp:sp modelId="{7CDC2F8E-B83D-47A9-8D5A-C9F5C1EBF507}">
      <dsp:nvSpPr>
        <dsp:cNvPr id="0" name=""/>
        <dsp:cNvSpPr/>
      </dsp:nvSpPr>
      <dsp:spPr>
        <a:xfrm>
          <a:off x="5942707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الباب </a:t>
          </a:r>
          <a:r>
            <a:rPr lang="ur-PK" sz="2000" kern="1200" dirty="0" err="1"/>
            <a:t>الأول</a:t>
          </a:r>
          <a:r>
            <a:rPr lang="ur-PK" sz="2000" kern="1200" dirty="0"/>
            <a:t>:</a:t>
          </a:r>
          <a:br>
            <a:rPr lang="ur-PK" sz="2000" kern="1200" dirty="0"/>
          </a:br>
          <a:r>
            <a:rPr lang="ur-PK" sz="2000" kern="1200" dirty="0" err="1"/>
            <a:t>الاسم</a:t>
          </a:r>
          <a:r>
            <a:rPr lang="ur-PK" sz="2000" kern="1200" dirty="0"/>
            <a:t> </a:t>
          </a:r>
          <a:r>
            <a:rPr lang="ur-PK" sz="2000" kern="1200" dirty="0" err="1"/>
            <a:t>المعرب</a:t>
          </a:r>
          <a:endParaRPr lang="en-GB" sz="2000" kern="1200" dirty="0"/>
        </a:p>
      </dsp:txBody>
      <dsp:txXfrm>
        <a:off x="5979039" y="2825356"/>
        <a:ext cx="1324213" cy="1167786"/>
      </dsp:txXfrm>
    </dsp:sp>
    <dsp:sp modelId="{15A94383-6A8A-483B-BD4C-D839EC9D8C15}">
      <dsp:nvSpPr>
        <dsp:cNvPr id="0" name=""/>
        <dsp:cNvSpPr/>
      </dsp:nvSpPr>
      <dsp:spPr>
        <a:xfrm>
          <a:off x="4487160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الباب </a:t>
          </a:r>
          <a:r>
            <a:rPr lang="ur-PK" sz="2000" kern="1200" dirty="0" err="1"/>
            <a:t>الثاني</a:t>
          </a:r>
          <a:r>
            <a:rPr lang="ur-PK" sz="2000" kern="1200" dirty="0"/>
            <a:t>:</a:t>
          </a:r>
          <a:br>
            <a:rPr lang="ur-PK" sz="2000" kern="1200" dirty="0"/>
          </a:br>
          <a:r>
            <a:rPr lang="ur-PK" sz="2000" kern="1200" dirty="0" err="1"/>
            <a:t>الاسم</a:t>
          </a:r>
          <a:r>
            <a:rPr lang="ur-PK" sz="2000" kern="1200" dirty="0"/>
            <a:t> </a:t>
          </a:r>
          <a:r>
            <a:rPr lang="ur-PK" sz="2000" kern="1200" dirty="0" err="1"/>
            <a:t>المبني</a:t>
          </a:r>
          <a:endParaRPr lang="en-GB" sz="2000" kern="1200" dirty="0"/>
        </a:p>
      </dsp:txBody>
      <dsp:txXfrm>
        <a:off x="4523492" y="2825356"/>
        <a:ext cx="1324213" cy="1167786"/>
      </dsp:txXfrm>
    </dsp:sp>
    <dsp:sp modelId="{C9A54D82-ADD0-418F-B5B3-70F990A680B1}">
      <dsp:nvSpPr>
        <dsp:cNvPr id="0" name=""/>
        <dsp:cNvSpPr/>
      </dsp:nvSpPr>
      <dsp:spPr>
        <a:xfrm>
          <a:off x="3031614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 err="1"/>
            <a:t>خاتمة</a:t>
          </a:r>
          <a:endParaRPr lang="en-GB" sz="2000" kern="1200" dirty="0"/>
        </a:p>
      </dsp:txBody>
      <dsp:txXfrm>
        <a:off x="3067946" y="2825356"/>
        <a:ext cx="1324213" cy="1167786"/>
      </dsp:txXfrm>
    </dsp:sp>
    <dsp:sp modelId="{41A61462-DF70-4D61-BD29-87F040FAB2B1}">
      <dsp:nvSpPr>
        <dsp:cNvPr id="0" name=""/>
        <dsp:cNvSpPr/>
      </dsp:nvSpPr>
      <dsp:spPr>
        <a:xfrm>
          <a:off x="1517398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1553730" y="1432330"/>
        <a:ext cx="1324213" cy="1167786"/>
      </dsp:txXfrm>
    </dsp:sp>
    <dsp:sp modelId="{68B9E2A3-04D7-4B42-8107-4CF33943BA82}">
      <dsp:nvSpPr>
        <dsp:cNvPr id="0" name=""/>
        <dsp:cNvSpPr/>
      </dsp:nvSpPr>
      <dsp:spPr>
        <a:xfrm>
          <a:off x="3182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39514" y="1432330"/>
        <a:ext cx="1324213" cy="116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>
                <a:latin typeface="adwa-assalaf" panose="02000000000000000000" pitchFamily="2" charset="-78"/>
                <a:cs typeface="adwa-assalaf" panose="02000000000000000000" pitchFamily="2" charset="-78"/>
              </a:rPr>
              <a:t>١١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مُقَدِّمَةٌ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اَلْفَصْلُ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الثَّانِيْ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567383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الثّانِيْ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اَلْفَصْلُ</a:t>
            </a:r>
            <a:r>
              <a:rPr lang="ur-PK" dirty="0"/>
              <a:t> </a:t>
            </a:r>
            <a:r>
              <a:rPr lang="ur-PK" dirty="0" err="1"/>
              <a:t>الثَّانِيْ</a:t>
            </a:r>
            <a:r>
              <a:rPr lang="ur-PK" dirty="0"/>
              <a:t>] </a:t>
            </a:r>
          </a:p>
          <a:p>
            <a:pPr rtl="1"/>
            <a:r>
              <a:rPr lang="ur-PK" dirty="0" err="1"/>
              <a:t>فَصْلٌ</a:t>
            </a:r>
            <a:r>
              <a:rPr lang="ur-PK" dirty="0"/>
              <a:t>: </a:t>
            </a:r>
            <a:r>
              <a:rPr lang="ur-PK" dirty="0" err="1"/>
              <a:t>حُكْمُهُ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يَخْتَلِفَ</a:t>
            </a:r>
            <a:r>
              <a:rPr lang="ur-PK" dirty="0"/>
              <a:t> </a:t>
            </a:r>
            <a:r>
              <a:rPr lang="ur-PK" dirty="0" err="1"/>
              <a:t>آخِرُهُ</a:t>
            </a:r>
            <a:r>
              <a:rPr lang="ur-PK" dirty="0"/>
              <a:t> </a:t>
            </a:r>
            <a:r>
              <a:rPr lang="ur-PK" dirty="0" err="1"/>
              <a:t>بِاخْتِلافِ</a:t>
            </a:r>
            <a:r>
              <a:rPr lang="ur-PK" dirty="0"/>
              <a:t> </a:t>
            </a:r>
            <a:r>
              <a:rPr lang="ur-PK" dirty="0" err="1"/>
              <a:t>العَوامِلِ</a:t>
            </a:r>
            <a:r>
              <a:rPr lang="ur-PK" dirty="0"/>
              <a:t> </a:t>
            </a:r>
            <a:r>
              <a:rPr lang="ur-PK" dirty="0" err="1"/>
              <a:t>اخْتِلَافًا</a:t>
            </a:r>
            <a:r>
              <a:rPr lang="ur-PK" dirty="0"/>
              <a:t> </a:t>
            </a:r>
            <a:r>
              <a:rPr lang="ur-PK" dirty="0" err="1"/>
              <a:t>لَفْظِيًّا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جَاءَنِى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r>
              <a:rPr lang="ur-PK" dirty="0" err="1"/>
              <a:t>ورَأَيْتُ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، </a:t>
            </a:r>
            <a:r>
              <a:rPr lang="ur-PK" dirty="0" err="1"/>
              <a:t>ومَرَرْتُ</a:t>
            </a:r>
            <a:r>
              <a:rPr lang="ur-PK" dirty="0"/>
              <a:t> </a:t>
            </a:r>
            <a:r>
              <a:rPr lang="ur-PK" dirty="0" err="1"/>
              <a:t>بِزَيْدٍ</a:t>
            </a:r>
            <a:r>
              <a:rPr lang="ur-PK" dirty="0"/>
              <a:t>. </a:t>
            </a:r>
          </a:p>
          <a:p>
            <a:pPr rtl="1"/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تَقْدِيْرِيًّا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جاءَنَى</a:t>
            </a:r>
            <a:r>
              <a:rPr lang="ur-PK" dirty="0"/>
              <a:t> </a:t>
            </a:r>
            <a:r>
              <a:rPr lang="ur-PK" dirty="0" err="1"/>
              <a:t>مُوسٰی</a:t>
            </a:r>
            <a:r>
              <a:rPr lang="ur-PK" dirty="0"/>
              <a:t>، </a:t>
            </a:r>
            <a:r>
              <a:rPr lang="ur-PK" dirty="0" err="1"/>
              <a:t>وَرَأَيتُ</a:t>
            </a:r>
            <a:r>
              <a:rPr lang="ur-PK" dirty="0"/>
              <a:t> </a:t>
            </a:r>
            <a:r>
              <a:rPr lang="ur-PK" dirty="0" err="1"/>
              <a:t>مُوْسٰی</a:t>
            </a:r>
            <a:r>
              <a:rPr lang="ur-PK" dirty="0"/>
              <a:t>، </a:t>
            </a:r>
            <a:r>
              <a:rPr lang="ur-PK" dirty="0" err="1"/>
              <a:t>ومَرَرْتُ</a:t>
            </a:r>
            <a:r>
              <a:rPr lang="ur-PK" dirty="0"/>
              <a:t> </a:t>
            </a:r>
            <a:r>
              <a:rPr lang="ur-PK" dirty="0" err="1"/>
              <a:t>بِمُوْسٰی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61C7B-1F5B-4160-B24C-411DC05FCAF6}"/>
              </a:ext>
            </a:extLst>
          </p:cNvPr>
          <p:cNvSpPr txBox="1"/>
          <p:nvPr/>
        </p:nvSpPr>
        <p:spPr>
          <a:xfrm>
            <a:off x="6012160" y="177966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differs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18F94-87DC-4ADE-8F66-8E3C786A9C7F}"/>
              </a:ext>
            </a:extLst>
          </p:cNvPr>
          <p:cNvSpPr txBox="1"/>
          <p:nvPr/>
        </p:nvSpPr>
        <p:spPr>
          <a:xfrm>
            <a:off x="4139952" y="170765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changing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2C469-08CB-4201-BAB7-1D9D86203C86}"/>
              </a:ext>
            </a:extLst>
          </p:cNvPr>
          <p:cNvSpPr txBox="1"/>
          <p:nvPr/>
        </p:nvSpPr>
        <p:spPr>
          <a:xfrm>
            <a:off x="2990435" y="156915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Governing particles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6265E-7E1A-4EA1-89B6-EF59BA69EDF0}"/>
              </a:ext>
            </a:extLst>
          </p:cNvPr>
          <p:cNvSpPr txBox="1"/>
          <p:nvPr/>
        </p:nvSpPr>
        <p:spPr>
          <a:xfrm>
            <a:off x="7380312" y="39399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presumptive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8273F-96DD-497C-AC47-2F7B8986D3DD}"/>
              </a:ext>
            </a:extLst>
          </p:cNvPr>
          <p:cNvSpPr txBox="1"/>
          <p:nvPr/>
        </p:nvSpPr>
        <p:spPr>
          <a:xfrm>
            <a:off x="1352051" y="1712888"/>
            <a:ext cx="8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verbal</a:t>
            </a:r>
          </a:p>
        </p:txBody>
      </p:sp>
    </p:spTree>
    <p:extLst>
      <p:ext uri="{BB962C8B-B14F-4D97-AF65-F5344CB8AC3E}">
        <p14:creationId xmlns:p14="http://schemas.microsoft.com/office/powerpoint/2010/main" val="413920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الثّانِيْ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وَالإعْرابُ</a:t>
            </a:r>
            <a:r>
              <a:rPr lang="ur-PK" dirty="0"/>
              <a:t>: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 </a:t>
            </a:r>
            <a:r>
              <a:rPr lang="ur-PK" dirty="0" err="1"/>
              <a:t>يَخْتَلِفُ</a:t>
            </a:r>
            <a:r>
              <a:rPr lang="ur-PK" dirty="0"/>
              <a:t> </a:t>
            </a:r>
            <a:r>
              <a:rPr lang="ur-PK" dirty="0" err="1"/>
              <a:t>آخِرُ</a:t>
            </a:r>
            <a:r>
              <a:rPr lang="ur-PK" dirty="0"/>
              <a:t> </a:t>
            </a:r>
            <a:r>
              <a:rPr lang="ur-PK" dirty="0" err="1"/>
              <a:t>المُعْرَبِ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 </a:t>
            </a:r>
            <a:r>
              <a:rPr lang="ur-PK" dirty="0" err="1"/>
              <a:t>كَالضَّمَّةِ</a:t>
            </a:r>
            <a:r>
              <a:rPr lang="ur-PK" dirty="0"/>
              <a:t> </a:t>
            </a:r>
            <a:r>
              <a:rPr lang="ur-PK" dirty="0" err="1"/>
              <a:t>والفَتْحَةِ</a:t>
            </a:r>
            <a:r>
              <a:rPr lang="ur-PK" dirty="0"/>
              <a:t> </a:t>
            </a:r>
            <a:r>
              <a:rPr lang="ur-PK" dirty="0" err="1"/>
              <a:t>وَالكَـسْرَةِ</a:t>
            </a:r>
            <a:r>
              <a:rPr lang="ur-PK" dirty="0"/>
              <a:t>، </a:t>
            </a:r>
            <a:r>
              <a:rPr lang="ur-PK" dirty="0" err="1"/>
              <a:t>وَالـوَاوِ</a:t>
            </a:r>
            <a:r>
              <a:rPr lang="ur-PK" dirty="0"/>
              <a:t> </a:t>
            </a:r>
            <a:r>
              <a:rPr lang="ur-PK" dirty="0" err="1"/>
              <a:t>واليـاءِ</a:t>
            </a:r>
            <a:r>
              <a:rPr lang="ur-PK" dirty="0"/>
              <a:t> </a:t>
            </a:r>
            <a:r>
              <a:rPr lang="ur-PK" dirty="0" err="1"/>
              <a:t>والألِفِ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4350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الثّانِيْ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وَإِعْرابُ</a:t>
            </a:r>
            <a:r>
              <a:rPr lang="ur-PK" dirty="0"/>
              <a:t> </a:t>
            </a:r>
            <a:r>
              <a:rPr lang="ur-PK" dirty="0" err="1"/>
              <a:t>الاسْمِ</a:t>
            </a:r>
            <a:r>
              <a:rPr lang="ur-PK" dirty="0"/>
              <a:t> </a:t>
            </a:r>
            <a:r>
              <a:rPr lang="ur-PK" dirty="0" err="1"/>
              <a:t>ثَلاثةُ</a:t>
            </a:r>
            <a:r>
              <a:rPr lang="ur-PK" dirty="0"/>
              <a:t> </a:t>
            </a:r>
            <a:r>
              <a:rPr lang="ur-PK" dirty="0" err="1"/>
              <a:t>أَنواعٍ</a:t>
            </a:r>
            <a:r>
              <a:rPr lang="ur-PK" dirty="0"/>
              <a:t>: </a:t>
            </a:r>
            <a:r>
              <a:rPr lang="ur-PK" dirty="0" err="1"/>
              <a:t>رَفْعٌ</a:t>
            </a:r>
            <a:r>
              <a:rPr lang="ur-PK" dirty="0"/>
              <a:t> </a:t>
            </a:r>
            <a:r>
              <a:rPr lang="ur-PK" dirty="0" err="1"/>
              <a:t>وَنَصْبٌ</a:t>
            </a:r>
            <a:r>
              <a:rPr lang="ur-PK" dirty="0"/>
              <a:t> </a:t>
            </a:r>
            <a:r>
              <a:rPr lang="ur-PK" dirty="0" err="1"/>
              <a:t>وَجَرٌّ</a:t>
            </a:r>
            <a:r>
              <a:rPr lang="ur-PK" dirty="0"/>
              <a:t>. </a:t>
            </a:r>
          </a:p>
          <a:p>
            <a:pPr rtl="1"/>
            <a:r>
              <a:rPr lang="ur-PK" dirty="0" err="1"/>
              <a:t>والْعامِلُ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 </a:t>
            </a:r>
            <a:r>
              <a:rPr lang="ur-PK" dirty="0" err="1"/>
              <a:t>رَفْعٌ</a:t>
            </a:r>
            <a:r>
              <a:rPr lang="ur-PK" dirty="0"/>
              <a:t> </a:t>
            </a:r>
            <a:r>
              <a:rPr lang="ur-PK" dirty="0" err="1"/>
              <a:t>وَنَصْبٌ</a:t>
            </a:r>
            <a:r>
              <a:rPr lang="ur-PK" dirty="0"/>
              <a:t> </a:t>
            </a:r>
            <a:r>
              <a:rPr lang="ur-PK" dirty="0" err="1"/>
              <a:t>وَجَرٌّ</a:t>
            </a:r>
            <a:r>
              <a:rPr lang="ur-PK" dirty="0"/>
              <a:t>. </a:t>
            </a:r>
          </a:p>
          <a:p>
            <a:pPr rtl="1"/>
            <a:r>
              <a:rPr lang="ur-PK" dirty="0" err="1"/>
              <a:t>وَمَحَلُّ</a:t>
            </a:r>
            <a:r>
              <a:rPr lang="ur-PK" dirty="0"/>
              <a:t> </a:t>
            </a:r>
            <a:r>
              <a:rPr lang="ur-PK" dirty="0" err="1"/>
              <a:t>الإعْرابِ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الاسْمِ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الحَرْفُ</a:t>
            </a:r>
            <a:r>
              <a:rPr lang="ur-PK" dirty="0"/>
              <a:t> </a:t>
            </a:r>
            <a:r>
              <a:rPr lang="ur-PK" dirty="0" err="1"/>
              <a:t>الأخير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AD385-923D-4A24-AF68-86EA7CCAA61E}"/>
              </a:ext>
            </a:extLst>
          </p:cNvPr>
          <p:cNvSpPr txBox="1"/>
          <p:nvPr/>
        </p:nvSpPr>
        <p:spPr>
          <a:xfrm>
            <a:off x="8063880" y="35078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8256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الثّانِيْ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نَحْوُ</a:t>
            </a:r>
            <a:r>
              <a:rPr lang="ur-PK" dirty="0"/>
              <a:t>: </a:t>
            </a:r>
            <a:r>
              <a:rPr lang="ur-PK" dirty="0" err="1"/>
              <a:t>قَامَ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endParaRPr lang="ur-PK" dirty="0"/>
          </a:p>
          <a:p>
            <a:pPr rtl="1"/>
            <a:r>
              <a:rPr lang="ur-PK" dirty="0"/>
              <a:t> </a:t>
            </a:r>
            <a:r>
              <a:rPr lang="ur-PK" dirty="0" err="1"/>
              <a:t>فَقَام</a:t>
            </a:r>
            <a:r>
              <a:rPr lang="ur-PK" dirty="0"/>
              <a:t> </a:t>
            </a:r>
            <a:r>
              <a:rPr lang="ur-PK" dirty="0" err="1"/>
              <a:t>عَامِلٌ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وزَيْدٌ</a:t>
            </a:r>
            <a:r>
              <a:rPr lang="ur-PK" dirty="0"/>
              <a:t>  </a:t>
            </a:r>
            <a:r>
              <a:rPr lang="ur-PK" dirty="0" err="1"/>
              <a:t>مَعْرَبٌ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وَالضَّمَّةُ</a:t>
            </a:r>
            <a:r>
              <a:rPr lang="ur-PK" dirty="0"/>
              <a:t> </a:t>
            </a:r>
            <a:r>
              <a:rPr lang="ur-PK" dirty="0" err="1"/>
              <a:t>إعْرابٌ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وَالدَّالُ</a:t>
            </a:r>
            <a:r>
              <a:rPr lang="ur-PK" dirty="0"/>
              <a:t> </a:t>
            </a:r>
            <a:r>
              <a:rPr lang="ur-PK" dirty="0" err="1"/>
              <a:t>مَحَلُّ</a:t>
            </a:r>
            <a:r>
              <a:rPr lang="ur-PK" dirty="0"/>
              <a:t> </a:t>
            </a:r>
            <a:r>
              <a:rPr lang="ur-PK" dirty="0" err="1"/>
              <a:t>الإعْرابِ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0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الثّانِيْ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أنَّهُ</a:t>
            </a:r>
            <a:r>
              <a:rPr lang="ur-PK" dirty="0"/>
              <a:t> لا </a:t>
            </a:r>
            <a:r>
              <a:rPr lang="ur-PK" dirty="0" err="1"/>
              <a:t>يُعْرَبُ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كَلامِ</a:t>
            </a:r>
            <a:r>
              <a:rPr lang="ur-PK" dirty="0"/>
              <a:t> </a:t>
            </a:r>
            <a:r>
              <a:rPr lang="ur-PK" dirty="0" err="1"/>
              <a:t>العَرَبِ</a:t>
            </a:r>
            <a:r>
              <a:rPr lang="ur-PK" dirty="0"/>
              <a:t> </a:t>
            </a:r>
            <a:r>
              <a:rPr lang="ur-PK" dirty="0" err="1"/>
              <a:t>إلّا</a:t>
            </a:r>
            <a:r>
              <a:rPr lang="ur-PK" dirty="0"/>
              <a:t> </a:t>
            </a:r>
            <a:r>
              <a:rPr lang="ur-PK" dirty="0" err="1"/>
              <a:t>الاسْمُ</a:t>
            </a:r>
            <a:r>
              <a:rPr lang="ur-PK" dirty="0"/>
              <a:t> </a:t>
            </a:r>
            <a:r>
              <a:rPr lang="ur-PK" dirty="0" err="1"/>
              <a:t>المُتمكّنُ</a:t>
            </a:r>
            <a:r>
              <a:rPr lang="ur-PK" dirty="0"/>
              <a:t> </a:t>
            </a:r>
            <a:r>
              <a:rPr lang="ur-PK" dirty="0" err="1"/>
              <a:t>والفِعلُ</a:t>
            </a:r>
            <a:r>
              <a:rPr lang="ur-PK" dirty="0"/>
              <a:t> </a:t>
            </a:r>
            <a:r>
              <a:rPr lang="ur-PK" dirty="0" err="1"/>
              <a:t>المُضارِعُ</a:t>
            </a:r>
            <a:r>
              <a:rPr lang="ur-PK" dirty="0"/>
              <a:t>. </a:t>
            </a:r>
          </a:p>
          <a:p>
            <a:pPr rtl="1"/>
            <a:r>
              <a:rPr lang="ur-PK" dirty="0" err="1"/>
              <a:t>وَسَيَجيءُ</a:t>
            </a:r>
            <a:r>
              <a:rPr lang="ur-PK" dirty="0"/>
              <a:t> </a:t>
            </a:r>
            <a:r>
              <a:rPr lang="ur-PK" dirty="0" err="1"/>
              <a:t>حُكْمُهُ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القِسْمِ</a:t>
            </a:r>
            <a:r>
              <a:rPr lang="ur-PK" dirty="0"/>
              <a:t> </a:t>
            </a:r>
            <a:r>
              <a:rPr lang="ur-PK" dirty="0" err="1"/>
              <a:t>الثَّانِي</a:t>
            </a:r>
            <a:r>
              <a:rPr lang="ur-PK" dirty="0"/>
              <a:t> </a:t>
            </a:r>
            <a:r>
              <a:rPr lang="ur-PK" dirty="0" err="1"/>
              <a:t>إِنْ</a:t>
            </a:r>
            <a:r>
              <a:rPr lang="ur-PK" dirty="0"/>
              <a:t> </a:t>
            </a:r>
            <a:r>
              <a:rPr lang="ur-PK" dirty="0" err="1"/>
              <a:t>شاءَ</a:t>
            </a:r>
            <a:r>
              <a:rPr lang="ur-PK" dirty="0"/>
              <a:t> </a:t>
            </a:r>
            <a:r>
              <a:rPr lang="ur-PK" dirty="0" err="1"/>
              <a:t>اللهُ</a:t>
            </a:r>
            <a:r>
              <a:rPr lang="ur-PK" dirty="0"/>
              <a:t> </a:t>
            </a:r>
            <a:r>
              <a:rPr lang="ur-PK" dirty="0" err="1"/>
              <a:t>تَعَالى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أنَّهُ</a:t>
            </a:r>
            <a:r>
              <a:rPr lang="ur-PK" dirty="0"/>
              <a:t> لا </a:t>
            </a:r>
            <a:r>
              <a:rPr lang="ur-PK" dirty="0" err="1"/>
              <a:t>يُعْرَبُ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كَلامِ</a:t>
            </a:r>
            <a:r>
              <a:rPr lang="ur-PK" dirty="0"/>
              <a:t> </a:t>
            </a:r>
            <a:r>
              <a:rPr lang="ur-PK" dirty="0" err="1"/>
              <a:t>العَرَبِ</a:t>
            </a:r>
            <a:r>
              <a:rPr lang="ur-PK" dirty="0"/>
              <a:t> </a:t>
            </a:r>
            <a:r>
              <a:rPr lang="ur-PK" dirty="0" err="1"/>
              <a:t>إلّا</a:t>
            </a:r>
            <a:r>
              <a:rPr lang="ur-PK" dirty="0"/>
              <a:t> </a:t>
            </a:r>
            <a:r>
              <a:rPr lang="ur-PK" dirty="0" err="1"/>
              <a:t>الاسْمُ</a:t>
            </a:r>
            <a:r>
              <a:rPr lang="ur-PK" dirty="0"/>
              <a:t> </a:t>
            </a:r>
            <a:r>
              <a:rPr lang="ur-PK" dirty="0" err="1"/>
              <a:t>المُتمكّنُ</a:t>
            </a:r>
            <a:r>
              <a:rPr lang="ur-PK" dirty="0"/>
              <a:t> </a:t>
            </a:r>
            <a:r>
              <a:rPr lang="ur-PK" dirty="0" err="1"/>
              <a:t>والفِعلُ</a:t>
            </a:r>
            <a:r>
              <a:rPr lang="ur-PK" dirty="0"/>
              <a:t> </a:t>
            </a:r>
            <a:r>
              <a:rPr lang="ur-PK" dirty="0" err="1"/>
              <a:t>المُضارِعُ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خواطر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566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</TotalTime>
  <Words>276</Words>
  <Application>Microsoft Office PowerPoint</Application>
  <PresentationFormat>On-screen Show (16:9)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1222</cp:revision>
  <cp:lastPrinted>2018-11-30T18:58:39Z</cp:lastPrinted>
  <dcterms:created xsi:type="dcterms:W3CDTF">2017-07-04T20:08:42Z</dcterms:created>
  <dcterms:modified xsi:type="dcterms:W3CDTF">2019-11-14T15:19:38Z</dcterms:modified>
</cp:coreProperties>
</file>