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57" r:id="rId2"/>
    <p:sldId id="404" r:id="rId3"/>
    <p:sldId id="427" r:id="rId4"/>
    <p:sldId id="426" r:id="rId5"/>
    <p:sldId id="415" r:id="rId6"/>
    <p:sldId id="428" r:id="rId7"/>
    <p:sldId id="438" r:id="rId8"/>
    <p:sldId id="436" r:id="rId9"/>
    <p:sldId id="429" r:id="rId10"/>
    <p:sldId id="430" r:id="rId11"/>
    <p:sldId id="431" r:id="rId12"/>
    <p:sldId id="432" r:id="rId13"/>
    <p:sldId id="437" r:id="rId14"/>
    <p:sldId id="433" r:id="rId15"/>
    <p:sldId id="434" r:id="rId16"/>
    <p:sldId id="435" r:id="rId17"/>
    <p:sldId id="439" r:id="rId18"/>
    <p:sldId id="440" r:id="rId19"/>
    <p:sldId id="443" r:id="rId20"/>
    <p:sldId id="441" r:id="rId21"/>
    <p:sldId id="442" r:id="rId22"/>
    <p:sldId id="444" r:id="rId23"/>
    <p:sldId id="445" r:id="rId24"/>
    <p:sldId id="446" r:id="rId25"/>
    <p:sldId id="447" r:id="rId26"/>
    <p:sldId id="450" r:id="rId27"/>
    <p:sldId id="448" r:id="rId28"/>
    <p:sldId id="449" r:id="rId29"/>
    <p:sldId id="355" r:id="rId3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27"/>
            <p14:sldId id="426"/>
            <p14:sldId id="415"/>
            <p14:sldId id="428"/>
            <p14:sldId id="438"/>
            <p14:sldId id="436"/>
            <p14:sldId id="429"/>
            <p14:sldId id="430"/>
            <p14:sldId id="431"/>
            <p14:sldId id="432"/>
            <p14:sldId id="437"/>
            <p14:sldId id="433"/>
            <p14:sldId id="434"/>
            <p14:sldId id="435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50"/>
            <p14:sldId id="448"/>
            <p14:sldId id="449"/>
            <p14:sldId id="3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A340A03E-7D43-46F4-A93B-20F57398C7A6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الأول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المعرب</a:t>
          </a:r>
          <a:endParaRPr lang="en-GB" dirty="0"/>
        </a:p>
      </dgm:t>
    </dgm:pt>
    <dgm:pt modelId="{43587614-765B-4E60-B9D3-13B957438098}" type="parTrans" cxnId="{B583A228-03F3-48D5-9F58-22439B7083A0}">
      <dgm:prSet/>
      <dgm:spPr/>
    </dgm:pt>
    <dgm:pt modelId="{A0501D2A-D839-4892-9D87-3F81F3F40F7B}" type="sibTrans" cxnId="{B583A228-03F3-48D5-9F58-22439B7083A0}">
      <dgm:prSet/>
      <dgm:spPr/>
    </dgm:pt>
    <dgm:pt modelId="{736EE582-77CF-43D8-9CDE-F02596464965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الثاني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المبني</a:t>
          </a:r>
          <a:endParaRPr lang="en-GB" dirty="0"/>
        </a:p>
      </dgm:t>
    </dgm:pt>
    <dgm:pt modelId="{03BD80DC-E48C-44E6-B91D-B0BBF513E8BC}" type="parTrans" cxnId="{93EA506C-91C3-4BD9-B5CE-D78806EC640C}">
      <dgm:prSet/>
      <dgm:spPr/>
    </dgm:pt>
    <dgm:pt modelId="{2504FD14-DB26-4DC5-A2BB-5297E2721D47}" type="sibTrans" cxnId="{93EA506C-91C3-4BD9-B5CE-D78806EC640C}">
      <dgm:prSet/>
      <dgm:spPr/>
    </dgm:pt>
    <dgm:pt modelId="{86AB6F31-8ED5-43E9-8698-9D08C35C7E09}">
      <dgm:prSet phldrT="[Text]"/>
      <dgm:spPr/>
      <dgm:t>
        <a:bodyPr/>
        <a:lstStyle/>
        <a:p>
          <a:pPr rtl="1"/>
          <a:r>
            <a:rPr lang="ur-PK" dirty="0" err="1"/>
            <a:t>خاتمة</a:t>
          </a:r>
          <a:endParaRPr lang="en-GB" dirty="0"/>
        </a:p>
      </dgm:t>
    </dgm:pt>
    <dgm:pt modelId="{1DA0B706-A429-4539-A91A-63BD0F3C03DD}" type="parTrans" cxnId="{1E4ED806-A359-4B32-99CF-24BB3685F317}">
      <dgm:prSet/>
      <dgm:spPr/>
    </dgm:pt>
    <dgm:pt modelId="{5AA1A8D5-5E0C-48E9-B396-676CF2FD9D2F}" type="sibTrans" cxnId="{1E4ED806-A359-4B32-99CF-24BB3685F317}">
      <dgm:prSet/>
      <dgm:spPr/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2F7E187-ACAB-4F94-BA5B-4500842231EA}" type="pres">
      <dgm:prSet presAssocID="{DB2EE3AD-5635-4F31-8836-2D04EB279872}" presName="horzTwo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6590B3A-6819-4E46-94E3-FBF3F3BE1760}" type="pres">
      <dgm:prSet presAssocID="{E38083CF-4E99-4AA4-A2C2-A283EF06DB22}" presName="parTransTwo" presStyleCnt="0"/>
      <dgm:spPr/>
    </dgm:pt>
    <dgm:pt modelId="{9C07CC18-4FD1-403C-A9D3-BDA63C323C3B}" type="pres">
      <dgm:prSet presAssocID="{E38083CF-4E99-4AA4-A2C2-A283EF06DB22}" presName="horzTwo" presStyleCnt="0"/>
      <dgm:spPr/>
    </dgm:pt>
    <dgm:pt modelId="{C3C2A23F-5EF0-4B90-A9C6-8F59198E4026}" type="pres">
      <dgm:prSet presAssocID="{A340A03E-7D43-46F4-A93B-20F57398C7A6}" presName="vertThree" presStyleCnt="0"/>
      <dgm:spPr/>
    </dgm:pt>
    <dgm:pt modelId="{7CDC2F8E-B83D-47A9-8D5A-C9F5C1EBF507}" type="pres">
      <dgm:prSet presAssocID="{A340A03E-7D43-46F4-A93B-20F57398C7A6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43DEF7C-07B3-49CF-8D41-882EDEF97606}" type="pres">
      <dgm:prSet presAssocID="{A340A03E-7D43-46F4-A93B-20F57398C7A6}" presName="horzThree" presStyleCnt="0"/>
      <dgm:spPr/>
    </dgm:pt>
    <dgm:pt modelId="{E8E310B5-3E87-47CB-B309-47F6A9D65A19}" type="pres">
      <dgm:prSet presAssocID="{A0501D2A-D839-4892-9D87-3F81F3F40F7B}" presName="sibSpaceThree" presStyleCnt="0"/>
      <dgm:spPr/>
    </dgm:pt>
    <dgm:pt modelId="{87F33D10-89AD-4C8D-A96F-61D54C5A58C9}" type="pres">
      <dgm:prSet presAssocID="{736EE582-77CF-43D8-9CDE-F02596464965}" presName="vertThree" presStyleCnt="0"/>
      <dgm:spPr/>
    </dgm:pt>
    <dgm:pt modelId="{15A94383-6A8A-483B-BD4C-D839EC9D8C15}" type="pres">
      <dgm:prSet presAssocID="{736EE582-77CF-43D8-9CDE-F02596464965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F4A169D-0D55-4C15-8DDC-A0629311EAE0}" type="pres">
      <dgm:prSet presAssocID="{736EE582-77CF-43D8-9CDE-F02596464965}" presName="horzThree" presStyleCnt="0"/>
      <dgm:spPr/>
    </dgm:pt>
    <dgm:pt modelId="{6D40A6E6-ABF3-46A3-BA4B-8901148F23AD}" type="pres">
      <dgm:prSet presAssocID="{2504FD14-DB26-4DC5-A2BB-5297E2721D47}" presName="sibSpaceThree" presStyleCnt="0"/>
      <dgm:spPr/>
    </dgm:pt>
    <dgm:pt modelId="{7FBEB09D-B8E7-4BA2-A93E-D132435592FE}" type="pres">
      <dgm:prSet presAssocID="{86AB6F31-8ED5-43E9-8698-9D08C35C7E09}" presName="vertThree" presStyleCnt="0"/>
      <dgm:spPr/>
    </dgm:pt>
    <dgm:pt modelId="{C9A54D82-ADD0-418F-B5B3-70F990A680B1}" type="pres">
      <dgm:prSet presAssocID="{86AB6F31-8ED5-43E9-8698-9D08C35C7E0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D032E3-B174-4F11-BA51-25FAF0D371BD}" type="pres">
      <dgm:prSet presAssocID="{86AB6F31-8ED5-43E9-8698-9D08C35C7E09}" presName="horzThree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B583A228-03F3-48D5-9F58-22439B7083A0}" srcId="{E38083CF-4E99-4AA4-A2C2-A283EF06DB22}" destId="{A340A03E-7D43-46F4-A93B-20F57398C7A6}" srcOrd="0" destOrd="0" parTransId="{43587614-765B-4E60-B9D3-13B957438098}" sibTransId="{A0501D2A-D839-4892-9D87-3F81F3F40F7B}"/>
    <dgm:cxn modelId="{1CC8B78C-67FC-4C1E-9047-FC684E7C4C67}" type="presOf" srcId="{A340A03E-7D43-46F4-A93B-20F57398C7A6}" destId="{7CDC2F8E-B83D-47A9-8D5A-C9F5C1EBF507}" srcOrd="0" destOrd="0" presId="urn:microsoft.com/office/officeart/2005/8/layout/hierarchy4"/>
    <dgm:cxn modelId="{0D728707-F33E-44D7-B3A2-989D21FD7568}" type="presOf" srcId="{736EE582-77CF-43D8-9CDE-F02596464965}" destId="{15A94383-6A8A-483B-BD4C-D839EC9D8C15}" srcOrd="0" destOrd="0" presId="urn:microsoft.com/office/officeart/2005/8/layout/hierarchy4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0BB8F6C4-D9C1-4B0A-9B3F-9E3494062F23}" type="presOf" srcId="{86AB6F31-8ED5-43E9-8698-9D08C35C7E09}" destId="{C9A54D82-ADD0-418F-B5B3-70F990A680B1}" srcOrd="0" destOrd="0" presId="urn:microsoft.com/office/officeart/2005/8/layout/hierarchy4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1E4ED806-A359-4B32-99CF-24BB3685F317}" srcId="{E38083CF-4E99-4AA4-A2C2-A283EF06DB22}" destId="{86AB6F31-8ED5-43E9-8698-9D08C35C7E09}" srcOrd="2" destOrd="0" parTransId="{1DA0B706-A429-4539-A91A-63BD0F3C03DD}" sibTransId="{5AA1A8D5-5E0C-48E9-B396-676CF2FD9D2F}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93EA506C-91C3-4BD9-B5CE-D78806EC640C}" srcId="{E38083CF-4E99-4AA4-A2C2-A283EF06DB22}" destId="{736EE582-77CF-43D8-9CDE-F02596464965}" srcOrd="1" destOrd="0" parTransId="{03BD80DC-E48C-44E6-B91D-B0BBF513E8BC}" sibTransId="{2504FD14-DB26-4DC5-A2BB-5297E2721D47}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6F260F7A-B043-4D08-B02A-3A8E4A535DB0}" type="presParOf" srcId="{DD75BED0-5963-41A9-A2E6-A7CCC2259E97}" destId="{F2F7E187-ACAB-4F94-BA5B-4500842231EA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3787F15A-41FB-401A-B45E-A45C8FBBF4DF}" type="presParOf" srcId="{B1DC66C3-D0D9-43B2-8F66-6DB5F96D5925}" destId="{36590B3A-6819-4E46-94E3-FBF3F3BE1760}" srcOrd="1" destOrd="0" presId="urn:microsoft.com/office/officeart/2005/8/layout/hierarchy4"/>
    <dgm:cxn modelId="{AA284371-24B5-48C6-9707-FEBA880E0A99}" type="presParOf" srcId="{B1DC66C3-D0D9-43B2-8F66-6DB5F96D5925}" destId="{9C07CC18-4FD1-403C-A9D3-BDA63C323C3B}" srcOrd="2" destOrd="0" presId="urn:microsoft.com/office/officeart/2005/8/layout/hierarchy4"/>
    <dgm:cxn modelId="{032BA539-06A5-47C1-A585-77EB531A844C}" type="presParOf" srcId="{9C07CC18-4FD1-403C-A9D3-BDA63C323C3B}" destId="{C3C2A23F-5EF0-4B90-A9C6-8F59198E4026}" srcOrd="0" destOrd="0" presId="urn:microsoft.com/office/officeart/2005/8/layout/hierarchy4"/>
    <dgm:cxn modelId="{C2A45CA8-F96F-484E-A2FE-5EB9ED371899}" type="presParOf" srcId="{C3C2A23F-5EF0-4B90-A9C6-8F59198E4026}" destId="{7CDC2F8E-B83D-47A9-8D5A-C9F5C1EBF507}" srcOrd="0" destOrd="0" presId="urn:microsoft.com/office/officeart/2005/8/layout/hierarchy4"/>
    <dgm:cxn modelId="{4157E5C0-A9EF-4ACF-A7BD-0DEE006C03F9}" type="presParOf" srcId="{C3C2A23F-5EF0-4B90-A9C6-8F59198E4026}" destId="{643DEF7C-07B3-49CF-8D41-882EDEF97606}" srcOrd="1" destOrd="0" presId="urn:microsoft.com/office/officeart/2005/8/layout/hierarchy4"/>
    <dgm:cxn modelId="{610FA20E-000D-4136-8862-5D1F1137825B}" type="presParOf" srcId="{9C07CC18-4FD1-403C-A9D3-BDA63C323C3B}" destId="{E8E310B5-3E87-47CB-B309-47F6A9D65A19}" srcOrd="1" destOrd="0" presId="urn:microsoft.com/office/officeart/2005/8/layout/hierarchy4"/>
    <dgm:cxn modelId="{F216EC32-A22B-49F6-9D0C-CF2DEF4202FB}" type="presParOf" srcId="{9C07CC18-4FD1-403C-A9D3-BDA63C323C3B}" destId="{87F33D10-89AD-4C8D-A96F-61D54C5A58C9}" srcOrd="2" destOrd="0" presId="urn:microsoft.com/office/officeart/2005/8/layout/hierarchy4"/>
    <dgm:cxn modelId="{AF8D6709-E56C-47EF-838F-1935E5D1C11C}" type="presParOf" srcId="{87F33D10-89AD-4C8D-A96F-61D54C5A58C9}" destId="{15A94383-6A8A-483B-BD4C-D839EC9D8C15}" srcOrd="0" destOrd="0" presId="urn:microsoft.com/office/officeart/2005/8/layout/hierarchy4"/>
    <dgm:cxn modelId="{F2F353AC-FFB3-489F-A2A5-3CFA7BC8DDA4}" type="presParOf" srcId="{87F33D10-89AD-4C8D-A96F-61D54C5A58C9}" destId="{5F4A169D-0D55-4C15-8DDC-A0629311EAE0}" srcOrd="1" destOrd="0" presId="urn:microsoft.com/office/officeart/2005/8/layout/hierarchy4"/>
    <dgm:cxn modelId="{221118D6-7D09-4074-A09A-D158E964F01C}" type="presParOf" srcId="{9C07CC18-4FD1-403C-A9D3-BDA63C323C3B}" destId="{6D40A6E6-ABF3-46A3-BA4B-8901148F23AD}" srcOrd="3" destOrd="0" presId="urn:microsoft.com/office/officeart/2005/8/layout/hierarchy4"/>
    <dgm:cxn modelId="{97EFB41D-538B-4ADB-94AC-3186DE75DAC6}" type="presParOf" srcId="{9C07CC18-4FD1-403C-A9D3-BDA63C323C3B}" destId="{7FBEB09D-B8E7-4BA2-A93E-D132435592FE}" srcOrd="4" destOrd="0" presId="urn:microsoft.com/office/officeart/2005/8/layout/hierarchy4"/>
    <dgm:cxn modelId="{35F6B380-8321-450C-AC12-51370DC8E223}" type="presParOf" srcId="{7FBEB09D-B8E7-4BA2-A93E-D132435592FE}" destId="{C9A54D82-ADD0-418F-B5B3-70F990A680B1}" srcOrd="0" destOrd="0" presId="urn:microsoft.com/office/officeart/2005/8/layout/hierarchy4"/>
    <dgm:cxn modelId="{53F2B991-6C61-4A3A-BBBE-E6F70D756A76}" type="presParOf" srcId="{7FBEB09D-B8E7-4BA2-A93E-D132435592FE}" destId="{58D032E3-B174-4F11-BA51-25FAF0D371BD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3182" y="2973"/>
          <a:ext cx="8850618" cy="1240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900" kern="1200" dirty="0" err="1"/>
            <a:t>هداية</a:t>
          </a:r>
          <a:r>
            <a:rPr lang="ur-PK" sz="3900" kern="1200" dirty="0"/>
            <a:t> </a:t>
          </a:r>
          <a:r>
            <a:rPr lang="ur-PK" sz="3900" kern="1200" dirty="0" err="1"/>
            <a:t>النحو</a:t>
          </a:r>
          <a:endParaRPr lang="en-GB" sz="3900" kern="1200" dirty="0"/>
        </a:p>
      </dsp:txBody>
      <dsp:txXfrm>
        <a:off x="39514" y="39305"/>
        <a:ext cx="8777954" cy="1167786"/>
      </dsp:txXfrm>
    </dsp:sp>
    <dsp:sp modelId="{E2D2F36E-2862-42C3-AE6A-1B65EBC1C9F6}">
      <dsp:nvSpPr>
        <dsp:cNvPr id="0" name=""/>
        <dsp:cNvSpPr/>
      </dsp:nvSpPr>
      <dsp:spPr>
        <a:xfrm>
          <a:off x="7456923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7493255" y="1432330"/>
        <a:ext cx="1324213" cy="1167786"/>
      </dsp:txXfrm>
    </dsp:sp>
    <dsp:sp modelId="{1D8B3386-1CC0-4010-9EAA-35B1511202B8}">
      <dsp:nvSpPr>
        <dsp:cNvPr id="0" name=""/>
        <dsp:cNvSpPr/>
      </dsp:nvSpPr>
      <dsp:spPr>
        <a:xfrm>
          <a:off x="3031614" y="1395998"/>
          <a:ext cx="4307971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3067946" y="1432330"/>
        <a:ext cx="4235307" cy="1167786"/>
      </dsp:txXfrm>
    </dsp:sp>
    <dsp:sp modelId="{7CDC2F8E-B83D-47A9-8D5A-C9F5C1EBF507}">
      <dsp:nvSpPr>
        <dsp:cNvPr id="0" name=""/>
        <dsp:cNvSpPr/>
      </dsp:nvSpPr>
      <dsp:spPr>
        <a:xfrm>
          <a:off x="5942707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000" kern="1200" dirty="0"/>
            <a:t>الباب </a:t>
          </a:r>
          <a:r>
            <a:rPr lang="ur-PK" sz="2000" kern="1200" dirty="0" err="1"/>
            <a:t>الأول</a:t>
          </a:r>
          <a:r>
            <a:rPr lang="ur-PK" sz="2000" kern="1200" dirty="0"/>
            <a:t>:</a:t>
          </a:r>
          <a:br>
            <a:rPr lang="ur-PK" sz="2000" kern="1200" dirty="0"/>
          </a:br>
          <a:r>
            <a:rPr lang="ur-PK" sz="2000" kern="1200" dirty="0" err="1"/>
            <a:t>الاسم</a:t>
          </a:r>
          <a:r>
            <a:rPr lang="ur-PK" sz="2000" kern="1200" dirty="0"/>
            <a:t> </a:t>
          </a:r>
          <a:r>
            <a:rPr lang="ur-PK" sz="2000" kern="1200" dirty="0" err="1"/>
            <a:t>المعرب</a:t>
          </a:r>
          <a:endParaRPr lang="en-GB" sz="2000" kern="1200" dirty="0"/>
        </a:p>
      </dsp:txBody>
      <dsp:txXfrm>
        <a:off x="5979039" y="2825356"/>
        <a:ext cx="1324213" cy="1167786"/>
      </dsp:txXfrm>
    </dsp:sp>
    <dsp:sp modelId="{15A94383-6A8A-483B-BD4C-D839EC9D8C15}">
      <dsp:nvSpPr>
        <dsp:cNvPr id="0" name=""/>
        <dsp:cNvSpPr/>
      </dsp:nvSpPr>
      <dsp:spPr>
        <a:xfrm>
          <a:off x="4487160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000" kern="1200" dirty="0"/>
            <a:t>الباب </a:t>
          </a:r>
          <a:r>
            <a:rPr lang="ur-PK" sz="2000" kern="1200" dirty="0" err="1"/>
            <a:t>الثاني</a:t>
          </a:r>
          <a:r>
            <a:rPr lang="ur-PK" sz="2000" kern="1200" dirty="0"/>
            <a:t>:</a:t>
          </a:r>
          <a:br>
            <a:rPr lang="ur-PK" sz="2000" kern="1200" dirty="0"/>
          </a:br>
          <a:r>
            <a:rPr lang="ur-PK" sz="2000" kern="1200" dirty="0" err="1"/>
            <a:t>الاسم</a:t>
          </a:r>
          <a:r>
            <a:rPr lang="ur-PK" sz="2000" kern="1200" dirty="0"/>
            <a:t> </a:t>
          </a:r>
          <a:r>
            <a:rPr lang="ur-PK" sz="2000" kern="1200" dirty="0" err="1"/>
            <a:t>المبني</a:t>
          </a:r>
          <a:endParaRPr lang="en-GB" sz="2000" kern="1200" dirty="0"/>
        </a:p>
      </dsp:txBody>
      <dsp:txXfrm>
        <a:off x="4523492" y="2825356"/>
        <a:ext cx="1324213" cy="1167786"/>
      </dsp:txXfrm>
    </dsp:sp>
    <dsp:sp modelId="{C9A54D82-ADD0-418F-B5B3-70F990A680B1}">
      <dsp:nvSpPr>
        <dsp:cNvPr id="0" name=""/>
        <dsp:cNvSpPr/>
      </dsp:nvSpPr>
      <dsp:spPr>
        <a:xfrm>
          <a:off x="3031614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000" kern="1200" dirty="0" err="1"/>
            <a:t>خاتمة</a:t>
          </a:r>
          <a:endParaRPr lang="en-GB" sz="2000" kern="1200" dirty="0"/>
        </a:p>
      </dsp:txBody>
      <dsp:txXfrm>
        <a:off x="3067946" y="2825356"/>
        <a:ext cx="1324213" cy="1167786"/>
      </dsp:txXfrm>
    </dsp:sp>
    <dsp:sp modelId="{41A61462-DF70-4D61-BD29-87F040FAB2B1}">
      <dsp:nvSpPr>
        <dsp:cNvPr id="0" name=""/>
        <dsp:cNvSpPr/>
      </dsp:nvSpPr>
      <dsp:spPr>
        <a:xfrm>
          <a:off x="1517398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1553730" y="1432330"/>
        <a:ext cx="1324213" cy="1167786"/>
      </dsp:txXfrm>
    </dsp:sp>
    <dsp:sp modelId="{68B9E2A3-04D7-4B42-8107-4CF33943BA82}">
      <dsp:nvSpPr>
        <dsp:cNvPr id="0" name=""/>
        <dsp:cNvSpPr/>
      </dsp:nvSpPr>
      <dsp:spPr>
        <a:xfrm>
          <a:off x="3182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39514" y="1432330"/>
        <a:ext cx="1324213" cy="116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١٢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مُقَدِّمَةٌ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اَلْفَصْلُ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الثَّالِثُ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وَبِالْجَمْعِ</a:t>
            </a:r>
            <a:r>
              <a:rPr lang="ur-PK" dirty="0"/>
              <a:t> </a:t>
            </a:r>
            <a:r>
              <a:rPr lang="ur-PK" dirty="0" err="1"/>
              <a:t>الْمُكَسَّرِ</a:t>
            </a:r>
            <a:r>
              <a:rPr lang="ur-PK" dirty="0"/>
              <a:t> </a:t>
            </a:r>
            <a:r>
              <a:rPr lang="ur-PK" dirty="0" err="1"/>
              <a:t>المُنْصَرِفِ</a:t>
            </a:r>
            <a:r>
              <a:rPr lang="ur-PK" dirty="0"/>
              <a:t>، </a:t>
            </a:r>
            <a:r>
              <a:rPr lang="ur-PK" dirty="0" err="1"/>
              <a:t>كَرِجَالٍ</a:t>
            </a:r>
            <a:r>
              <a:rPr lang="ur-PK" dirty="0"/>
              <a:t>. </a:t>
            </a:r>
          </a:p>
          <a:p>
            <a:pPr rtl="1"/>
            <a:r>
              <a:rPr lang="ur-PK" dirty="0" err="1"/>
              <a:t>تَقُوْلُ</a:t>
            </a:r>
            <a:r>
              <a:rPr lang="ur-PK" dirty="0"/>
              <a:t> </a:t>
            </a:r>
            <a:r>
              <a:rPr lang="ur-PK" dirty="0" err="1"/>
              <a:t>جَاءَنِى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r>
              <a:rPr lang="ur-PK" dirty="0" err="1"/>
              <a:t>وَدَلْوٌ</a:t>
            </a:r>
            <a:r>
              <a:rPr lang="ur-PK" dirty="0"/>
              <a:t> </a:t>
            </a:r>
            <a:r>
              <a:rPr lang="ur-PK" dirty="0" err="1"/>
              <a:t>وَرِجَالٌ</a:t>
            </a:r>
            <a:r>
              <a:rPr lang="ur-PK" dirty="0"/>
              <a:t> </a:t>
            </a:r>
            <a:r>
              <a:rPr lang="ur-PK" dirty="0" err="1"/>
              <a:t>ورَأَيْتُ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 </a:t>
            </a:r>
            <a:r>
              <a:rPr lang="ur-PK" dirty="0" err="1"/>
              <a:t>وَدَلْوًا</a:t>
            </a:r>
            <a:r>
              <a:rPr lang="ur-PK" dirty="0"/>
              <a:t> </a:t>
            </a:r>
            <a:r>
              <a:rPr lang="ur-PK" dirty="0" err="1"/>
              <a:t>وَرِجَالًا</a:t>
            </a:r>
            <a:r>
              <a:rPr lang="ur-PK" dirty="0"/>
              <a:t>، </a:t>
            </a:r>
            <a:r>
              <a:rPr lang="ur-PK" dirty="0" err="1"/>
              <a:t>ومَرَرْتُ</a:t>
            </a:r>
            <a:r>
              <a:rPr lang="ur-PK" dirty="0"/>
              <a:t> </a:t>
            </a:r>
            <a:r>
              <a:rPr lang="ur-PK" dirty="0" err="1"/>
              <a:t>بِزَيْدٍ</a:t>
            </a:r>
            <a:r>
              <a:rPr lang="ur-PK" dirty="0"/>
              <a:t> </a:t>
            </a:r>
            <a:r>
              <a:rPr lang="ur-PK" dirty="0" err="1"/>
              <a:t>وَدَلْوٍ</a:t>
            </a:r>
            <a:r>
              <a:rPr lang="ur-PK" dirty="0"/>
              <a:t> </a:t>
            </a:r>
            <a:r>
              <a:rPr lang="ur-PK" dirty="0" err="1"/>
              <a:t>وَرِجَالٍ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4925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الصِنْفُ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]</a:t>
            </a:r>
          </a:p>
          <a:p>
            <a:pPr rtl="1"/>
            <a:r>
              <a:rPr lang="ur-PK" dirty="0" err="1"/>
              <a:t>اَلثَّاني</a:t>
            </a:r>
            <a:r>
              <a:rPr lang="ur-PK" dirty="0"/>
              <a:t>: </a:t>
            </a:r>
            <a:r>
              <a:rPr lang="ur-PK" dirty="0" err="1"/>
              <a:t>أن</a:t>
            </a:r>
            <a:r>
              <a:rPr lang="ur-PK" dirty="0"/>
              <a:t> </a:t>
            </a:r>
            <a:r>
              <a:rPr lang="ur-PK" dirty="0" err="1"/>
              <a:t>يَّكُونَ</a:t>
            </a:r>
            <a:r>
              <a:rPr lang="ur-PK" dirty="0"/>
              <a:t> </a:t>
            </a:r>
            <a:r>
              <a:rPr lang="ur-PK" dirty="0" err="1"/>
              <a:t>الرَّفْعُ</a:t>
            </a:r>
            <a:r>
              <a:rPr lang="ur-PK" dirty="0"/>
              <a:t> </a:t>
            </a:r>
            <a:r>
              <a:rPr lang="ur-PK" dirty="0" err="1"/>
              <a:t>بِالضَّمَّةِ</a:t>
            </a:r>
            <a:r>
              <a:rPr lang="ur-PK" dirty="0"/>
              <a:t>، </a:t>
            </a:r>
            <a:r>
              <a:rPr lang="ur-PK" dirty="0" err="1"/>
              <a:t>والنَّصْبُ</a:t>
            </a:r>
            <a:r>
              <a:rPr lang="ur-PK" dirty="0"/>
              <a:t> </a:t>
            </a:r>
            <a:r>
              <a:rPr lang="ur-PK" dirty="0" err="1"/>
              <a:t>وَالجَرُّ</a:t>
            </a:r>
            <a:r>
              <a:rPr lang="ur-PK" dirty="0"/>
              <a:t> </a:t>
            </a:r>
            <a:r>
              <a:rPr lang="ur-PK" dirty="0" err="1"/>
              <a:t>بِالكَسْرَةِ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وَيَخْتَصُّ</a:t>
            </a:r>
            <a:r>
              <a:rPr lang="ur-PK" dirty="0"/>
              <a:t> </a:t>
            </a:r>
            <a:r>
              <a:rPr lang="ur-PK" dirty="0" err="1"/>
              <a:t>بِجَمْعِ</a:t>
            </a:r>
            <a:r>
              <a:rPr lang="ur-PK" dirty="0"/>
              <a:t> </a:t>
            </a:r>
            <a:r>
              <a:rPr lang="ur-PK" dirty="0" err="1"/>
              <a:t>المُؤَنَّثِ</a:t>
            </a:r>
            <a:r>
              <a:rPr lang="ur-PK" dirty="0"/>
              <a:t> </a:t>
            </a:r>
            <a:r>
              <a:rPr lang="ur-PK" dirty="0" err="1"/>
              <a:t>السَّالِمِ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تَقُوْلُ</a:t>
            </a:r>
            <a:r>
              <a:rPr lang="ur-PK" dirty="0"/>
              <a:t>: </a:t>
            </a:r>
            <a:r>
              <a:rPr lang="ur-PK" dirty="0" err="1"/>
              <a:t>هُنَّ</a:t>
            </a:r>
            <a:r>
              <a:rPr lang="ur-PK" dirty="0"/>
              <a:t> </a:t>
            </a:r>
            <a:r>
              <a:rPr lang="ur-PK" dirty="0" err="1"/>
              <a:t>مُسْلِمَاتٌ</a:t>
            </a:r>
            <a:r>
              <a:rPr lang="ur-PK" dirty="0"/>
              <a:t>، </a:t>
            </a:r>
            <a:r>
              <a:rPr lang="ur-PK" dirty="0" err="1"/>
              <a:t>وَرأيتُ</a:t>
            </a:r>
            <a:r>
              <a:rPr lang="ur-PK" dirty="0"/>
              <a:t> </a:t>
            </a:r>
            <a:r>
              <a:rPr lang="ur-PK" dirty="0" err="1"/>
              <a:t>مُسْلِمَاتٍ</a:t>
            </a:r>
            <a:r>
              <a:rPr lang="ur-PK" dirty="0"/>
              <a:t>، </a:t>
            </a:r>
            <a:r>
              <a:rPr lang="ur-PK" dirty="0" err="1"/>
              <a:t>ومَرَرْتُ</a:t>
            </a:r>
            <a:r>
              <a:rPr lang="ur-PK" dirty="0"/>
              <a:t> </a:t>
            </a:r>
            <a:r>
              <a:rPr lang="ur-PK" dirty="0" err="1"/>
              <a:t>بِمُسْلِمَاتٍ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622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الصِنْفُ</a:t>
            </a:r>
            <a:r>
              <a:rPr lang="ur-PK" dirty="0"/>
              <a:t> </a:t>
            </a:r>
            <a:r>
              <a:rPr lang="ur-PK" dirty="0" err="1"/>
              <a:t>الثَّالِثُ</a:t>
            </a:r>
            <a:r>
              <a:rPr lang="ur-PK" dirty="0"/>
              <a:t>]</a:t>
            </a:r>
          </a:p>
          <a:p>
            <a:pPr rtl="1"/>
            <a:r>
              <a:rPr lang="ur-PK" dirty="0" err="1"/>
              <a:t>اَلثَّالِثُ</a:t>
            </a:r>
            <a:r>
              <a:rPr lang="ur-PK" dirty="0"/>
              <a:t>: </a:t>
            </a:r>
            <a:r>
              <a:rPr lang="ur-PK" dirty="0" err="1"/>
              <a:t>أَن</a:t>
            </a:r>
            <a:r>
              <a:rPr lang="ur-PK" dirty="0"/>
              <a:t> </a:t>
            </a:r>
            <a:r>
              <a:rPr lang="ur-PK" dirty="0" err="1"/>
              <a:t>يَّكُونَ</a:t>
            </a:r>
            <a:r>
              <a:rPr lang="ur-PK" dirty="0"/>
              <a:t> </a:t>
            </a:r>
            <a:r>
              <a:rPr lang="ur-PK" dirty="0" err="1"/>
              <a:t>الرَّفْعُ</a:t>
            </a:r>
            <a:r>
              <a:rPr lang="ur-PK" dirty="0"/>
              <a:t> </a:t>
            </a:r>
            <a:r>
              <a:rPr lang="ur-PK" dirty="0" err="1"/>
              <a:t>بِالضَّمَّةِ</a:t>
            </a:r>
            <a:r>
              <a:rPr lang="ur-PK" dirty="0"/>
              <a:t>، </a:t>
            </a:r>
            <a:r>
              <a:rPr lang="ur-PK" dirty="0" err="1"/>
              <a:t>والنَّصْبُ</a:t>
            </a:r>
            <a:r>
              <a:rPr lang="ur-PK" dirty="0"/>
              <a:t> </a:t>
            </a:r>
            <a:r>
              <a:rPr lang="ur-PK" dirty="0" err="1"/>
              <a:t>وَالْجَرُّ</a:t>
            </a:r>
            <a:r>
              <a:rPr lang="ur-PK" dirty="0"/>
              <a:t> </a:t>
            </a:r>
            <a:r>
              <a:rPr lang="ur-PK" dirty="0" err="1"/>
              <a:t>بالفَتْحَةِ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وَيَخْتَصُّ</a:t>
            </a:r>
            <a:r>
              <a:rPr lang="ur-PK" dirty="0"/>
              <a:t> </a:t>
            </a:r>
            <a:r>
              <a:rPr lang="ur-PK" dirty="0" err="1"/>
              <a:t>بِغَيْرِ</a:t>
            </a:r>
            <a:r>
              <a:rPr lang="ur-PK" dirty="0"/>
              <a:t> </a:t>
            </a:r>
            <a:r>
              <a:rPr lang="ur-PK" dirty="0" err="1"/>
              <a:t>المُنْصَرِفِ</a:t>
            </a:r>
            <a:r>
              <a:rPr lang="ur-PK" dirty="0"/>
              <a:t> </a:t>
            </a:r>
            <a:r>
              <a:rPr lang="ur-PK" dirty="0" err="1"/>
              <a:t>كَعُمَرَ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عُمَرُ</a:t>
            </a:r>
            <a:r>
              <a:rPr lang="ur-PK" dirty="0"/>
              <a:t>، </a:t>
            </a:r>
            <a:r>
              <a:rPr lang="ur-PK" dirty="0" err="1"/>
              <a:t>وَرَأيْتُ</a:t>
            </a:r>
            <a:r>
              <a:rPr lang="ur-PK" dirty="0"/>
              <a:t> </a:t>
            </a:r>
            <a:r>
              <a:rPr lang="ur-PK" dirty="0" err="1"/>
              <a:t>عُمَرُ</a:t>
            </a:r>
            <a:r>
              <a:rPr lang="ur-PK" dirty="0"/>
              <a:t>، </a:t>
            </a:r>
            <a:r>
              <a:rPr lang="ur-PK" dirty="0" err="1"/>
              <a:t>ومَرَرْتُ</a:t>
            </a:r>
            <a:r>
              <a:rPr lang="ur-PK" dirty="0"/>
              <a:t> </a:t>
            </a:r>
            <a:r>
              <a:rPr lang="ur-PK" dirty="0" err="1"/>
              <a:t>بِعُمَرَ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60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الصِنْفُ</a:t>
            </a:r>
            <a:r>
              <a:rPr lang="ur-PK" dirty="0"/>
              <a:t> </a:t>
            </a:r>
            <a:r>
              <a:rPr lang="ur-PK" dirty="0" err="1"/>
              <a:t>الرَّابِعُ</a:t>
            </a:r>
            <a:r>
              <a:rPr lang="ur-PK" dirty="0"/>
              <a:t>]</a:t>
            </a:r>
          </a:p>
          <a:p>
            <a:pPr rtl="1"/>
            <a:r>
              <a:rPr lang="ur-PK" dirty="0" err="1"/>
              <a:t>اَلرَّابِعُ</a:t>
            </a:r>
            <a:r>
              <a:rPr lang="ur-PK" dirty="0"/>
              <a:t>: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الرَّفْعُ</a:t>
            </a:r>
            <a:r>
              <a:rPr lang="ur-PK" dirty="0"/>
              <a:t> </a:t>
            </a:r>
            <a:r>
              <a:rPr lang="ur-PK" dirty="0" err="1"/>
              <a:t>بِالْوَاوِ</a:t>
            </a:r>
            <a:r>
              <a:rPr lang="ur-PK" dirty="0"/>
              <a:t>، </a:t>
            </a:r>
            <a:r>
              <a:rPr lang="ur-PK" dirty="0" err="1"/>
              <a:t>وَالنَّصْبُ</a:t>
            </a:r>
            <a:r>
              <a:rPr lang="ur-PK" dirty="0"/>
              <a:t> </a:t>
            </a:r>
            <a:r>
              <a:rPr lang="ur-PK" dirty="0" err="1"/>
              <a:t>بِالألِفِ</a:t>
            </a:r>
            <a:r>
              <a:rPr lang="ur-PK" dirty="0"/>
              <a:t>، </a:t>
            </a:r>
            <a:r>
              <a:rPr lang="ur-PK" dirty="0" err="1"/>
              <a:t>وَالجَرُّ</a:t>
            </a:r>
            <a:r>
              <a:rPr lang="ur-PK" dirty="0"/>
              <a:t> </a:t>
            </a:r>
            <a:r>
              <a:rPr lang="ur-PK" dirty="0" err="1"/>
              <a:t>بِالياءِ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وَيُخْتَصُّ</a:t>
            </a:r>
            <a:r>
              <a:rPr lang="ur-PK" dirty="0"/>
              <a:t> </a:t>
            </a:r>
            <a:r>
              <a:rPr lang="ur-PK" dirty="0" err="1"/>
              <a:t>بِالْأَسْمَاءِ</a:t>
            </a:r>
            <a:r>
              <a:rPr lang="ur-PK" dirty="0"/>
              <a:t> </a:t>
            </a:r>
            <a:r>
              <a:rPr lang="ur-PK" dirty="0" err="1"/>
              <a:t>السِّتَّةِ</a:t>
            </a:r>
            <a:r>
              <a:rPr lang="ur-PK" dirty="0"/>
              <a:t>، </a:t>
            </a:r>
            <a:r>
              <a:rPr lang="ur-PK" dirty="0" err="1"/>
              <a:t>مُكَبَّرَةً</a:t>
            </a:r>
            <a:r>
              <a:rPr lang="ur-PK" dirty="0"/>
              <a:t> </a:t>
            </a:r>
            <a:r>
              <a:rPr lang="ur-PK" dirty="0" err="1"/>
              <a:t>مُوَحَّدَةً</a:t>
            </a:r>
            <a:r>
              <a:rPr lang="ur-PK" dirty="0"/>
              <a:t> </a:t>
            </a:r>
            <a:r>
              <a:rPr lang="ur-PK" dirty="0" err="1"/>
              <a:t>مُضَافَةً</a:t>
            </a:r>
            <a:r>
              <a:rPr lang="ur-PK" dirty="0"/>
              <a:t> </a:t>
            </a:r>
            <a:r>
              <a:rPr lang="ur-PK" dirty="0" err="1"/>
              <a:t>إِلَى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يَاءِ</a:t>
            </a:r>
            <a:r>
              <a:rPr lang="ur-PK" dirty="0"/>
              <a:t> </a:t>
            </a:r>
            <a:r>
              <a:rPr lang="ur-PK" dirty="0" err="1"/>
              <a:t>المُتَكَلِّمِ</a:t>
            </a:r>
            <a:r>
              <a:rPr lang="ur-PK" dirty="0"/>
              <a:t>،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242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ومُكَبَّرَةً</a:t>
            </a:r>
            <a:endParaRPr lang="ur-PK" dirty="0"/>
          </a:p>
          <a:p>
            <a:pPr rtl="1"/>
            <a:r>
              <a:rPr lang="ur-PK" dirty="0"/>
              <a:t> </a:t>
            </a:r>
            <a:r>
              <a:rPr lang="ur-PK" dirty="0" err="1"/>
              <a:t>مُوَحَّدَةً</a:t>
            </a:r>
            <a:endParaRPr lang="ur-PK" dirty="0"/>
          </a:p>
          <a:p>
            <a:pPr rtl="1"/>
            <a:r>
              <a:rPr lang="ur-PK" dirty="0"/>
              <a:t> </a:t>
            </a:r>
            <a:r>
              <a:rPr lang="ur-PK" dirty="0" err="1"/>
              <a:t>مُضَافَةً</a:t>
            </a:r>
            <a:r>
              <a:rPr lang="ur-PK" dirty="0"/>
              <a:t> </a:t>
            </a:r>
            <a:r>
              <a:rPr lang="ur-PK" dirty="0" err="1"/>
              <a:t>إِلَى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يَاءِ</a:t>
            </a:r>
            <a:r>
              <a:rPr lang="ur-PK" dirty="0"/>
              <a:t> </a:t>
            </a:r>
            <a:r>
              <a:rPr lang="ur-PK" dirty="0" err="1"/>
              <a:t>المُتَكَلِّمِ</a:t>
            </a:r>
            <a:r>
              <a:rPr lang="ur-PK" dirty="0"/>
              <a:t>: 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C96E9BF-30FD-420E-BEB2-75A2B80B9D38}"/>
              </a:ext>
            </a:extLst>
          </p:cNvPr>
          <p:cNvSpPr/>
          <p:nvPr/>
        </p:nvSpPr>
        <p:spPr>
          <a:xfrm>
            <a:off x="2123727" y="3723878"/>
            <a:ext cx="317722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 fontAlgn="base">
              <a:lnSpc>
                <a:spcPct val="20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جَاءَنِي أَبِيك وَرَأَيْت أَبِيك ومررت بأبيك</a:t>
            </a:r>
            <a:endParaRPr lang="ar-SA" b="0" i="0" dirty="0">
              <a:solidFill>
                <a:schemeClr val="accent6">
                  <a:lumMod val="75000"/>
                </a:schemeClr>
              </a:solidFill>
              <a:effectLst/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E0BA5E9-CF2D-43CC-803A-9051F05DECCA}"/>
              </a:ext>
            </a:extLst>
          </p:cNvPr>
          <p:cNvSpPr/>
          <p:nvPr/>
        </p:nvSpPr>
        <p:spPr>
          <a:xfrm>
            <a:off x="2030629" y="1306180"/>
            <a:ext cx="327032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 fontAlgn="base">
              <a:lnSpc>
                <a:spcPct val="20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جَاءَنِي أ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ُبَيُّكَ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 وَرَأَيْت أ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ُبَيَّكَ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 ومررت بأ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ُ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ب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َ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ي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ِّ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ك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َ</a:t>
            </a:r>
            <a:endParaRPr lang="ar-SA" b="0" i="0" dirty="0">
              <a:solidFill>
                <a:schemeClr val="accent6">
                  <a:lumMod val="75000"/>
                </a:schemeClr>
              </a:solidFill>
              <a:effectLst/>
              <a:latin typeface="Amiri" panose="000005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3940FF-8C0E-486D-BE27-B507E096B496}"/>
              </a:ext>
            </a:extLst>
          </p:cNvPr>
          <p:cNvSpPr/>
          <p:nvPr/>
        </p:nvSpPr>
        <p:spPr>
          <a:xfrm>
            <a:off x="1852942" y="2129161"/>
            <a:ext cx="344800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 fontAlgn="base">
              <a:lnSpc>
                <a:spcPct val="20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جَاءَنِي أَبَوَانِ وَرَأَيْت أبوين ومررت بابوين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 fontAlgn="base">
              <a:lnSpc>
                <a:spcPct val="20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جَاءَنِي آباؤك وَرَأَيْت آباءك ومررت بآبائك </a:t>
            </a:r>
            <a:endParaRPr lang="ar-SA" i="0" dirty="0">
              <a:solidFill>
                <a:schemeClr val="accent6">
                  <a:lumMod val="75000"/>
                </a:schemeClr>
              </a:solidFill>
              <a:effectLst/>
              <a:latin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0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وَهِى</a:t>
            </a:r>
            <a:r>
              <a:rPr lang="ur-PK" dirty="0"/>
              <a:t>: </a:t>
            </a:r>
            <a:r>
              <a:rPr lang="ur-PK" dirty="0" err="1"/>
              <a:t>أَخُوكَ</a:t>
            </a:r>
            <a:r>
              <a:rPr lang="ur-PK" dirty="0"/>
              <a:t>، </a:t>
            </a:r>
            <a:r>
              <a:rPr lang="ur-PK" dirty="0" err="1"/>
              <a:t>وأَبُوكَ</a:t>
            </a:r>
            <a:r>
              <a:rPr lang="ur-PK" dirty="0"/>
              <a:t>، </a:t>
            </a:r>
            <a:r>
              <a:rPr lang="ur-PK" dirty="0" err="1"/>
              <a:t>وَهَنُوكَ</a:t>
            </a:r>
            <a:r>
              <a:rPr lang="ur-PK" dirty="0"/>
              <a:t>، </a:t>
            </a:r>
            <a:r>
              <a:rPr lang="ur-PK" dirty="0" err="1"/>
              <a:t>وَحَمُوكِ</a:t>
            </a:r>
            <a:r>
              <a:rPr lang="ur-PK" dirty="0"/>
              <a:t>، </a:t>
            </a:r>
            <a:r>
              <a:rPr lang="ur-PK" dirty="0" err="1"/>
              <a:t>وَفُوكَ</a:t>
            </a:r>
            <a:r>
              <a:rPr lang="ur-PK" dirty="0"/>
              <a:t>، </a:t>
            </a:r>
            <a:r>
              <a:rPr lang="ur-PK" dirty="0" err="1"/>
              <a:t>وَذُو</a:t>
            </a:r>
            <a:r>
              <a:rPr lang="ur-PK" dirty="0"/>
              <a:t> </a:t>
            </a:r>
            <a:r>
              <a:rPr lang="ur-PK" dirty="0" err="1"/>
              <a:t>مَالٍ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أَخُوكَ</a:t>
            </a:r>
            <a:r>
              <a:rPr lang="ur-PK" dirty="0"/>
              <a:t>، </a:t>
            </a:r>
            <a:r>
              <a:rPr lang="ur-PK" dirty="0" err="1"/>
              <a:t>وَرَأَيْتُ</a:t>
            </a:r>
            <a:r>
              <a:rPr lang="ur-PK" dirty="0"/>
              <a:t> </a:t>
            </a:r>
            <a:r>
              <a:rPr lang="ur-PK" dirty="0" err="1"/>
              <a:t>أَخَاكَ</a:t>
            </a:r>
            <a:r>
              <a:rPr lang="ur-PK" dirty="0"/>
              <a:t>، </a:t>
            </a:r>
            <a:r>
              <a:rPr lang="ur-PK" dirty="0" err="1"/>
              <a:t>وَمَرَرْتُ</a:t>
            </a:r>
            <a:r>
              <a:rPr lang="ur-PK" dirty="0"/>
              <a:t> </a:t>
            </a:r>
            <a:r>
              <a:rPr lang="ur-PK" dirty="0" err="1"/>
              <a:t>بِأَخِيكَ</a:t>
            </a:r>
            <a:r>
              <a:rPr lang="ur-PK" dirty="0"/>
              <a:t> </a:t>
            </a:r>
            <a:r>
              <a:rPr lang="ur-PK" dirty="0" err="1"/>
              <a:t>وَكَذا</a:t>
            </a:r>
            <a:r>
              <a:rPr lang="ur-PK" dirty="0"/>
              <a:t> </a:t>
            </a:r>
            <a:r>
              <a:rPr lang="ur-PK" dirty="0" err="1"/>
              <a:t>البَوَاقِي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5067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الصِنْفُ</a:t>
            </a:r>
            <a:r>
              <a:rPr lang="ur-PK" dirty="0"/>
              <a:t> </a:t>
            </a:r>
            <a:r>
              <a:rPr lang="ur-PK" dirty="0" err="1"/>
              <a:t>الْخَامِسُ</a:t>
            </a:r>
            <a:r>
              <a:rPr lang="ur-PK" dirty="0"/>
              <a:t>]</a:t>
            </a:r>
          </a:p>
          <a:p>
            <a:pPr rtl="1"/>
            <a:r>
              <a:rPr lang="ur-PK" dirty="0" err="1"/>
              <a:t>الخامِسُ</a:t>
            </a:r>
            <a:r>
              <a:rPr lang="ur-PK" dirty="0"/>
              <a:t>: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الرّفْعُ</a:t>
            </a:r>
            <a:r>
              <a:rPr lang="ur-PK" dirty="0"/>
              <a:t> </a:t>
            </a:r>
            <a:r>
              <a:rPr lang="ur-PK" dirty="0" err="1"/>
              <a:t>بِالْأَلِفِ</a:t>
            </a:r>
            <a:r>
              <a:rPr lang="ur-PK" dirty="0"/>
              <a:t>، </a:t>
            </a:r>
            <a:r>
              <a:rPr lang="ur-PK" dirty="0" err="1"/>
              <a:t>وَالنَّصْبُ</a:t>
            </a:r>
            <a:r>
              <a:rPr lang="ur-PK" dirty="0"/>
              <a:t> </a:t>
            </a:r>
            <a:r>
              <a:rPr lang="ur-PK" dirty="0" err="1"/>
              <a:t>وَالجَرُّ</a:t>
            </a:r>
            <a:r>
              <a:rPr lang="ur-PK" dirty="0"/>
              <a:t> </a:t>
            </a:r>
            <a:r>
              <a:rPr lang="ur-PK" dirty="0" err="1"/>
              <a:t>بِالْيَاءِ</a:t>
            </a:r>
            <a:r>
              <a:rPr lang="ur-PK" dirty="0"/>
              <a:t> </a:t>
            </a:r>
            <a:r>
              <a:rPr lang="ur-PK" dirty="0" err="1"/>
              <a:t>المَفْتُوحِ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قَبْلَهَا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5235716-B405-431F-9C49-7FFE37DF7975}"/>
              </a:ext>
            </a:extLst>
          </p:cNvPr>
          <p:cNvSpPr/>
          <p:nvPr/>
        </p:nvSpPr>
        <p:spPr>
          <a:xfrm>
            <a:off x="827579" y="1059582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ur-PK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</a:rPr>
              <a:t>يَاءٌ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</a:rPr>
              <a:t>مَا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</a:rPr>
              <a:t>قَبْلَهَا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</a:rPr>
              <a:t>مَفْتُوحٌ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D848E59-FB8F-4C8E-8760-D05A1A662995}"/>
              </a:ext>
            </a:extLst>
          </p:cNvPr>
          <p:cNvSpPr/>
          <p:nvPr/>
        </p:nvSpPr>
        <p:spPr>
          <a:xfrm>
            <a:off x="3491880" y="1059582"/>
            <a:ext cx="2372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</a:rPr>
              <a:t>الْيَاءُ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</a:rPr>
              <a:t>المَفْتُوحُ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</a:rPr>
              <a:t>مَا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</a:rPr>
              <a:t>قَبْلَهَا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وَيُخْتَصُّ</a:t>
            </a:r>
            <a:r>
              <a:rPr lang="ur-PK" dirty="0"/>
              <a:t> </a:t>
            </a:r>
            <a:r>
              <a:rPr lang="ur-PK" dirty="0" err="1"/>
              <a:t>بالمُثَنَّى</a:t>
            </a:r>
            <a:r>
              <a:rPr lang="ur-PK" dirty="0"/>
              <a:t>،</a:t>
            </a:r>
          </a:p>
          <a:p>
            <a:pPr rtl="1"/>
            <a:r>
              <a:rPr lang="ur-PK" dirty="0" err="1"/>
              <a:t>وَكِلَا</a:t>
            </a:r>
            <a:r>
              <a:rPr lang="ur-PK" dirty="0"/>
              <a:t> </a:t>
            </a:r>
            <a:r>
              <a:rPr lang="ur-PK" dirty="0" err="1"/>
              <a:t>مُضَافًا</a:t>
            </a:r>
            <a:r>
              <a:rPr lang="ur-PK" dirty="0"/>
              <a:t> </a:t>
            </a:r>
            <a:r>
              <a:rPr lang="ur-PK" dirty="0" err="1"/>
              <a:t>إِلَى</a:t>
            </a:r>
            <a:r>
              <a:rPr lang="ur-PK" dirty="0"/>
              <a:t> </a:t>
            </a:r>
            <a:r>
              <a:rPr lang="ur-PK" dirty="0" err="1"/>
              <a:t>مُضْمَرٍ</a:t>
            </a:r>
            <a:r>
              <a:rPr lang="ur-PK" dirty="0"/>
              <a:t>،</a:t>
            </a:r>
          </a:p>
          <a:p>
            <a:pPr rtl="1"/>
            <a:r>
              <a:rPr lang="ur-PK" dirty="0" err="1"/>
              <a:t>وَاثْنَانِ</a:t>
            </a:r>
            <a:r>
              <a:rPr lang="ur-PK" dirty="0"/>
              <a:t> </a:t>
            </a:r>
            <a:r>
              <a:rPr lang="ur-PK" dirty="0" err="1"/>
              <a:t>وَاثْنَتَانِ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9D3D8FD-E020-4BBB-98B4-CC77FA249C0E}"/>
              </a:ext>
            </a:extLst>
          </p:cNvPr>
          <p:cNvSpPr/>
          <p:nvPr/>
        </p:nvSpPr>
        <p:spPr>
          <a:xfrm>
            <a:off x="395536" y="1203598"/>
            <a:ext cx="4950394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﴿</a:t>
            </a:r>
            <a:r>
              <a:rPr lang="ar-SA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إِمَّا يَبْلُغَنَّ عِنْدَكَ الْكِبَرَ أَحَدُهُمَا أَوْ كِلَاهُمَا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﴾</a:t>
            </a:r>
            <a:endParaRPr lang="ar-SA" sz="2800" dirty="0">
              <a:solidFill>
                <a:schemeClr val="accent6">
                  <a:lumMod val="75000"/>
                </a:schemeClr>
              </a:solidFill>
              <a:latin typeface="Traditional Arabic" panose="02020603050405020304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كلاهما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 معطوف علی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أحدهما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، مرفوع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بالألف</a:t>
            </a:r>
            <a:endParaRPr lang="ar-SA" sz="2800" dirty="0">
              <a:solidFill>
                <a:schemeClr val="accent6">
                  <a:lumMod val="75000"/>
                </a:schemeClr>
              </a:solidFill>
              <a:latin typeface="Traditional Arabic" panose="02020603050405020304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﴿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كِلْتَا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الْجَنَّتَيْنِ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آتَتْ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أُكُلَهَا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﴾</a:t>
            </a:r>
          </a:p>
          <a:p>
            <a:pPr algn="r" rtl="1">
              <a:lnSpc>
                <a:spcPct val="150000"/>
              </a:lnSpc>
            </a:pP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كِلْتَا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مُبْتَدَأٌ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مَرْفُوْعٌ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بِضَمَّةٍ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 </a:t>
            </a:r>
            <a:r>
              <a:rPr lang="ur-PK" sz="28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مُقَدَّرَةٍ</a:t>
            </a:r>
            <a:r>
              <a:rPr lang="ur-PK" sz="28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.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تَقُولُ</a:t>
            </a:r>
            <a:r>
              <a:rPr lang="ur-PK" dirty="0"/>
              <a:t>: </a:t>
            </a:r>
          </a:p>
          <a:p>
            <a:pPr rtl="1"/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الرَّجُلانِ</a:t>
            </a:r>
            <a:r>
              <a:rPr lang="ur-PK" dirty="0"/>
              <a:t> </a:t>
            </a:r>
            <a:r>
              <a:rPr lang="ur-PK" dirty="0" err="1"/>
              <a:t>كِلاهُمَا</a:t>
            </a:r>
            <a:r>
              <a:rPr lang="ur-PK" dirty="0"/>
              <a:t> </a:t>
            </a:r>
            <a:r>
              <a:rPr lang="ur-PK" dirty="0" err="1"/>
              <a:t>وَاثْنَانِ</a:t>
            </a:r>
            <a:r>
              <a:rPr lang="ur-PK" dirty="0"/>
              <a:t> </a:t>
            </a:r>
            <a:r>
              <a:rPr lang="ur-PK" dirty="0" err="1"/>
              <a:t>وَاثْنَتَانِ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وَرَأَيْتُ</a:t>
            </a:r>
            <a:r>
              <a:rPr lang="ur-PK" dirty="0"/>
              <a:t> </a:t>
            </a:r>
            <a:r>
              <a:rPr lang="ur-PK" dirty="0" err="1"/>
              <a:t>الرَّجُلَيْنِ</a:t>
            </a:r>
            <a:r>
              <a:rPr lang="ur-PK" dirty="0"/>
              <a:t> </a:t>
            </a:r>
            <a:r>
              <a:rPr lang="ur-PK" dirty="0" err="1"/>
              <a:t>كِلَيْهِمَا</a:t>
            </a:r>
            <a:r>
              <a:rPr lang="ur-PK" dirty="0"/>
              <a:t> </a:t>
            </a:r>
            <a:r>
              <a:rPr lang="ur-PK" dirty="0" err="1"/>
              <a:t>وَاثْنَيْنِ</a:t>
            </a:r>
            <a:r>
              <a:rPr lang="ur-PK" dirty="0"/>
              <a:t> </a:t>
            </a:r>
            <a:r>
              <a:rPr lang="ur-PK" dirty="0" err="1"/>
              <a:t>وَاثْنَتَيْنِ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وَمَرَرْتُ</a:t>
            </a:r>
            <a:r>
              <a:rPr lang="ur-PK" dirty="0"/>
              <a:t> </a:t>
            </a:r>
            <a:r>
              <a:rPr lang="ur-PK" dirty="0" err="1"/>
              <a:t>بِالرَّجُلَيْنِ</a:t>
            </a:r>
            <a:r>
              <a:rPr lang="ur-PK" dirty="0"/>
              <a:t> </a:t>
            </a:r>
            <a:r>
              <a:rPr lang="ur-PK" dirty="0" err="1"/>
              <a:t>كِلَيْهِمَا</a:t>
            </a:r>
            <a:r>
              <a:rPr lang="ur-PK" dirty="0"/>
              <a:t> </a:t>
            </a:r>
            <a:r>
              <a:rPr lang="ur-PK" dirty="0" err="1"/>
              <a:t>وَاثْنَيْنِ</a:t>
            </a:r>
            <a:r>
              <a:rPr lang="ur-PK" dirty="0"/>
              <a:t> </a:t>
            </a:r>
            <a:r>
              <a:rPr lang="ur-PK" dirty="0" err="1"/>
              <a:t>وَاثْنَتَيْنِ</a:t>
            </a:r>
            <a:r>
              <a:rPr lang="ur-PK" dirty="0"/>
              <a:t>.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272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الصِنْفُ</a:t>
            </a:r>
            <a:r>
              <a:rPr lang="ur-PK" dirty="0"/>
              <a:t> </a:t>
            </a:r>
            <a:r>
              <a:rPr lang="ur-PK" dirty="0" err="1"/>
              <a:t>السَّادِسُ</a:t>
            </a:r>
            <a:r>
              <a:rPr lang="ur-PK" dirty="0"/>
              <a:t>]</a:t>
            </a:r>
            <a:endParaRPr lang="en-GB" dirty="0"/>
          </a:p>
          <a:p>
            <a:pPr rtl="1"/>
            <a:r>
              <a:rPr lang="ur-PK" dirty="0" err="1"/>
              <a:t>السَّادِسُ</a:t>
            </a:r>
            <a:r>
              <a:rPr lang="ur-PK" dirty="0"/>
              <a:t>: </a:t>
            </a:r>
            <a:r>
              <a:rPr lang="ur-PK" dirty="0" err="1"/>
              <a:t>أَن</a:t>
            </a:r>
            <a:r>
              <a:rPr lang="ur-PK" dirty="0"/>
              <a:t> </a:t>
            </a:r>
            <a:r>
              <a:rPr lang="ur-PK" dirty="0" err="1"/>
              <a:t>يَّكُونَ</a:t>
            </a:r>
            <a:r>
              <a:rPr lang="ur-PK" dirty="0"/>
              <a:t> </a:t>
            </a:r>
            <a:r>
              <a:rPr lang="ur-PK" dirty="0" err="1"/>
              <a:t>الرَّفْعُ</a:t>
            </a:r>
            <a:r>
              <a:rPr lang="ur-PK" dirty="0"/>
              <a:t> </a:t>
            </a:r>
            <a:r>
              <a:rPr lang="ur-PK" dirty="0" err="1"/>
              <a:t>بِالوَاوِ</a:t>
            </a:r>
            <a:r>
              <a:rPr lang="ur-PK" dirty="0"/>
              <a:t> </a:t>
            </a:r>
            <a:r>
              <a:rPr lang="ur-PK" dirty="0" err="1"/>
              <a:t>المَضْمُومِ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قَبْلَهَا</a:t>
            </a:r>
            <a:r>
              <a:rPr lang="ur-PK" dirty="0"/>
              <a:t>، </a:t>
            </a:r>
            <a:r>
              <a:rPr lang="ur-PK" dirty="0" err="1"/>
              <a:t>وَالنَّصْبُ</a:t>
            </a:r>
            <a:r>
              <a:rPr lang="ur-PK" dirty="0"/>
              <a:t> </a:t>
            </a:r>
            <a:r>
              <a:rPr lang="ur-PK" dirty="0" err="1"/>
              <a:t>والجَرُّ</a:t>
            </a:r>
            <a:r>
              <a:rPr lang="ur-PK" dirty="0"/>
              <a:t> </a:t>
            </a:r>
            <a:r>
              <a:rPr lang="ur-PK" dirty="0" err="1"/>
              <a:t>بِاليَاءِ</a:t>
            </a:r>
            <a:r>
              <a:rPr lang="ur-PK" dirty="0"/>
              <a:t> </a:t>
            </a:r>
            <a:r>
              <a:rPr lang="ur-PK" dirty="0" err="1"/>
              <a:t>المَكْسُورِ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قَبْلَهَا</a:t>
            </a:r>
            <a:r>
              <a:rPr lang="ur-PK" dirty="0"/>
              <a:t>. </a:t>
            </a:r>
            <a:endParaRPr lang="en-GB" dirty="0"/>
          </a:p>
          <a:p>
            <a:pPr rtl="1"/>
            <a:r>
              <a:rPr lang="ur-PK" dirty="0" err="1"/>
              <a:t>وَيَخْتَصُّ</a:t>
            </a:r>
            <a:r>
              <a:rPr lang="ur-PK" dirty="0"/>
              <a:t> </a:t>
            </a:r>
            <a:r>
              <a:rPr lang="ur-PK" dirty="0" err="1"/>
              <a:t>بِالجَمْعِ</a:t>
            </a:r>
            <a:r>
              <a:rPr lang="ur-PK" dirty="0"/>
              <a:t> </a:t>
            </a:r>
            <a:r>
              <a:rPr lang="ur-PK" dirty="0" err="1"/>
              <a:t>المُذَكَّرِ</a:t>
            </a:r>
            <a:r>
              <a:rPr lang="ur-PK" dirty="0"/>
              <a:t> </a:t>
            </a:r>
            <a:r>
              <a:rPr lang="ur-PK" dirty="0" err="1"/>
              <a:t>السَّالِمِ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مُسْلِمُوْنَ</a:t>
            </a:r>
            <a:r>
              <a:rPr lang="ur-PK" dirty="0"/>
              <a:t>، </a:t>
            </a:r>
            <a:r>
              <a:rPr lang="ur-PK" dirty="0" err="1"/>
              <a:t>وَأُولُوْ</a:t>
            </a:r>
            <a:r>
              <a:rPr lang="ur-PK" dirty="0"/>
              <a:t> </a:t>
            </a:r>
            <a:r>
              <a:rPr lang="ur-PK" dirty="0" err="1"/>
              <a:t>وَعِشْرُوْنَ</a:t>
            </a:r>
            <a:r>
              <a:rPr lang="ur-PK" dirty="0"/>
              <a:t> </a:t>
            </a:r>
            <a:r>
              <a:rPr lang="ur-PK" dirty="0" err="1"/>
              <a:t>وَأَخَوَاتُهَا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727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567383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مُسْلِمُونَ</a:t>
            </a:r>
            <a:r>
              <a:rPr lang="ur-PK" dirty="0"/>
              <a:t> </a:t>
            </a:r>
            <a:r>
              <a:rPr lang="ur-PK" dirty="0" err="1"/>
              <a:t>وَعِشْرُونَ</a:t>
            </a:r>
            <a:r>
              <a:rPr lang="ur-PK" dirty="0"/>
              <a:t> </a:t>
            </a:r>
            <a:r>
              <a:rPr lang="ur-PK" dirty="0" err="1"/>
              <a:t>وَأُولُو</a:t>
            </a:r>
            <a:r>
              <a:rPr lang="ur-PK" dirty="0"/>
              <a:t> </a:t>
            </a:r>
            <a:r>
              <a:rPr lang="ur-PK" dirty="0" err="1"/>
              <a:t>مالٍ</a:t>
            </a:r>
            <a:r>
              <a:rPr lang="ur-PK" dirty="0"/>
              <a:t>؛ </a:t>
            </a:r>
            <a:r>
              <a:rPr lang="ur-PK" dirty="0" err="1"/>
              <a:t>وَرَأَيتُ</a:t>
            </a:r>
            <a:r>
              <a:rPr lang="ur-PK" dirty="0"/>
              <a:t> </a:t>
            </a:r>
            <a:r>
              <a:rPr lang="ur-PK" dirty="0" err="1"/>
              <a:t>مُسْلِمِينَ</a:t>
            </a:r>
            <a:r>
              <a:rPr lang="ur-PK" dirty="0"/>
              <a:t> </a:t>
            </a:r>
            <a:r>
              <a:rPr lang="ur-PK" dirty="0" err="1"/>
              <a:t>وَعِشْرِينَ</a:t>
            </a:r>
            <a:r>
              <a:rPr lang="ur-PK" dirty="0"/>
              <a:t> </a:t>
            </a:r>
            <a:r>
              <a:rPr lang="ur-PK" dirty="0" err="1"/>
              <a:t>وَأُولِيْ</a:t>
            </a:r>
            <a:r>
              <a:rPr lang="ur-PK" dirty="0"/>
              <a:t> </a:t>
            </a:r>
            <a:r>
              <a:rPr lang="ur-PK" dirty="0" err="1"/>
              <a:t>مَالٍ</a:t>
            </a:r>
            <a:r>
              <a:rPr lang="ur-PK" dirty="0"/>
              <a:t>، </a:t>
            </a:r>
            <a:r>
              <a:rPr lang="ur-PK" dirty="0" err="1"/>
              <a:t>وَمَرَرْتُ</a:t>
            </a:r>
            <a:r>
              <a:rPr lang="ur-PK" dirty="0"/>
              <a:t> </a:t>
            </a:r>
            <a:r>
              <a:rPr lang="ur-PK" dirty="0" err="1"/>
              <a:t>بِمُسْلِمِينَ</a:t>
            </a:r>
            <a:r>
              <a:rPr lang="ur-PK" dirty="0"/>
              <a:t>، </a:t>
            </a:r>
            <a:r>
              <a:rPr lang="ur-PK" dirty="0" err="1"/>
              <a:t>وَعِشْرِينَ</a:t>
            </a:r>
            <a:r>
              <a:rPr lang="ur-PK" dirty="0"/>
              <a:t> </a:t>
            </a:r>
            <a:r>
              <a:rPr lang="ur-PK" dirty="0" err="1"/>
              <a:t>وَاُولِيْ</a:t>
            </a:r>
            <a:r>
              <a:rPr lang="ur-PK" dirty="0"/>
              <a:t> </a:t>
            </a:r>
            <a:r>
              <a:rPr lang="ur-PK" dirty="0" err="1"/>
              <a:t>مَالٍ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7471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نُوْنَ</a:t>
            </a:r>
            <a:r>
              <a:rPr lang="ur-PK" dirty="0"/>
              <a:t> </a:t>
            </a:r>
            <a:r>
              <a:rPr lang="ur-PK" dirty="0" err="1"/>
              <a:t>التَّثْنِيَةِ</a:t>
            </a:r>
            <a:r>
              <a:rPr lang="ur-PK" dirty="0"/>
              <a:t> </a:t>
            </a:r>
            <a:r>
              <a:rPr lang="ur-PK" dirty="0" err="1"/>
              <a:t>مَكْسُورَةٌ</a:t>
            </a:r>
            <a:r>
              <a:rPr lang="ur-PK" dirty="0"/>
              <a:t> </a:t>
            </a:r>
            <a:r>
              <a:rPr lang="ur-PK" dirty="0" err="1"/>
              <a:t>أَبَدًا</a:t>
            </a:r>
            <a:r>
              <a:rPr lang="ur-PK" dirty="0"/>
              <a:t>، </a:t>
            </a:r>
            <a:r>
              <a:rPr lang="ur-PK" dirty="0" err="1"/>
              <a:t>وَنُوْنَ</a:t>
            </a:r>
            <a:r>
              <a:rPr lang="ur-PK" dirty="0"/>
              <a:t> </a:t>
            </a:r>
            <a:r>
              <a:rPr lang="ur-PK" dirty="0" err="1"/>
              <a:t>جَمْعِ</a:t>
            </a:r>
            <a:r>
              <a:rPr lang="ur-PK" dirty="0"/>
              <a:t> </a:t>
            </a:r>
            <a:r>
              <a:rPr lang="ur-PK" dirty="0" err="1"/>
              <a:t>السَّلَامَةِ</a:t>
            </a:r>
            <a:r>
              <a:rPr lang="ur-PK" dirty="0"/>
              <a:t> </a:t>
            </a:r>
            <a:r>
              <a:rPr lang="ur-PK" dirty="0" err="1"/>
              <a:t>مَفْتُوحَةٌ</a:t>
            </a:r>
            <a:r>
              <a:rPr lang="ur-PK" dirty="0"/>
              <a:t> </a:t>
            </a:r>
            <a:r>
              <a:rPr lang="ur-PK" dirty="0" err="1"/>
              <a:t>أَبَدًا</a:t>
            </a:r>
            <a:r>
              <a:rPr lang="ur-PK" dirty="0"/>
              <a:t>.</a:t>
            </a:r>
          </a:p>
          <a:p>
            <a:pPr rtl="1"/>
            <a:r>
              <a:rPr lang="ur-PK" dirty="0" err="1"/>
              <a:t>وَكِلَاهُمَا</a:t>
            </a:r>
            <a:r>
              <a:rPr lang="ur-PK" dirty="0"/>
              <a:t> </a:t>
            </a:r>
            <a:r>
              <a:rPr lang="ur-PK" dirty="0" err="1"/>
              <a:t>تَسْقُطَانِ</a:t>
            </a:r>
            <a:r>
              <a:rPr lang="ur-PK" dirty="0"/>
              <a:t> </a:t>
            </a:r>
            <a:r>
              <a:rPr lang="ur-PK" dirty="0" err="1"/>
              <a:t>عِنْدَ</a:t>
            </a:r>
            <a:r>
              <a:rPr lang="ur-PK" dirty="0"/>
              <a:t> </a:t>
            </a:r>
            <a:r>
              <a:rPr lang="ur-PK" dirty="0" err="1"/>
              <a:t>الإضَافَةِ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جَاءَني</a:t>
            </a:r>
            <a:r>
              <a:rPr lang="ur-PK" dirty="0"/>
              <a:t> </a:t>
            </a:r>
            <a:r>
              <a:rPr lang="ur-PK" dirty="0" err="1"/>
              <a:t>غُلامَا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، </a:t>
            </a:r>
            <a:r>
              <a:rPr lang="ur-PK" dirty="0" err="1"/>
              <a:t>وَمُسْلِمُو</a:t>
            </a:r>
            <a:r>
              <a:rPr lang="ur-PK" dirty="0"/>
              <a:t> </a:t>
            </a:r>
            <a:r>
              <a:rPr lang="ur-PK" dirty="0" err="1"/>
              <a:t>مِصْرٍ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058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الصِنْفُ</a:t>
            </a:r>
            <a:r>
              <a:rPr lang="ur-PK" dirty="0"/>
              <a:t> </a:t>
            </a:r>
            <a:r>
              <a:rPr lang="ur-PK" dirty="0" err="1"/>
              <a:t>السَّابِعُ</a:t>
            </a:r>
            <a:r>
              <a:rPr lang="ur-PK" dirty="0"/>
              <a:t>]</a:t>
            </a:r>
            <a:endParaRPr lang="en-GB" dirty="0"/>
          </a:p>
          <a:p>
            <a:pPr rtl="1"/>
            <a:r>
              <a:rPr lang="ur-PK" dirty="0" err="1"/>
              <a:t>السَّابِعُ</a:t>
            </a:r>
            <a:r>
              <a:rPr lang="ur-PK" dirty="0"/>
              <a:t>: </a:t>
            </a:r>
            <a:r>
              <a:rPr lang="ur-PK" dirty="0" err="1"/>
              <a:t>أَن</a:t>
            </a:r>
            <a:r>
              <a:rPr lang="ur-PK" dirty="0"/>
              <a:t> </a:t>
            </a:r>
            <a:r>
              <a:rPr lang="ur-PK" dirty="0" err="1"/>
              <a:t>يَّكُونَ</a:t>
            </a:r>
            <a:r>
              <a:rPr lang="ur-PK" dirty="0"/>
              <a:t> </a:t>
            </a:r>
            <a:r>
              <a:rPr lang="ur-PK" dirty="0" err="1"/>
              <a:t>الرَّفعُ</a:t>
            </a:r>
            <a:r>
              <a:rPr lang="ur-PK" dirty="0"/>
              <a:t> </a:t>
            </a:r>
            <a:r>
              <a:rPr lang="ur-PK" dirty="0" err="1"/>
              <a:t>بِتَقْدِيرِ</a:t>
            </a:r>
            <a:r>
              <a:rPr lang="ur-PK" dirty="0"/>
              <a:t> </a:t>
            </a:r>
            <a:r>
              <a:rPr lang="ur-PK" dirty="0" err="1"/>
              <a:t>الضَّمَةِ</a:t>
            </a:r>
            <a:r>
              <a:rPr lang="ur-PK" dirty="0"/>
              <a:t>، </a:t>
            </a:r>
            <a:r>
              <a:rPr lang="ur-PK" dirty="0" err="1"/>
              <a:t>وَالنَّصْبُ</a:t>
            </a:r>
            <a:r>
              <a:rPr lang="ur-PK" dirty="0"/>
              <a:t> </a:t>
            </a:r>
            <a:r>
              <a:rPr lang="ur-PK" dirty="0" err="1"/>
              <a:t>بِتَقْدِير</a:t>
            </a:r>
            <a:r>
              <a:rPr lang="ur-PK" dirty="0"/>
              <a:t> </a:t>
            </a:r>
            <a:r>
              <a:rPr lang="ur-PK" dirty="0" err="1"/>
              <a:t>الفَتْحَةِ</a:t>
            </a:r>
            <a:r>
              <a:rPr lang="ur-PK" dirty="0"/>
              <a:t>، </a:t>
            </a:r>
            <a:r>
              <a:rPr lang="ur-PK" dirty="0" err="1"/>
              <a:t>وَالجَرُّ</a:t>
            </a:r>
            <a:r>
              <a:rPr lang="ur-PK" dirty="0"/>
              <a:t> </a:t>
            </a:r>
            <a:r>
              <a:rPr lang="ur-PK" dirty="0" err="1"/>
              <a:t>بِتَقْدِيرِ</a:t>
            </a:r>
            <a:r>
              <a:rPr lang="ur-PK" dirty="0"/>
              <a:t> </a:t>
            </a:r>
            <a:r>
              <a:rPr lang="ur-PK" dirty="0" err="1"/>
              <a:t>الكَسْرَةِ</a:t>
            </a:r>
            <a:r>
              <a:rPr lang="ur-PK" dirty="0"/>
              <a:t>. </a:t>
            </a:r>
            <a:endParaRPr lang="en-GB" dirty="0"/>
          </a:p>
          <a:p>
            <a:pPr rtl="1"/>
            <a:r>
              <a:rPr lang="ur-PK" dirty="0" err="1"/>
              <a:t>وَيَخْتَصُّ</a:t>
            </a:r>
            <a:r>
              <a:rPr lang="ur-PK" dirty="0"/>
              <a:t> </a:t>
            </a:r>
            <a:r>
              <a:rPr lang="ur-PK" dirty="0" err="1"/>
              <a:t>بِالمَقْصُورِ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: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آخِرِهُ</a:t>
            </a:r>
            <a:r>
              <a:rPr lang="ur-PK" dirty="0"/>
              <a:t> </a:t>
            </a:r>
            <a:r>
              <a:rPr lang="ur-PK" dirty="0" err="1"/>
              <a:t>أَلِفٌ</a:t>
            </a:r>
            <a:r>
              <a:rPr lang="ur-PK" dirty="0"/>
              <a:t> </a:t>
            </a:r>
            <a:r>
              <a:rPr lang="ur-PK" dirty="0" err="1"/>
              <a:t>مَقْصُورَةٌ</a:t>
            </a:r>
            <a:r>
              <a:rPr lang="ur-PK" dirty="0"/>
              <a:t> </a:t>
            </a:r>
            <a:r>
              <a:rPr lang="ur-PK" dirty="0" err="1"/>
              <a:t>كَالْعَصَا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 err="1"/>
              <a:t>وَبِالمُضَافِ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يَاءِ</a:t>
            </a:r>
            <a:r>
              <a:rPr lang="ur-PK" dirty="0"/>
              <a:t> </a:t>
            </a:r>
            <a:r>
              <a:rPr lang="ur-PK" dirty="0" err="1"/>
              <a:t>المُتَكَلِّم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جَمْعِ</a:t>
            </a:r>
            <a:r>
              <a:rPr lang="ur-PK" dirty="0"/>
              <a:t> </a:t>
            </a:r>
            <a:r>
              <a:rPr lang="ur-PK" dirty="0" err="1"/>
              <a:t>المُذَكَّرِ</a:t>
            </a:r>
            <a:r>
              <a:rPr lang="ur-PK" dirty="0"/>
              <a:t> </a:t>
            </a:r>
            <a:r>
              <a:rPr lang="ur-PK" dirty="0" err="1"/>
              <a:t>السَّالِمِ</a:t>
            </a:r>
            <a:r>
              <a:rPr lang="ur-PK" dirty="0"/>
              <a:t> </a:t>
            </a:r>
            <a:r>
              <a:rPr lang="ur-PK" dirty="0" err="1"/>
              <a:t>كَغُلامِي</a:t>
            </a:r>
            <a:r>
              <a:rPr lang="ur-PK" dirty="0"/>
              <a:t>؛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9022875-6CA1-4961-B048-244720E87FD4}"/>
              </a:ext>
            </a:extLst>
          </p:cNvPr>
          <p:cNvSpPr/>
          <p:nvPr/>
        </p:nvSpPr>
        <p:spPr>
          <a:xfrm>
            <a:off x="762663" y="2335182"/>
            <a:ext cx="3521305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</a:rPr>
              <a:t>وَهُوَ</a:t>
            </a:r>
            <a:r>
              <a:rPr lang="ur-PK" sz="2000" dirty="0">
                <a:solidFill>
                  <a:schemeClr val="accent6">
                    <a:lumMod val="75000"/>
                  </a:schemeClr>
                </a:solidFill>
              </a:rPr>
              <a:t>: ما </a:t>
            </a: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</a:rPr>
              <a:t>فِيْ</a:t>
            </a:r>
            <a:r>
              <a:rPr lang="ur-PK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</a:rPr>
              <a:t>آخِرِهُ</a:t>
            </a:r>
            <a:r>
              <a:rPr lang="ur-PK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</a:rPr>
              <a:t>أَلِفٌ</a:t>
            </a:r>
            <a:r>
              <a:rPr lang="ur-PK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</a:rPr>
              <a:t>سَاكِنَةٌ</a:t>
            </a:r>
            <a:r>
              <a:rPr lang="ur-PK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</a:rPr>
              <a:t>مَا</a:t>
            </a:r>
            <a:r>
              <a:rPr lang="ur-PK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</a:rPr>
              <a:t>قَبْلَهَا</a:t>
            </a:r>
            <a:r>
              <a:rPr lang="ur-PK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</a:rPr>
              <a:t>مَفْتُوْحٌ</a:t>
            </a:r>
            <a:endParaRPr lang="ur-PK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 rtl="1">
              <a:lnSpc>
                <a:spcPct val="150000"/>
              </a:lnSpc>
            </a:pPr>
            <a:r>
              <a:rPr lang="ur-PK" sz="2000" dirty="0"/>
              <a:t> </a:t>
            </a: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هُدًی</a:t>
            </a:r>
            <a:r>
              <a:rPr lang="ur-PK" sz="2000" dirty="0">
                <a:solidFill>
                  <a:schemeClr val="accent6">
                    <a:lumMod val="75000"/>
                  </a:schemeClr>
                </a:solidFill>
                <a:latin typeface="Traditional Arabic" panose="02020603050405020304" pitchFamily="18" charset="-78"/>
              </a:rPr>
              <a:t> 	</a:t>
            </a:r>
            <a:r>
              <a:rPr lang="ur-PK" sz="2000" dirty="0" err="1">
                <a:solidFill>
                  <a:schemeClr val="accent6">
                    <a:lumMod val="75000"/>
                  </a:schemeClr>
                </a:solidFill>
              </a:rPr>
              <a:t>عَصًا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9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جَاءَني</a:t>
            </a:r>
            <a:r>
              <a:rPr lang="ur-PK" dirty="0"/>
              <a:t> </a:t>
            </a:r>
            <a:r>
              <a:rPr lang="ur-PK" dirty="0" err="1"/>
              <a:t>عَصًا</a:t>
            </a:r>
            <a:r>
              <a:rPr lang="ur-PK" dirty="0"/>
              <a:t> </a:t>
            </a:r>
            <a:r>
              <a:rPr lang="ur-PK" dirty="0" err="1"/>
              <a:t>وَغُلامِي</a:t>
            </a:r>
            <a:r>
              <a:rPr lang="ur-PK" dirty="0"/>
              <a:t>، </a:t>
            </a:r>
            <a:r>
              <a:rPr lang="ur-PK" dirty="0" err="1"/>
              <a:t>وَرَأَيْتُ</a:t>
            </a:r>
            <a:r>
              <a:rPr lang="ur-PK" dirty="0"/>
              <a:t> </a:t>
            </a:r>
            <a:r>
              <a:rPr lang="ur-PK" dirty="0" err="1"/>
              <a:t>عَصًا</a:t>
            </a:r>
            <a:r>
              <a:rPr lang="ur-PK" dirty="0"/>
              <a:t> </a:t>
            </a:r>
            <a:r>
              <a:rPr lang="ur-PK" dirty="0" err="1"/>
              <a:t>وَغُلامِي</a:t>
            </a:r>
            <a:r>
              <a:rPr lang="ur-PK" dirty="0"/>
              <a:t>، </a:t>
            </a:r>
            <a:r>
              <a:rPr lang="ur-PK" dirty="0" err="1"/>
              <a:t>وَمَرَرْتُ</a:t>
            </a:r>
            <a:r>
              <a:rPr lang="ur-PK" dirty="0"/>
              <a:t> </a:t>
            </a:r>
            <a:r>
              <a:rPr lang="ur-PK" dirty="0" err="1"/>
              <a:t>بِعَصًا</a:t>
            </a:r>
            <a:r>
              <a:rPr lang="ur-PK" dirty="0"/>
              <a:t> </a:t>
            </a:r>
            <a:r>
              <a:rPr lang="ur-PK" dirty="0" err="1"/>
              <a:t>وَغُلامِي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20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الصِّنْفُ</a:t>
            </a:r>
            <a:r>
              <a:rPr lang="ur-PK" dirty="0"/>
              <a:t> </a:t>
            </a:r>
            <a:r>
              <a:rPr lang="ur-PK" dirty="0" err="1"/>
              <a:t>الثَّامِنُ</a:t>
            </a:r>
            <a:r>
              <a:rPr lang="ur-PK" dirty="0"/>
              <a:t>]</a:t>
            </a:r>
          </a:p>
          <a:p>
            <a:pPr rtl="1"/>
            <a:r>
              <a:rPr lang="ur-PK" dirty="0" err="1"/>
              <a:t>الثَّامِنُ</a:t>
            </a:r>
            <a:r>
              <a:rPr lang="ur-PK" dirty="0"/>
              <a:t>: </a:t>
            </a:r>
            <a:r>
              <a:rPr lang="ur-PK" dirty="0" err="1"/>
              <a:t>أَن</a:t>
            </a:r>
            <a:r>
              <a:rPr lang="ur-PK" dirty="0"/>
              <a:t> </a:t>
            </a:r>
            <a:r>
              <a:rPr lang="ur-PK" dirty="0" err="1"/>
              <a:t>يَّكُونَ</a:t>
            </a:r>
            <a:r>
              <a:rPr lang="ur-PK" dirty="0"/>
              <a:t> </a:t>
            </a:r>
            <a:r>
              <a:rPr lang="ur-PK" dirty="0" err="1"/>
              <a:t>الرَّفْعُ</a:t>
            </a:r>
            <a:r>
              <a:rPr lang="ur-PK" dirty="0"/>
              <a:t> </a:t>
            </a:r>
            <a:r>
              <a:rPr lang="ur-PK" dirty="0" err="1"/>
              <a:t>بِتَقْدِيرِ</a:t>
            </a:r>
            <a:r>
              <a:rPr lang="ur-PK" dirty="0"/>
              <a:t> </a:t>
            </a:r>
            <a:r>
              <a:rPr lang="ur-PK" dirty="0" err="1"/>
              <a:t>الضَّمَّةِ</a:t>
            </a:r>
            <a:r>
              <a:rPr lang="ur-PK" dirty="0"/>
              <a:t>، </a:t>
            </a:r>
            <a:r>
              <a:rPr lang="ur-PK" dirty="0" err="1"/>
              <a:t>والجَرُّ</a:t>
            </a:r>
            <a:r>
              <a:rPr lang="ur-PK" dirty="0"/>
              <a:t> </a:t>
            </a:r>
            <a:r>
              <a:rPr lang="ur-PK" dirty="0" err="1"/>
              <a:t>بِتَقْدِيرِ</a:t>
            </a:r>
            <a:r>
              <a:rPr lang="ur-PK" dirty="0"/>
              <a:t> </a:t>
            </a:r>
            <a:r>
              <a:rPr lang="ur-PK" dirty="0" err="1"/>
              <a:t>الكَسْرَةِ</a:t>
            </a:r>
            <a:r>
              <a:rPr lang="ur-PK" dirty="0"/>
              <a:t>، </a:t>
            </a:r>
            <a:r>
              <a:rPr lang="ur-PK" dirty="0" err="1"/>
              <a:t>وَالنَّصْبُ</a:t>
            </a:r>
            <a:r>
              <a:rPr lang="ur-PK" dirty="0"/>
              <a:t> </a:t>
            </a:r>
            <a:r>
              <a:rPr lang="ur-PK" dirty="0" err="1"/>
              <a:t>بِالفَتْحَةِ</a:t>
            </a:r>
            <a:r>
              <a:rPr lang="ur-PK" dirty="0"/>
              <a:t> </a:t>
            </a:r>
            <a:r>
              <a:rPr lang="ur-PK" dirty="0" err="1"/>
              <a:t>لَفْظًا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وَيَخْتَصُّ</a:t>
            </a:r>
            <a:r>
              <a:rPr lang="ur-PK" dirty="0"/>
              <a:t> </a:t>
            </a:r>
            <a:r>
              <a:rPr lang="ur-PK" dirty="0" err="1"/>
              <a:t>بِالمَنْقُوصِ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: ما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آخِرِهُ</a:t>
            </a:r>
            <a:r>
              <a:rPr lang="ur-PK" dirty="0"/>
              <a:t> </a:t>
            </a:r>
            <a:r>
              <a:rPr lang="ur-PK" dirty="0" err="1"/>
              <a:t>يَاءٌ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قَبْلَهَا</a:t>
            </a:r>
            <a:r>
              <a:rPr lang="ur-PK" dirty="0"/>
              <a:t> </a:t>
            </a:r>
            <a:r>
              <a:rPr lang="ur-PK" dirty="0" err="1"/>
              <a:t>مَكْسُورٌ</a:t>
            </a:r>
            <a:r>
              <a:rPr lang="ur-PK" dirty="0"/>
              <a:t> </a:t>
            </a:r>
            <a:r>
              <a:rPr lang="ur-PK" dirty="0" err="1"/>
              <a:t>كَالقَاضِي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جَاءنِي</a:t>
            </a:r>
            <a:r>
              <a:rPr lang="ur-PK" dirty="0"/>
              <a:t> </a:t>
            </a:r>
            <a:r>
              <a:rPr lang="ur-PK" dirty="0" err="1"/>
              <a:t>القَاضِي</a:t>
            </a:r>
            <a:r>
              <a:rPr lang="ur-PK" dirty="0"/>
              <a:t>، </a:t>
            </a:r>
            <a:r>
              <a:rPr lang="ur-PK" dirty="0" err="1"/>
              <a:t>ورَأَيْتُ</a:t>
            </a:r>
            <a:r>
              <a:rPr lang="ur-PK" dirty="0"/>
              <a:t> </a:t>
            </a:r>
            <a:r>
              <a:rPr lang="ur-PK" dirty="0" err="1"/>
              <a:t>القَاضِيَ</a:t>
            </a:r>
            <a:r>
              <a:rPr lang="ur-PK" dirty="0"/>
              <a:t>، </a:t>
            </a:r>
            <a:r>
              <a:rPr lang="ur-PK" dirty="0" err="1"/>
              <a:t>وَمَرَرْتُ</a:t>
            </a:r>
            <a:r>
              <a:rPr lang="ur-PK" dirty="0"/>
              <a:t> </a:t>
            </a:r>
            <a:r>
              <a:rPr lang="ur-PK" dirty="0" err="1"/>
              <a:t>بِالقَاضِي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646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الصِّنْفُ</a:t>
            </a:r>
            <a:r>
              <a:rPr lang="ur-PK" dirty="0"/>
              <a:t> </a:t>
            </a:r>
            <a:r>
              <a:rPr lang="ur-PK" dirty="0" err="1"/>
              <a:t>التَّاسِعُ</a:t>
            </a:r>
            <a:r>
              <a:rPr lang="ur-PK" dirty="0"/>
              <a:t>]</a:t>
            </a:r>
          </a:p>
          <a:p>
            <a:pPr rtl="1"/>
            <a:r>
              <a:rPr lang="ur-PK" dirty="0" err="1"/>
              <a:t>التَّاسِعُ</a:t>
            </a:r>
            <a:r>
              <a:rPr lang="ur-PK" dirty="0"/>
              <a:t>: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الرَّفْعُ</a:t>
            </a:r>
            <a:r>
              <a:rPr lang="ur-PK" dirty="0"/>
              <a:t> </a:t>
            </a:r>
            <a:r>
              <a:rPr lang="ur-PK" dirty="0" err="1"/>
              <a:t>بِتَقْدِيرِ</a:t>
            </a:r>
            <a:r>
              <a:rPr lang="ur-PK" dirty="0"/>
              <a:t> </a:t>
            </a:r>
            <a:r>
              <a:rPr lang="ur-PK" dirty="0" err="1"/>
              <a:t>الوَاوِ</a:t>
            </a:r>
            <a:r>
              <a:rPr lang="ur-PK" dirty="0"/>
              <a:t>، </a:t>
            </a:r>
            <a:r>
              <a:rPr lang="ur-PK" dirty="0" err="1"/>
              <a:t>وَالنَّصْبُ</a:t>
            </a:r>
            <a:r>
              <a:rPr lang="ur-PK" dirty="0"/>
              <a:t> </a:t>
            </a:r>
            <a:r>
              <a:rPr lang="ur-PK" dirty="0" err="1"/>
              <a:t>وَالجَرُّ</a:t>
            </a:r>
            <a:r>
              <a:rPr lang="ur-PK" dirty="0"/>
              <a:t> </a:t>
            </a:r>
            <a:r>
              <a:rPr lang="ur-PK" dirty="0" err="1"/>
              <a:t>بِاليَاءِ</a:t>
            </a:r>
            <a:r>
              <a:rPr lang="ur-PK" dirty="0"/>
              <a:t> </a:t>
            </a:r>
            <a:r>
              <a:rPr lang="ur-PK" dirty="0" err="1"/>
              <a:t>لَفْظًا</a:t>
            </a:r>
            <a:r>
              <a:rPr lang="ur-PK" dirty="0"/>
              <a:t> </a:t>
            </a:r>
            <a:r>
              <a:rPr lang="ur-PK" dirty="0" err="1"/>
              <a:t>وَيَخْتَصُّ</a:t>
            </a:r>
            <a:r>
              <a:rPr lang="ur-PK" dirty="0"/>
              <a:t> </a:t>
            </a:r>
            <a:r>
              <a:rPr lang="ur-PK" dirty="0" err="1"/>
              <a:t>بِجَمْعِ</a:t>
            </a:r>
            <a:r>
              <a:rPr lang="ur-PK" dirty="0"/>
              <a:t> </a:t>
            </a:r>
            <a:r>
              <a:rPr lang="ur-PK" dirty="0" err="1"/>
              <a:t>المُذَكَّرِ</a:t>
            </a:r>
            <a:r>
              <a:rPr lang="ur-PK" dirty="0"/>
              <a:t> </a:t>
            </a:r>
            <a:r>
              <a:rPr lang="ur-PK" dirty="0" err="1"/>
              <a:t>السَّالِمِ</a:t>
            </a:r>
            <a:r>
              <a:rPr lang="ur-PK" dirty="0"/>
              <a:t> </a:t>
            </a:r>
            <a:r>
              <a:rPr lang="ur-PK" dirty="0" err="1"/>
              <a:t>مُضَافًا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يَاءِ</a:t>
            </a:r>
            <a:r>
              <a:rPr lang="ur-PK" dirty="0"/>
              <a:t> </a:t>
            </a:r>
            <a:r>
              <a:rPr lang="ur-PK" dirty="0" err="1"/>
              <a:t>المُتَكَلِّمِ</a:t>
            </a:r>
            <a:r>
              <a:rPr lang="ur-PK" dirty="0"/>
              <a:t>، </a:t>
            </a:r>
          </a:p>
          <a:p>
            <a:pPr rtl="1"/>
            <a:endParaRPr lang="ur-PK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9134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3F23E5-FB42-415F-9140-B02D10CF1A14}"/>
              </a:ext>
            </a:extLst>
          </p:cNvPr>
          <p:cNvSpPr txBox="1"/>
          <p:nvPr/>
        </p:nvSpPr>
        <p:spPr>
          <a:xfrm>
            <a:off x="7062339" y="140365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800" b="1" dirty="0" err="1"/>
              <a:t>مُسْلِمُوْنَ</a:t>
            </a:r>
            <a:r>
              <a:rPr lang="ur-PK" sz="2800" b="1" dirty="0"/>
              <a:t>  + ي</a:t>
            </a:r>
            <a:endParaRPr lang="en-GB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6EE1C4-0A7D-45EF-9C6B-5B47DA74FF63}"/>
              </a:ext>
            </a:extLst>
          </p:cNvPr>
          <p:cNvSpPr txBox="1"/>
          <p:nvPr/>
        </p:nvSpPr>
        <p:spPr>
          <a:xfrm>
            <a:off x="2875201" y="1403653"/>
            <a:ext cx="129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800" b="1" dirty="0" err="1"/>
              <a:t>مُسْلِمُوْ</a:t>
            </a:r>
            <a:r>
              <a:rPr lang="ur-PK" sz="2800" b="1" dirty="0"/>
              <a:t> </a:t>
            </a:r>
            <a:r>
              <a:rPr lang="ur-PK" sz="2800" b="1" dirty="0" err="1"/>
              <a:t>يَ</a:t>
            </a:r>
            <a:endParaRPr lang="en-GB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ED2AE0-99FD-47E0-AE5A-0454EB00C4F6}"/>
              </a:ext>
            </a:extLst>
          </p:cNvPr>
          <p:cNvSpPr/>
          <p:nvPr/>
        </p:nvSpPr>
        <p:spPr>
          <a:xfrm>
            <a:off x="342082" y="1203598"/>
            <a:ext cx="17395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اِجْتَمَعَتِ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الوَاوُ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وَاليَاءُ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</a:t>
            </a:r>
          </a:p>
          <a:p>
            <a:pPr algn="ctr"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والأولى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مِنْهُمَا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سَاكِنَةٌ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</a:p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فَقُلِبَتِ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الوَاوُ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يَاءً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5666075-64E6-4B04-8BE8-CA77A3EDF38C}"/>
              </a:ext>
            </a:extLst>
          </p:cNvPr>
          <p:cNvSpPr/>
          <p:nvPr/>
        </p:nvSpPr>
        <p:spPr>
          <a:xfrm>
            <a:off x="4911427" y="1342098"/>
            <a:ext cx="1410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وَكِلَاهُمَا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تَسْقُطَانِ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عِنْدَ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الإضَافَةِ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FDA4B38-3B6B-4C00-AB2E-634E83154791}"/>
              </a:ext>
            </a:extLst>
          </p:cNvPr>
          <p:cNvSpPr txBox="1"/>
          <p:nvPr/>
        </p:nvSpPr>
        <p:spPr>
          <a:xfrm>
            <a:off x="585439" y="3159813"/>
            <a:ext cx="129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800" b="1" dirty="0" err="1"/>
              <a:t>مُسْلِمُيْ</a:t>
            </a:r>
            <a:r>
              <a:rPr lang="ur-PK" sz="2800" b="1" dirty="0"/>
              <a:t> </a:t>
            </a:r>
            <a:r>
              <a:rPr lang="ur-PK" sz="2800" b="1" dirty="0" err="1"/>
              <a:t>يَ</a:t>
            </a:r>
            <a:endParaRPr lang="en-GB" sz="2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634A54B-EE5C-4F93-9958-9B0B4556C967}"/>
              </a:ext>
            </a:extLst>
          </p:cNvPr>
          <p:cNvSpPr/>
          <p:nvPr/>
        </p:nvSpPr>
        <p:spPr>
          <a:xfrm>
            <a:off x="2267744" y="3236757"/>
            <a:ext cx="1782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وأُدْغِمَتِ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اليَاءُ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فِي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الْيَاءِ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06F3AE-3095-40F2-B230-13A30A0AA7A5}"/>
              </a:ext>
            </a:extLst>
          </p:cNvPr>
          <p:cNvSpPr txBox="1"/>
          <p:nvPr/>
        </p:nvSpPr>
        <p:spPr>
          <a:xfrm>
            <a:off x="4401351" y="3155072"/>
            <a:ext cx="94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800" b="1" dirty="0" err="1"/>
              <a:t>مُسْلِمُيَّ</a:t>
            </a:r>
            <a:endParaRPr lang="en-GB" sz="2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7ACA753-E314-46A1-8148-47128D8BB986}"/>
              </a:ext>
            </a:extLst>
          </p:cNvPr>
          <p:cNvSpPr/>
          <p:nvPr/>
        </p:nvSpPr>
        <p:spPr>
          <a:xfrm>
            <a:off x="5701991" y="3093516"/>
            <a:ext cx="18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وَاُبدِلَتِ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الضَّمَّةُ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بِالكَسْرَة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algn="ctr"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لِمُنَاسَبَةِ الْيَاءِ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0C3D766-05A3-4908-B9EE-386936AFFAA1}"/>
              </a:ext>
            </a:extLst>
          </p:cNvPr>
          <p:cNvSpPr txBox="1"/>
          <p:nvPr/>
        </p:nvSpPr>
        <p:spPr>
          <a:xfrm>
            <a:off x="7710415" y="3150632"/>
            <a:ext cx="129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800" b="1" dirty="0" err="1"/>
              <a:t>مُسْلِمِيَّ</a:t>
            </a:r>
            <a:endParaRPr lang="en-GB" sz="28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D553A82-3D13-4252-96F2-A9F207CEFD69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6322252" y="1665263"/>
            <a:ext cx="740087" cy="1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6A4E60E5-6AC5-49A1-ACDE-F9614E9C38AF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flipH="1" flipV="1">
            <a:off x="4171341" y="1665263"/>
            <a:ext cx="740086" cy="1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AFE9967-2D64-47DA-9874-227390EC99E8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2081661" y="1665263"/>
            <a:ext cx="793540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76FFFE0-C3E2-4E69-BF51-7758BFB80320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211872" y="2126928"/>
            <a:ext cx="21637" cy="1032885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9D8F6EA-19B8-421A-8374-A114AF6DDD8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881579" y="3421423"/>
            <a:ext cx="386165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9B9BB2F-AA28-4185-AD22-7AFC67448D8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050129" y="3416682"/>
            <a:ext cx="351222" cy="4741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BB8E17B-E27E-4846-960A-2967FCE9191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350769" y="3416682"/>
            <a:ext cx="351222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35959E8-41BA-4C2D-B805-7E94E6C8F4F4}"/>
              </a:ext>
            </a:extLst>
          </p:cNvPr>
          <p:cNvCxnSpPr>
            <a:stCxn id="16" idx="3"/>
          </p:cNvCxnSpPr>
          <p:nvPr/>
        </p:nvCxnSpPr>
        <p:spPr>
          <a:xfrm>
            <a:off x="7583016" y="3416682"/>
            <a:ext cx="373360" cy="237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4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5" grpId="0"/>
      <p:bldP spid="8" grpId="0"/>
      <p:bldP spid="13" grpId="0"/>
      <p:bldP spid="14" grpId="0"/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مُسْلِمِيَّ</a:t>
            </a:r>
            <a:r>
              <a:rPr lang="ur-PK" dirty="0"/>
              <a:t>، </a:t>
            </a:r>
            <a:r>
              <a:rPr lang="ur-PK" dirty="0" err="1"/>
              <a:t>تَقْدِيْرُهُ</a:t>
            </a:r>
            <a:r>
              <a:rPr lang="ur-PK" dirty="0"/>
              <a:t> </a:t>
            </a:r>
            <a:r>
              <a:rPr lang="ur-PK" dirty="0" err="1"/>
              <a:t>مُسْلِمُوْيَ</a:t>
            </a:r>
            <a:r>
              <a:rPr lang="ur-PK" dirty="0"/>
              <a:t>، </a:t>
            </a:r>
            <a:r>
              <a:rPr lang="ur-PK" dirty="0" err="1"/>
              <a:t>اِجْتَمَعَتِ</a:t>
            </a:r>
            <a:r>
              <a:rPr lang="ur-PK" dirty="0"/>
              <a:t> </a:t>
            </a:r>
            <a:r>
              <a:rPr lang="ur-PK" dirty="0" err="1"/>
              <a:t>الوَاوُ</a:t>
            </a:r>
            <a:r>
              <a:rPr lang="ur-PK" dirty="0"/>
              <a:t> </a:t>
            </a:r>
            <a:r>
              <a:rPr lang="ur-PK" dirty="0" err="1"/>
              <a:t>وَاليَاءُ</a:t>
            </a:r>
            <a:r>
              <a:rPr lang="ur-PK" dirty="0"/>
              <a:t>، </a:t>
            </a:r>
            <a:r>
              <a:rPr lang="ur-PK" dirty="0" err="1"/>
              <a:t>والأولى</a:t>
            </a:r>
            <a:r>
              <a:rPr lang="ur-PK" dirty="0"/>
              <a:t> </a:t>
            </a:r>
            <a:r>
              <a:rPr lang="ur-PK" dirty="0" err="1"/>
              <a:t>مِنْهُمَا</a:t>
            </a:r>
            <a:r>
              <a:rPr lang="ur-PK" dirty="0"/>
              <a:t> </a:t>
            </a:r>
            <a:r>
              <a:rPr lang="ur-PK" dirty="0" err="1"/>
              <a:t>سَاكِنَةٌ</a:t>
            </a:r>
            <a:r>
              <a:rPr lang="ur-PK" dirty="0"/>
              <a:t>، </a:t>
            </a:r>
            <a:r>
              <a:rPr lang="ur-PK" dirty="0" err="1"/>
              <a:t>فَقُلِبَتِ</a:t>
            </a:r>
            <a:r>
              <a:rPr lang="ur-PK" dirty="0"/>
              <a:t> </a:t>
            </a:r>
            <a:r>
              <a:rPr lang="ur-PK" dirty="0" err="1"/>
              <a:t>الوَاوُ</a:t>
            </a:r>
            <a:r>
              <a:rPr lang="ur-PK" dirty="0"/>
              <a:t> </a:t>
            </a:r>
            <a:r>
              <a:rPr lang="ur-PK" dirty="0" err="1"/>
              <a:t>يَاءً</a:t>
            </a:r>
            <a:r>
              <a:rPr lang="ur-PK" dirty="0"/>
              <a:t>، </a:t>
            </a:r>
            <a:r>
              <a:rPr lang="ur-PK" dirty="0" err="1"/>
              <a:t>وأُدْغِمَتِ</a:t>
            </a:r>
            <a:r>
              <a:rPr lang="ur-PK" dirty="0"/>
              <a:t> </a:t>
            </a:r>
            <a:r>
              <a:rPr lang="ur-PK" dirty="0" err="1"/>
              <a:t>اليَاءُ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الْيَاءِ</a:t>
            </a:r>
            <a:r>
              <a:rPr lang="ur-PK" dirty="0"/>
              <a:t> </a:t>
            </a:r>
            <a:r>
              <a:rPr lang="ur-PK" dirty="0" err="1"/>
              <a:t>وَاُبدِلَتِ</a:t>
            </a:r>
            <a:r>
              <a:rPr lang="ur-PK" dirty="0"/>
              <a:t> </a:t>
            </a:r>
            <a:r>
              <a:rPr lang="ur-PK" dirty="0" err="1"/>
              <a:t>الضَّمَّةُ</a:t>
            </a:r>
            <a:r>
              <a:rPr lang="ur-PK" dirty="0"/>
              <a:t> </a:t>
            </a:r>
            <a:r>
              <a:rPr lang="ur-PK" dirty="0" err="1"/>
              <a:t>بِالكَسْرَةِ</a:t>
            </a:r>
            <a:r>
              <a:rPr lang="ur-PK" dirty="0"/>
              <a:t>، </a:t>
            </a:r>
            <a:r>
              <a:rPr lang="ur-PK" dirty="0" err="1"/>
              <a:t>لِمُنَاسَبَةِ</a:t>
            </a:r>
            <a:r>
              <a:rPr lang="ur-PK" dirty="0"/>
              <a:t> </a:t>
            </a:r>
            <a:r>
              <a:rPr lang="ur-PK" dirty="0" err="1"/>
              <a:t>الْيَاءِ</a:t>
            </a:r>
            <a:r>
              <a:rPr lang="ur-PK" dirty="0"/>
              <a:t>، </a:t>
            </a:r>
            <a:r>
              <a:rPr lang="ur-PK" dirty="0" err="1"/>
              <a:t>فَصَارَ</a:t>
            </a:r>
            <a:r>
              <a:rPr lang="ur-PK" dirty="0"/>
              <a:t> </a:t>
            </a:r>
            <a:r>
              <a:rPr lang="ur-PK" dirty="0" err="1"/>
              <a:t>مُسْلِمِيَّ</a:t>
            </a:r>
            <a:endParaRPr lang="ur-PK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7718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مُسْلِمِيَّ</a:t>
            </a:r>
            <a:r>
              <a:rPr lang="ur-PK" dirty="0"/>
              <a:t>، </a:t>
            </a:r>
            <a:r>
              <a:rPr lang="ur-PK" dirty="0" err="1"/>
              <a:t>وَرَأَيْتُ</a:t>
            </a:r>
            <a:r>
              <a:rPr lang="ur-PK" dirty="0"/>
              <a:t> </a:t>
            </a:r>
            <a:r>
              <a:rPr lang="ur-PK" dirty="0" err="1"/>
              <a:t>مُسْلِمِيَّ</a:t>
            </a:r>
            <a:r>
              <a:rPr lang="ur-PK" dirty="0"/>
              <a:t>، </a:t>
            </a:r>
            <a:r>
              <a:rPr lang="ur-PK" dirty="0" err="1"/>
              <a:t>وَمَرَرْتُ</a:t>
            </a:r>
            <a:r>
              <a:rPr lang="ur-PK" dirty="0"/>
              <a:t> </a:t>
            </a:r>
            <a:r>
              <a:rPr lang="ur-PK" dirty="0" err="1"/>
              <a:t>بِمُسْلِمِيَّ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7295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فَصْلٌ</a:t>
            </a:r>
            <a:r>
              <a:rPr lang="ur-PK" dirty="0"/>
              <a:t>: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أَصْنَافِ</a:t>
            </a:r>
            <a:r>
              <a:rPr lang="ur-PK" dirty="0"/>
              <a:t> </a:t>
            </a:r>
            <a:r>
              <a:rPr lang="ur-PK" dirty="0" err="1"/>
              <a:t>إعْرابِ</a:t>
            </a:r>
            <a:r>
              <a:rPr lang="ur-PK" dirty="0"/>
              <a:t> </a:t>
            </a:r>
            <a:r>
              <a:rPr lang="ur-PK" dirty="0" err="1"/>
              <a:t>الاسْمِ</a:t>
            </a:r>
            <a:r>
              <a:rPr lang="ur-PK" dirty="0"/>
              <a:t> </a:t>
            </a:r>
            <a:r>
              <a:rPr lang="ur-PK" dirty="0" err="1"/>
              <a:t>وَهِيَ</a:t>
            </a:r>
            <a:r>
              <a:rPr lang="ur-PK" dirty="0"/>
              <a:t> </a:t>
            </a:r>
            <a:r>
              <a:rPr lang="ur-PK" dirty="0" err="1"/>
              <a:t>تِسْعَةٌ</a:t>
            </a:r>
            <a:r>
              <a:rPr lang="ur-PK" dirty="0"/>
              <a:t>: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418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01B03F6-437B-42EC-9EF1-A9B89A05B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17075"/>
              </p:ext>
            </p:extLst>
          </p:nvPr>
        </p:nvGraphicFramePr>
        <p:xfrm>
          <a:off x="971600" y="699542"/>
          <a:ext cx="7452000" cy="4264800"/>
        </p:xfrm>
        <a:graphic>
          <a:graphicData uri="http://schemas.openxmlformats.org/drawingml/2006/table">
            <a:tbl>
              <a:tblPr rtl="1" firstRow="1" firstCol="1" bandRow="1">
                <a:tableStyleId>{93296810-A885-4BE3-A3E7-6D5BEEA58F35}</a:tableStyleId>
              </a:tblPr>
              <a:tblGrid>
                <a:gridCol w="3456000">
                  <a:extLst>
                    <a:ext uri="{9D8B030D-6E8A-4147-A177-3AD203B41FA5}">
                      <a16:colId xmlns:a16="http://schemas.microsoft.com/office/drawing/2014/main" xmlns="" val="199418745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xmlns="" val="38589691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xmlns="" val="4267548117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xmlns="" val="1208858815"/>
                    </a:ext>
                  </a:extLst>
                </a:gridCol>
              </a:tblGrid>
              <a:tr h="187188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dirty="0">
                          <a:effectLst/>
                        </a:rPr>
                        <a:t>مرفوع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dirty="0">
                          <a:effectLst/>
                        </a:rPr>
                        <a:t>منصوب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dirty="0">
                          <a:effectLst/>
                        </a:rPr>
                        <a:t>مجرور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extLst>
                  <a:ext uri="{0D108BD9-81ED-4DB2-BD59-A6C34878D82A}">
                    <a16:rowId xmlns:a16="http://schemas.microsoft.com/office/drawing/2014/main" xmlns="" val="5014330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ur-PK" sz="1800" dirty="0" err="1">
                          <a:effectLst/>
                        </a:rPr>
                        <a:t>الْمُفْرَدُ</a:t>
                      </a:r>
                      <a:r>
                        <a:rPr lang="ur-PK" sz="1800" dirty="0">
                          <a:effectLst/>
                        </a:rPr>
                        <a:t> </a:t>
                      </a:r>
                      <a:r>
                        <a:rPr lang="ur-PK" sz="1800" dirty="0" err="1">
                          <a:effectLst/>
                        </a:rPr>
                        <a:t>الْمُنْصَرِفُ</a:t>
                      </a:r>
                      <a:r>
                        <a:rPr lang="ur-PK" sz="1800" dirty="0">
                          <a:effectLst/>
                        </a:rPr>
                        <a:t> </a:t>
                      </a:r>
                      <a:r>
                        <a:rPr lang="ur-PK" sz="1800" dirty="0" err="1">
                          <a:effectLst/>
                        </a:rPr>
                        <a:t>الصَّحِيْحُ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ضمة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فتحة</a:t>
                      </a:r>
                      <a:endParaRPr lang="en-GB" sz="2000" b="1" kern="120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كسرة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796124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2000" dirty="0" err="1">
                          <a:effectLst/>
                        </a:rPr>
                        <a:t>الْمُفْرَدُ</a:t>
                      </a:r>
                      <a:r>
                        <a:rPr lang="ur-PK" sz="2000" dirty="0">
                          <a:effectLst/>
                        </a:rPr>
                        <a:t> </a:t>
                      </a:r>
                      <a:r>
                        <a:rPr lang="ur-PK" sz="2000" dirty="0" err="1">
                          <a:effectLst/>
                        </a:rPr>
                        <a:t>الْمُنْصَرِفُ</a:t>
                      </a:r>
                      <a:r>
                        <a:rPr lang="ur-PK" sz="2000" dirty="0">
                          <a:effectLst/>
                        </a:rPr>
                        <a:t> </a:t>
                      </a:r>
                      <a:r>
                        <a:rPr lang="ur-PK" sz="2000" dirty="0" err="1">
                          <a:effectLst/>
                        </a:rPr>
                        <a:t>الْجَارِيْ</a:t>
                      </a:r>
                      <a:r>
                        <a:rPr lang="ur-PK" sz="2000" dirty="0">
                          <a:effectLst/>
                        </a:rPr>
                        <a:t> </a:t>
                      </a:r>
                      <a:r>
                        <a:rPr lang="ur-PK" sz="2000" dirty="0" err="1">
                          <a:effectLst/>
                        </a:rPr>
                        <a:t>مَجْرَی</a:t>
                      </a:r>
                      <a:r>
                        <a:rPr lang="ur-PK" sz="2000" dirty="0">
                          <a:effectLst/>
                        </a:rPr>
                        <a:t> </a:t>
                      </a:r>
                      <a:r>
                        <a:rPr lang="ur-PK" sz="2000" dirty="0" err="1">
                          <a:effectLst/>
                        </a:rPr>
                        <a:t>الصَّحِيْحُ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ضمة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فتحة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كسرة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26279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ur-PK" sz="1800" dirty="0" err="1">
                          <a:effectLst/>
                        </a:rPr>
                        <a:t>الْجَمْعُ</a:t>
                      </a:r>
                      <a:r>
                        <a:rPr lang="ur-PK" sz="1800" dirty="0">
                          <a:effectLst/>
                        </a:rPr>
                        <a:t> </a:t>
                      </a:r>
                      <a:r>
                        <a:rPr lang="ur-PK" sz="1800" dirty="0" err="1">
                          <a:effectLst/>
                        </a:rPr>
                        <a:t>الْمُكَسَّرِ</a:t>
                      </a:r>
                      <a:r>
                        <a:rPr lang="ur-PK" sz="1800" dirty="0">
                          <a:effectLst/>
                        </a:rPr>
                        <a:t> </a:t>
                      </a:r>
                      <a:r>
                        <a:rPr lang="ur-PK" sz="1800" dirty="0" err="1">
                          <a:effectLst/>
                        </a:rPr>
                        <a:t>الْمُنْصَرِفُ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ضمة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فتحة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كسرة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29575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2000" dirty="0">
                          <a:effectLst/>
                        </a:rPr>
                        <a:t>جمع </a:t>
                      </a:r>
                      <a:r>
                        <a:rPr lang="ur-PK" sz="2000" dirty="0" err="1">
                          <a:effectLst/>
                        </a:rPr>
                        <a:t>المؤنث</a:t>
                      </a:r>
                      <a:r>
                        <a:rPr lang="ur-PK" sz="2000" dirty="0">
                          <a:effectLst/>
                        </a:rPr>
                        <a:t> </a:t>
                      </a:r>
                      <a:r>
                        <a:rPr lang="ur-PK" sz="2000" dirty="0" err="1">
                          <a:effectLst/>
                        </a:rPr>
                        <a:t>السالم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ضمة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كسرة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كسرة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01098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ur-PK" sz="1800" dirty="0" err="1">
                          <a:effectLst/>
                        </a:rPr>
                        <a:t>غير</a:t>
                      </a:r>
                      <a:r>
                        <a:rPr lang="ur-PK" sz="1800" dirty="0">
                          <a:effectLst/>
                        </a:rPr>
                        <a:t> </a:t>
                      </a:r>
                      <a:r>
                        <a:rPr lang="ur-PK" sz="1800" dirty="0" err="1">
                          <a:effectLst/>
                        </a:rPr>
                        <a:t>المنصرف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ضمة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فتحة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فتحة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01754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ur-PK" sz="1800" dirty="0" err="1">
                          <a:effectLst/>
                        </a:rPr>
                        <a:t>الأسماء</a:t>
                      </a:r>
                      <a:r>
                        <a:rPr lang="ur-PK" sz="1800" dirty="0">
                          <a:effectLst/>
                        </a:rPr>
                        <a:t> </a:t>
                      </a:r>
                      <a:r>
                        <a:rPr lang="ur-PK" sz="1800" dirty="0" err="1">
                          <a:effectLst/>
                        </a:rPr>
                        <a:t>الْخَمْسَة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واو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ألف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ياء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492465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ur-PK" sz="1800" dirty="0">
                          <a:effectLst/>
                        </a:rPr>
                        <a:t>مثنی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ألف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انِ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ياء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يْنِ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ياء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يْنِ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065360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ur-PK" sz="1800" dirty="0">
                          <a:effectLst/>
                        </a:rPr>
                        <a:t>جمع </a:t>
                      </a:r>
                      <a:r>
                        <a:rPr lang="ur-PK" sz="1800" dirty="0" err="1">
                          <a:effectLst/>
                        </a:rPr>
                        <a:t>المذكر</a:t>
                      </a:r>
                      <a:r>
                        <a:rPr lang="ur-PK" sz="1800" dirty="0">
                          <a:effectLst/>
                        </a:rPr>
                        <a:t> </a:t>
                      </a:r>
                      <a:r>
                        <a:rPr lang="ur-PK" sz="1800" dirty="0" err="1">
                          <a:effectLst/>
                        </a:rPr>
                        <a:t>السالم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واو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وْنَ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ياء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يْنَ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ياء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يْنَ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557006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ur-PK" sz="2000" dirty="0" err="1">
                          <a:effectLst/>
                        </a:rPr>
                        <a:t>الاسم</a:t>
                      </a:r>
                      <a:r>
                        <a:rPr lang="ur-PK" sz="2000" dirty="0">
                          <a:effectLst/>
                        </a:rPr>
                        <a:t> </a:t>
                      </a:r>
                      <a:r>
                        <a:rPr lang="ur-PK" sz="2000" dirty="0" err="1">
                          <a:effectLst/>
                        </a:rPr>
                        <a:t>المقصور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30084" marR="3008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ضمة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مُقَدَّرَة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فتحة مُقَدَّرَة</a:t>
                      </a:r>
                      <a:endParaRPr lang="en-GB" sz="2000" b="1" kern="120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كسرة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مُقَدَّرَة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713277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ur-PK" sz="2000" kern="1200" dirty="0" err="1">
                          <a:effectLst/>
                        </a:rPr>
                        <a:t>الْاِسْمُ</a:t>
                      </a:r>
                      <a:r>
                        <a:rPr lang="ur-PK" sz="2000" kern="1200" dirty="0">
                          <a:effectLst/>
                        </a:rPr>
                        <a:t> </a:t>
                      </a:r>
                      <a:r>
                        <a:rPr lang="ur-PK" sz="2000" kern="1200" dirty="0" err="1">
                          <a:effectLst/>
                        </a:rPr>
                        <a:t>الْمَنْقُوْصُ</a:t>
                      </a: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dwa-assalaf" panose="020000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ضمة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مقدرة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فتحة</a:t>
                      </a:r>
                      <a:endParaRPr lang="en-GB" sz="2000" b="1" kern="120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كسرة</a:t>
                      </a:r>
                      <a:r>
                        <a:rPr lang="ur-PK" sz="20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r-PK" sz="2000" b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مقدرة</a:t>
                      </a:r>
                      <a:endParaRPr lang="en-GB" sz="20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3603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20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خواطر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C99F97-672A-4AE6-823E-45101DDB4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88" t="15001" r="27163" b="8000"/>
          <a:stretch/>
        </p:blipFill>
        <p:spPr>
          <a:xfrm>
            <a:off x="2411760" y="41469"/>
            <a:ext cx="3312368" cy="50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5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الصِنْفُ</a:t>
            </a:r>
            <a:r>
              <a:rPr lang="ur-PK" dirty="0"/>
              <a:t> </a:t>
            </a:r>
            <a:r>
              <a:rPr lang="ur-PK" dirty="0" err="1"/>
              <a:t>الْأَوَّلُ</a:t>
            </a:r>
            <a:r>
              <a:rPr lang="ur-PK" dirty="0"/>
              <a:t>]</a:t>
            </a:r>
          </a:p>
          <a:p>
            <a:pPr rtl="1"/>
            <a:r>
              <a:rPr lang="ur-PK" dirty="0" err="1"/>
              <a:t>اَلْأَوَّلُ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الرَّفْعُ</a:t>
            </a:r>
            <a:r>
              <a:rPr lang="ur-PK" dirty="0"/>
              <a:t> </a:t>
            </a:r>
            <a:r>
              <a:rPr lang="ur-PK" dirty="0" err="1"/>
              <a:t>بالضَّمَّةِ</a:t>
            </a:r>
            <a:r>
              <a:rPr lang="ur-PK" dirty="0"/>
              <a:t>، </a:t>
            </a:r>
            <a:r>
              <a:rPr lang="ur-PK" dirty="0" err="1"/>
              <a:t>والنَّصْبُ</a:t>
            </a:r>
            <a:r>
              <a:rPr lang="ur-PK" dirty="0"/>
              <a:t> </a:t>
            </a:r>
            <a:r>
              <a:rPr lang="ur-PK" dirty="0" err="1"/>
              <a:t>بِالفَتْحَةِ</a:t>
            </a:r>
            <a:r>
              <a:rPr lang="ur-PK" dirty="0"/>
              <a:t>، </a:t>
            </a:r>
            <a:r>
              <a:rPr lang="ur-PK" dirty="0" err="1"/>
              <a:t>والجَرُّ</a:t>
            </a:r>
            <a:r>
              <a:rPr lang="ur-PK" dirty="0"/>
              <a:t> </a:t>
            </a:r>
            <a:r>
              <a:rPr lang="ur-PK" dirty="0" err="1"/>
              <a:t>بالكَسْرَةِ</a:t>
            </a:r>
            <a:r>
              <a:rPr lang="ur-PK" dirty="0"/>
              <a:t>، </a:t>
            </a:r>
            <a:r>
              <a:rPr lang="ur-PK" dirty="0" err="1"/>
              <a:t>وَيَخْتَصُّ</a:t>
            </a:r>
            <a:r>
              <a:rPr lang="ur-PK" dirty="0"/>
              <a:t> </a:t>
            </a:r>
            <a:r>
              <a:rPr lang="ur-PK" dirty="0" err="1"/>
              <a:t>بِالْمُفْرَدِ</a:t>
            </a:r>
            <a:r>
              <a:rPr lang="ur-PK" dirty="0"/>
              <a:t> </a:t>
            </a:r>
            <a:r>
              <a:rPr lang="ur-PK" dirty="0" err="1"/>
              <a:t>المُنْصَرِفِ</a:t>
            </a:r>
            <a:r>
              <a:rPr lang="ur-PK" dirty="0"/>
              <a:t> </a:t>
            </a:r>
            <a:r>
              <a:rPr lang="ur-PK" dirty="0" err="1"/>
              <a:t>الصَّحِيحِ</a:t>
            </a:r>
            <a:r>
              <a:rPr lang="ur-PK" dirty="0"/>
              <a:t>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24762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وَيَخْتَصُّ</a:t>
            </a:r>
            <a:r>
              <a:rPr lang="ur-PK" dirty="0"/>
              <a:t> </a:t>
            </a:r>
            <a:r>
              <a:rPr lang="ur-PK" dirty="0" err="1"/>
              <a:t>بِالْمُفْرَدِ</a:t>
            </a:r>
            <a:r>
              <a:rPr lang="ur-PK" dirty="0"/>
              <a:t> </a:t>
            </a:r>
            <a:r>
              <a:rPr lang="ur-PK" dirty="0" err="1"/>
              <a:t>المُنْصَرِفِ</a:t>
            </a:r>
            <a:r>
              <a:rPr lang="ur-PK" dirty="0"/>
              <a:t> </a:t>
            </a:r>
            <a:r>
              <a:rPr lang="ur-PK" dirty="0" err="1"/>
              <a:t>الصَّحِيحِ</a:t>
            </a:r>
            <a:r>
              <a:rPr lang="ur-PK" dirty="0"/>
              <a:t>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2041343-EAB7-4FB4-B1C8-07E35E111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0" t="30085" r="44400" b="7680"/>
          <a:stretch/>
        </p:blipFill>
        <p:spPr>
          <a:xfrm rot="5400000">
            <a:off x="2303744" y="-92541"/>
            <a:ext cx="648072" cy="32403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815827C-4324-42EC-9B1E-091F88B3F4FC}"/>
              </a:ext>
            </a:extLst>
          </p:cNvPr>
          <p:cNvSpPr/>
          <p:nvPr/>
        </p:nvSpPr>
        <p:spPr>
          <a:xfrm>
            <a:off x="204190" y="1846752"/>
            <a:ext cx="406794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 fontAlgn="base">
              <a:lnSpc>
                <a:spcPct val="20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وخصّصَه واخْتصّــه: أَفْرَدَه به دون غيره. </a:t>
            </a:r>
          </a:p>
          <a:p>
            <a:pPr algn="r" rtl="1" fontAlgn="base">
              <a:lnSpc>
                <a:spcPct val="200000"/>
              </a:lnSpc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﴿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وَاللَّهُ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يَخْتَصُّ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بِرَحْمَتِهِ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مَنْ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يَشَاءُ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﴾</a:t>
            </a:r>
          </a:p>
          <a:p>
            <a:pPr algn="r" rtl="1" fontAlgn="base">
              <a:lnSpc>
                <a:spcPct val="20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ويقال: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 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Amiri" panose="00000500000000000000" pitchFamily="2" charset="-78"/>
              </a:rPr>
              <a:t>اخْتصّ فلانٌ بالأَمر وتخصّصَ له إِذا انفرد</a:t>
            </a:r>
            <a:endParaRPr lang="ar-SA" b="0" i="0" dirty="0">
              <a:solidFill>
                <a:schemeClr val="accent6">
                  <a:lumMod val="75000"/>
                </a:schemeClr>
              </a:solidFill>
              <a:effectLst/>
              <a:latin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70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عِنْدَ</a:t>
            </a:r>
            <a:r>
              <a:rPr lang="ur-PK" dirty="0"/>
              <a:t> </a:t>
            </a:r>
            <a:r>
              <a:rPr lang="ur-PK" dirty="0" err="1"/>
              <a:t>النُّحَاةِ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لا </a:t>
            </a:r>
            <a:r>
              <a:rPr lang="ur-PK" dirty="0" err="1"/>
              <a:t>يَكونُ</a:t>
            </a:r>
            <a:r>
              <a:rPr lang="ur-PK" dirty="0"/>
              <a:t> </a:t>
            </a:r>
            <a:r>
              <a:rPr lang="ur-PK" dirty="0" err="1"/>
              <a:t>آخِرُه</a:t>
            </a:r>
            <a:r>
              <a:rPr lang="ur-PK" dirty="0"/>
              <a:t> </a:t>
            </a:r>
            <a:r>
              <a:rPr lang="ur-PK" dirty="0" err="1"/>
              <a:t>حَرْفَ</a:t>
            </a:r>
            <a:r>
              <a:rPr lang="ur-PK" dirty="0"/>
              <a:t> </a:t>
            </a:r>
            <a:r>
              <a:rPr lang="ur-PK" dirty="0" err="1"/>
              <a:t>عِلَّةٍ</a:t>
            </a:r>
            <a:r>
              <a:rPr lang="ur-PK" dirty="0"/>
              <a:t> </a:t>
            </a:r>
            <a:r>
              <a:rPr lang="ur-PK" dirty="0" err="1"/>
              <a:t>كَزَيْدٍ</a:t>
            </a:r>
            <a:r>
              <a:rPr lang="ur-PK" dirty="0"/>
              <a:t>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734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وبِالْجَارِي</a:t>
            </a:r>
            <a:r>
              <a:rPr lang="ur-PK" dirty="0"/>
              <a:t> </a:t>
            </a:r>
            <a:r>
              <a:rPr lang="ur-PK" dirty="0" err="1"/>
              <a:t>مَجْرَى</a:t>
            </a:r>
            <a:r>
              <a:rPr lang="ur-PK" dirty="0"/>
              <a:t> </a:t>
            </a:r>
            <a:r>
              <a:rPr lang="ur-PK" dirty="0" err="1"/>
              <a:t>الصَّحِيْحِ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آخِرِه</a:t>
            </a:r>
            <a:r>
              <a:rPr lang="ur-PK" dirty="0"/>
              <a:t> </a:t>
            </a:r>
            <a:r>
              <a:rPr lang="ur-PK" dirty="0" err="1"/>
              <a:t>وَاوٌ</a:t>
            </a:r>
            <a:r>
              <a:rPr lang="ur-PK" dirty="0"/>
              <a:t>،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يَاءٌ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قَبْلَهَا</a:t>
            </a:r>
            <a:r>
              <a:rPr lang="ur-PK" dirty="0"/>
              <a:t> </a:t>
            </a:r>
            <a:r>
              <a:rPr lang="ur-PK" dirty="0" err="1"/>
              <a:t>سَاكِـنٌ</a:t>
            </a:r>
            <a:r>
              <a:rPr lang="ur-PK" dirty="0"/>
              <a:t>، </a:t>
            </a:r>
            <a:r>
              <a:rPr lang="ur-PK" dirty="0" err="1"/>
              <a:t>كَدَلْوٍ</a:t>
            </a:r>
            <a:r>
              <a:rPr lang="ur-PK" dirty="0"/>
              <a:t> </a:t>
            </a:r>
            <a:r>
              <a:rPr lang="ur-PK" dirty="0" err="1"/>
              <a:t>وَظَبْيٍ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295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8177</TotalTime>
  <Words>1078</Words>
  <Application>Microsoft Office PowerPoint</Application>
  <PresentationFormat>On-screen Show (16:9)</PresentationFormat>
  <Paragraphs>246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1258</cp:revision>
  <cp:lastPrinted>2018-11-30T18:58:39Z</cp:lastPrinted>
  <dcterms:created xsi:type="dcterms:W3CDTF">2017-07-04T20:08:42Z</dcterms:created>
  <dcterms:modified xsi:type="dcterms:W3CDTF">2019-11-21T11:10:16Z</dcterms:modified>
</cp:coreProperties>
</file>