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357" r:id="rId2"/>
    <p:sldId id="404" r:id="rId3"/>
    <p:sldId id="427" r:id="rId4"/>
    <p:sldId id="429" r:id="rId5"/>
    <p:sldId id="428" r:id="rId6"/>
    <p:sldId id="431" r:id="rId7"/>
    <p:sldId id="432" r:id="rId8"/>
    <p:sldId id="433" r:id="rId9"/>
    <p:sldId id="434" r:id="rId10"/>
    <p:sldId id="435" r:id="rId11"/>
    <p:sldId id="437" r:id="rId12"/>
    <p:sldId id="439" r:id="rId13"/>
    <p:sldId id="436" r:id="rId14"/>
    <p:sldId id="440" r:id="rId15"/>
    <p:sldId id="441" r:id="rId16"/>
    <p:sldId id="442" r:id="rId17"/>
    <p:sldId id="449" r:id="rId18"/>
    <p:sldId id="445" r:id="rId19"/>
    <p:sldId id="443" r:id="rId20"/>
    <p:sldId id="448" r:id="rId21"/>
    <p:sldId id="446" r:id="rId22"/>
    <p:sldId id="450" r:id="rId23"/>
    <p:sldId id="451" r:id="rId24"/>
    <p:sldId id="455" r:id="rId25"/>
    <p:sldId id="452" r:id="rId26"/>
    <p:sldId id="453" r:id="rId27"/>
    <p:sldId id="454" r:id="rId28"/>
    <p:sldId id="456" r:id="rId29"/>
    <p:sldId id="459" r:id="rId30"/>
    <p:sldId id="458" r:id="rId31"/>
    <p:sldId id="457" r:id="rId32"/>
    <p:sldId id="460" r:id="rId33"/>
    <p:sldId id="463" r:id="rId34"/>
    <p:sldId id="464" r:id="rId35"/>
    <p:sldId id="461" r:id="rId36"/>
    <p:sldId id="462" r:id="rId37"/>
    <p:sldId id="465" r:id="rId38"/>
    <p:sldId id="467" r:id="rId39"/>
    <p:sldId id="468" r:id="rId40"/>
    <p:sldId id="469" r:id="rId41"/>
    <p:sldId id="470" r:id="rId42"/>
    <p:sldId id="472" r:id="rId43"/>
    <p:sldId id="473" r:id="rId44"/>
    <p:sldId id="483" r:id="rId45"/>
    <p:sldId id="474" r:id="rId46"/>
    <p:sldId id="475" r:id="rId47"/>
    <p:sldId id="476" r:id="rId48"/>
    <p:sldId id="477" r:id="rId49"/>
    <p:sldId id="479" r:id="rId50"/>
    <p:sldId id="480" r:id="rId51"/>
    <p:sldId id="481" r:id="rId52"/>
    <p:sldId id="484" r:id="rId53"/>
    <p:sldId id="482" r:id="rId54"/>
    <p:sldId id="355" r:id="rId55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27"/>
            <p14:sldId id="429"/>
            <p14:sldId id="428"/>
            <p14:sldId id="431"/>
            <p14:sldId id="432"/>
            <p14:sldId id="433"/>
            <p14:sldId id="434"/>
            <p14:sldId id="435"/>
            <p14:sldId id="437"/>
            <p14:sldId id="439"/>
            <p14:sldId id="436"/>
            <p14:sldId id="440"/>
            <p14:sldId id="441"/>
            <p14:sldId id="442"/>
            <p14:sldId id="449"/>
            <p14:sldId id="445"/>
            <p14:sldId id="443"/>
            <p14:sldId id="448"/>
            <p14:sldId id="446"/>
            <p14:sldId id="450"/>
            <p14:sldId id="451"/>
            <p14:sldId id="455"/>
            <p14:sldId id="452"/>
            <p14:sldId id="453"/>
            <p14:sldId id="454"/>
            <p14:sldId id="456"/>
            <p14:sldId id="459"/>
            <p14:sldId id="458"/>
            <p14:sldId id="457"/>
            <p14:sldId id="460"/>
            <p14:sldId id="463"/>
            <p14:sldId id="464"/>
            <p14:sldId id="461"/>
            <p14:sldId id="462"/>
            <p14:sldId id="465"/>
            <p14:sldId id="467"/>
            <p14:sldId id="468"/>
            <p14:sldId id="469"/>
            <p14:sldId id="470"/>
            <p14:sldId id="472"/>
            <p14:sldId id="473"/>
            <p14:sldId id="483"/>
            <p14:sldId id="474"/>
            <p14:sldId id="475"/>
            <p14:sldId id="476"/>
            <p14:sldId id="477"/>
            <p14:sldId id="479"/>
            <p14:sldId id="480"/>
            <p14:sldId id="481"/>
            <p14:sldId id="484"/>
            <p14:sldId id="482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9D2BA-6BBE-4857-82B4-E84BF1253B8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3A1A88E-2F7E-4F25-8CAD-CEA0AE1BF4C6}">
      <dgm:prSet phldrT="[Text]"/>
      <dgm:spPr/>
      <dgm:t>
        <a:bodyPr/>
        <a:lstStyle/>
        <a:p>
          <a:r>
            <a:rPr lang="ur-PK" dirty="0"/>
            <a:t>عدل</a:t>
          </a:r>
          <a:endParaRPr lang="en-GB" dirty="0"/>
        </a:p>
      </dgm:t>
    </dgm:pt>
    <dgm:pt modelId="{15C153AD-34BB-401E-888F-12275FD6957F}" type="parTrans" cxnId="{F793621C-9FAE-4059-B761-1ED1DEEC0B5B}">
      <dgm:prSet/>
      <dgm:spPr/>
      <dgm:t>
        <a:bodyPr/>
        <a:lstStyle/>
        <a:p>
          <a:endParaRPr lang="en-GB"/>
        </a:p>
      </dgm:t>
    </dgm:pt>
    <dgm:pt modelId="{C800852E-AFDB-43E8-B156-41B7B0AF2C91}" type="sibTrans" cxnId="{F793621C-9FAE-4059-B761-1ED1DEEC0B5B}">
      <dgm:prSet/>
      <dgm:spPr/>
      <dgm:t>
        <a:bodyPr/>
        <a:lstStyle/>
        <a:p>
          <a:endParaRPr lang="en-GB"/>
        </a:p>
      </dgm:t>
    </dgm:pt>
    <dgm:pt modelId="{A07C3A28-B8FE-4381-9411-556C20CFEFEF}">
      <dgm:prSet phldrT="[Text]"/>
      <dgm:spPr/>
      <dgm:t>
        <a:bodyPr/>
        <a:lstStyle/>
        <a:p>
          <a:r>
            <a:rPr lang="ur-PK" dirty="0"/>
            <a:t>علم</a:t>
          </a:r>
          <a:endParaRPr lang="en-GB" dirty="0"/>
        </a:p>
      </dgm:t>
    </dgm:pt>
    <dgm:pt modelId="{AC951D82-4FBE-4336-9047-E08201C7F2E1}" type="parTrans" cxnId="{9EE5C3E5-5F81-45E4-99DA-ABF7C4D7C85A}">
      <dgm:prSet/>
      <dgm:spPr/>
      <dgm:t>
        <a:bodyPr/>
        <a:lstStyle/>
        <a:p>
          <a:endParaRPr lang="en-GB"/>
        </a:p>
      </dgm:t>
    </dgm:pt>
    <dgm:pt modelId="{26C506BA-898B-4FCB-81BE-01FCBC811BAD}" type="sibTrans" cxnId="{9EE5C3E5-5F81-45E4-99DA-ABF7C4D7C85A}">
      <dgm:prSet/>
      <dgm:spPr/>
      <dgm:t>
        <a:bodyPr/>
        <a:lstStyle/>
        <a:p>
          <a:endParaRPr lang="en-GB"/>
        </a:p>
      </dgm:t>
    </dgm:pt>
    <dgm:pt modelId="{D7305837-B5A3-4F90-9653-3BEF94929118}">
      <dgm:prSet phldrT="[Text]"/>
      <dgm:spPr/>
      <dgm:t>
        <a:bodyPr/>
        <a:lstStyle/>
        <a:p>
          <a:r>
            <a:rPr lang="ur-PK" dirty="0"/>
            <a:t>وصف</a:t>
          </a:r>
          <a:endParaRPr lang="en-GB" dirty="0"/>
        </a:p>
      </dgm:t>
    </dgm:pt>
    <dgm:pt modelId="{23E5410C-9F9D-498D-BB59-49F2CEBEBD31}" type="parTrans" cxnId="{4B8B19E6-CB09-4679-B849-0E9C1F14EC2F}">
      <dgm:prSet/>
      <dgm:spPr/>
      <dgm:t>
        <a:bodyPr/>
        <a:lstStyle/>
        <a:p>
          <a:endParaRPr lang="en-GB"/>
        </a:p>
      </dgm:t>
    </dgm:pt>
    <dgm:pt modelId="{9EE96DDA-175D-481B-AB95-5854CE481D24}" type="sibTrans" cxnId="{4B8B19E6-CB09-4679-B849-0E9C1F14EC2F}">
      <dgm:prSet/>
      <dgm:spPr/>
      <dgm:t>
        <a:bodyPr/>
        <a:lstStyle/>
        <a:p>
          <a:endParaRPr lang="en-GB"/>
        </a:p>
      </dgm:t>
    </dgm:pt>
    <dgm:pt modelId="{079FA0A9-8E60-46D1-A8E0-E240ABBE6D7C}">
      <dgm:prSet phldrT="[Text]"/>
      <dgm:spPr/>
      <dgm:t>
        <a:bodyPr/>
        <a:lstStyle/>
        <a:p>
          <a:r>
            <a:rPr lang="ur-PK" dirty="0" err="1"/>
            <a:t>فُعَلُ</a:t>
          </a:r>
          <a:endParaRPr lang="en-GB" dirty="0"/>
        </a:p>
      </dgm:t>
    </dgm:pt>
    <dgm:pt modelId="{5A154D2D-719D-4940-B925-C6B83C650F11}" type="parTrans" cxnId="{37E78B34-605D-4F3D-AA7C-37363DAABC17}">
      <dgm:prSet/>
      <dgm:spPr/>
      <dgm:t>
        <a:bodyPr/>
        <a:lstStyle/>
        <a:p>
          <a:endParaRPr lang="en-GB"/>
        </a:p>
      </dgm:t>
    </dgm:pt>
    <dgm:pt modelId="{B19BDA1C-66E3-4CB7-9298-D3236B564A43}" type="sibTrans" cxnId="{37E78B34-605D-4F3D-AA7C-37363DAABC17}">
      <dgm:prSet/>
      <dgm:spPr/>
      <dgm:t>
        <a:bodyPr/>
        <a:lstStyle/>
        <a:p>
          <a:endParaRPr lang="en-GB"/>
        </a:p>
      </dgm:t>
    </dgm:pt>
    <dgm:pt modelId="{B83EA0FA-5A6E-4BFB-8251-F637AFAB7D1F}">
      <dgm:prSet phldrT="[Text]"/>
      <dgm:spPr/>
      <dgm:t>
        <a:bodyPr/>
        <a:lstStyle/>
        <a:p>
          <a:r>
            <a:rPr lang="ur-PK" dirty="0" err="1"/>
            <a:t>عُمَرُ</a:t>
          </a:r>
          <a:endParaRPr lang="en-GB" dirty="0"/>
        </a:p>
      </dgm:t>
    </dgm:pt>
    <dgm:pt modelId="{B000E93E-9BA5-4B30-80EC-CAB5CEC2F5A1}" type="parTrans" cxnId="{5CCD8E11-4678-4969-B1D8-71A9294F52E5}">
      <dgm:prSet/>
      <dgm:spPr/>
      <dgm:t>
        <a:bodyPr/>
        <a:lstStyle/>
        <a:p>
          <a:endParaRPr lang="en-GB"/>
        </a:p>
      </dgm:t>
    </dgm:pt>
    <dgm:pt modelId="{206393B6-7171-4A94-96F0-B424F01FF0F8}" type="sibTrans" cxnId="{5CCD8E11-4678-4969-B1D8-71A9294F52E5}">
      <dgm:prSet/>
      <dgm:spPr/>
      <dgm:t>
        <a:bodyPr/>
        <a:lstStyle/>
        <a:p>
          <a:endParaRPr lang="en-GB"/>
        </a:p>
      </dgm:t>
    </dgm:pt>
    <dgm:pt modelId="{4845B825-50AB-4946-84ED-9215991A22BA}">
      <dgm:prSet phldrT="[Text]"/>
      <dgm:spPr/>
      <dgm:t>
        <a:bodyPr/>
        <a:lstStyle/>
        <a:p>
          <a:r>
            <a:rPr lang="ur-PK" dirty="0" err="1"/>
            <a:t>مُضَرُ</a:t>
          </a:r>
          <a:endParaRPr lang="en-GB" dirty="0"/>
        </a:p>
      </dgm:t>
    </dgm:pt>
    <dgm:pt modelId="{D6746DFB-9F49-43D8-B406-BF49AE22C76F}" type="parTrans" cxnId="{C377AEF6-067D-4CED-99FD-F8E22276CFFC}">
      <dgm:prSet/>
      <dgm:spPr/>
      <dgm:t>
        <a:bodyPr/>
        <a:lstStyle/>
        <a:p>
          <a:endParaRPr lang="en-GB"/>
        </a:p>
      </dgm:t>
    </dgm:pt>
    <dgm:pt modelId="{78F38101-27E1-4780-9A46-9388E1A001A9}" type="sibTrans" cxnId="{C377AEF6-067D-4CED-99FD-F8E22276CFFC}">
      <dgm:prSet/>
      <dgm:spPr/>
      <dgm:t>
        <a:bodyPr/>
        <a:lstStyle/>
        <a:p>
          <a:endParaRPr lang="en-GB"/>
        </a:p>
      </dgm:t>
    </dgm:pt>
    <dgm:pt modelId="{D6211339-FF81-495E-9D5E-50B731429122}">
      <dgm:prSet phldrT="[Text]"/>
      <dgm:spPr/>
      <dgm:t>
        <a:bodyPr/>
        <a:lstStyle/>
        <a:p>
          <a:r>
            <a:rPr lang="ur-PK" dirty="0" err="1"/>
            <a:t>زُحَلُ</a:t>
          </a:r>
          <a:endParaRPr lang="en-GB" dirty="0"/>
        </a:p>
      </dgm:t>
    </dgm:pt>
    <dgm:pt modelId="{228E5A47-62FF-45FA-944A-26DB03E9D809}" type="parTrans" cxnId="{03821357-0640-4D46-8E1B-6F7C4743D48E}">
      <dgm:prSet/>
      <dgm:spPr/>
      <dgm:t>
        <a:bodyPr/>
        <a:lstStyle/>
        <a:p>
          <a:endParaRPr lang="en-GB"/>
        </a:p>
      </dgm:t>
    </dgm:pt>
    <dgm:pt modelId="{706035FB-8C8E-4E05-AFFE-B564E5CBEC47}" type="sibTrans" cxnId="{03821357-0640-4D46-8E1B-6F7C4743D48E}">
      <dgm:prSet/>
      <dgm:spPr/>
      <dgm:t>
        <a:bodyPr/>
        <a:lstStyle/>
        <a:p>
          <a:endParaRPr lang="en-GB"/>
        </a:p>
      </dgm:t>
    </dgm:pt>
    <dgm:pt modelId="{276B82C1-A34F-4366-8231-FC95F0996102}">
      <dgm:prSet phldrT="[Text]"/>
      <dgm:spPr/>
      <dgm:t>
        <a:bodyPr/>
        <a:lstStyle/>
        <a:p>
          <a:r>
            <a:rPr lang="ur-PK" dirty="0" err="1"/>
            <a:t>قُزَحُ</a:t>
          </a:r>
          <a:endParaRPr lang="en-GB" dirty="0"/>
        </a:p>
      </dgm:t>
    </dgm:pt>
    <dgm:pt modelId="{3503FA5C-9C37-4AAF-AA49-648A994794D3}" type="parTrans" cxnId="{4D7678E9-20D0-4FB9-A9A0-FA76AD39B92B}">
      <dgm:prSet/>
      <dgm:spPr/>
      <dgm:t>
        <a:bodyPr/>
        <a:lstStyle/>
        <a:p>
          <a:endParaRPr lang="en-GB"/>
        </a:p>
      </dgm:t>
    </dgm:pt>
    <dgm:pt modelId="{1C307699-7E47-4512-93B9-B808081EBBFA}" type="sibTrans" cxnId="{4D7678E9-20D0-4FB9-A9A0-FA76AD39B92B}">
      <dgm:prSet/>
      <dgm:spPr/>
      <dgm:t>
        <a:bodyPr/>
        <a:lstStyle/>
        <a:p>
          <a:endParaRPr lang="en-GB"/>
        </a:p>
      </dgm:t>
    </dgm:pt>
    <dgm:pt modelId="{759D3E72-40C0-4A06-9EC3-32C2A9F43A44}">
      <dgm:prSet phldrT="[Text]"/>
      <dgm:spPr/>
      <dgm:t>
        <a:bodyPr/>
        <a:lstStyle/>
        <a:p>
          <a:r>
            <a:rPr lang="ur-PK" dirty="0" err="1"/>
            <a:t>فُعَالُ</a:t>
          </a:r>
          <a:r>
            <a:rPr lang="ur-PK" dirty="0"/>
            <a:t> - </a:t>
          </a:r>
          <a:r>
            <a:rPr lang="ur-PK" dirty="0" err="1"/>
            <a:t>مَفْعَلُ</a:t>
          </a:r>
          <a:endParaRPr lang="en-GB" dirty="0"/>
        </a:p>
      </dgm:t>
    </dgm:pt>
    <dgm:pt modelId="{E9F7508D-87D7-437E-A34B-3E3EFD934CEE}" type="parTrans" cxnId="{4A417734-909C-430F-B091-63A2812A4636}">
      <dgm:prSet/>
      <dgm:spPr/>
      <dgm:t>
        <a:bodyPr/>
        <a:lstStyle/>
        <a:p>
          <a:endParaRPr lang="en-GB"/>
        </a:p>
      </dgm:t>
    </dgm:pt>
    <dgm:pt modelId="{F907D0ED-D9C2-4F5A-A633-CD825E474F11}" type="sibTrans" cxnId="{4A417734-909C-430F-B091-63A2812A4636}">
      <dgm:prSet/>
      <dgm:spPr/>
      <dgm:t>
        <a:bodyPr/>
        <a:lstStyle/>
        <a:p>
          <a:endParaRPr lang="en-GB"/>
        </a:p>
      </dgm:t>
    </dgm:pt>
    <dgm:pt modelId="{BCB50B67-AF4C-46FE-A65F-FAE35FD25A2A}">
      <dgm:prSet phldrT="[Text]"/>
      <dgm:spPr/>
      <dgm:t>
        <a:bodyPr/>
        <a:lstStyle/>
        <a:p>
          <a:r>
            <a:rPr lang="ur-PK" dirty="0" err="1"/>
            <a:t>أُحَاد</a:t>
          </a:r>
          <a:endParaRPr lang="en-GB" dirty="0"/>
        </a:p>
      </dgm:t>
    </dgm:pt>
    <dgm:pt modelId="{5AD20C17-B928-42CE-B299-E75CE94EAC9C}" type="parTrans" cxnId="{BE2CE30B-DC3D-42F9-9F56-33729196DCAD}">
      <dgm:prSet/>
      <dgm:spPr/>
      <dgm:t>
        <a:bodyPr/>
        <a:lstStyle/>
        <a:p>
          <a:endParaRPr lang="en-GB"/>
        </a:p>
      </dgm:t>
    </dgm:pt>
    <dgm:pt modelId="{BBF71F2F-5786-4521-A2F5-704F5CC964D2}" type="sibTrans" cxnId="{BE2CE30B-DC3D-42F9-9F56-33729196DCAD}">
      <dgm:prSet/>
      <dgm:spPr/>
      <dgm:t>
        <a:bodyPr/>
        <a:lstStyle/>
        <a:p>
          <a:endParaRPr lang="en-GB"/>
        </a:p>
      </dgm:t>
    </dgm:pt>
    <dgm:pt modelId="{38F2455A-C12A-4BE7-9907-D574D5C52A0E}">
      <dgm:prSet phldrT="[Text]"/>
      <dgm:spPr/>
      <dgm:t>
        <a:bodyPr/>
        <a:lstStyle/>
        <a:p>
          <a:r>
            <a:rPr lang="ur-PK" dirty="0" err="1"/>
            <a:t>ثُنَاءُ</a:t>
          </a:r>
          <a:endParaRPr lang="en-GB" dirty="0"/>
        </a:p>
      </dgm:t>
    </dgm:pt>
    <dgm:pt modelId="{26EDA434-3C86-4C2C-8DA4-2FAE14F637F4}" type="parTrans" cxnId="{6F0B1311-6B4D-4C0A-8A98-676DF64829DA}">
      <dgm:prSet/>
      <dgm:spPr/>
      <dgm:t>
        <a:bodyPr/>
        <a:lstStyle/>
        <a:p>
          <a:endParaRPr lang="en-GB"/>
        </a:p>
      </dgm:t>
    </dgm:pt>
    <dgm:pt modelId="{E328D8D0-AAAB-4FAB-9525-FB7A5DC1E963}" type="sibTrans" cxnId="{6F0B1311-6B4D-4C0A-8A98-676DF64829DA}">
      <dgm:prSet/>
      <dgm:spPr/>
      <dgm:t>
        <a:bodyPr/>
        <a:lstStyle/>
        <a:p>
          <a:endParaRPr lang="en-GB"/>
        </a:p>
      </dgm:t>
    </dgm:pt>
    <dgm:pt modelId="{78CCD305-D754-4D63-AB14-1811433853C5}">
      <dgm:prSet phldrT="[Text]"/>
      <dgm:spPr/>
      <dgm:t>
        <a:bodyPr/>
        <a:lstStyle/>
        <a:p>
          <a:r>
            <a:rPr lang="ur-PK" dirty="0" err="1"/>
            <a:t>ثُلَاثُ</a:t>
          </a:r>
          <a:endParaRPr lang="en-GB" dirty="0"/>
        </a:p>
      </dgm:t>
    </dgm:pt>
    <dgm:pt modelId="{E46C5C59-B620-40CD-A8BA-00D97AE4A81D}" type="parTrans" cxnId="{78D9AEB5-AB45-4E83-9022-1EF3581FD0F8}">
      <dgm:prSet/>
      <dgm:spPr/>
      <dgm:t>
        <a:bodyPr/>
        <a:lstStyle/>
        <a:p>
          <a:endParaRPr lang="en-GB"/>
        </a:p>
      </dgm:t>
    </dgm:pt>
    <dgm:pt modelId="{0BF8030A-94B9-4DAA-A4D1-91C2BE9AE8E3}" type="sibTrans" cxnId="{78D9AEB5-AB45-4E83-9022-1EF3581FD0F8}">
      <dgm:prSet/>
      <dgm:spPr/>
      <dgm:t>
        <a:bodyPr/>
        <a:lstStyle/>
        <a:p>
          <a:endParaRPr lang="en-GB"/>
        </a:p>
      </dgm:t>
    </dgm:pt>
    <dgm:pt modelId="{2F6F54CD-7BA6-41B7-8D6B-B23201477C31}">
      <dgm:prSet phldrT="[Text]"/>
      <dgm:spPr/>
      <dgm:t>
        <a:bodyPr/>
        <a:lstStyle/>
        <a:p>
          <a:r>
            <a:rPr lang="ur-PK" dirty="0" err="1"/>
            <a:t>رُبَاعُ</a:t>
          </a:r>
          <a:endParaRPr lang="en-GB" dirty="0"/>
        </a:p>
      </dgm:t>
    </dgm:pt>
    <dgm:pt modelId="{649FB3E0-1E9F-45F1-BC94-90C670E189D3}" type="parTrans" cxnId="{7D08D110-AB15-4A3E-9E6C-1F179BAFBD21}">
      <dgm:prSet/>
      <dgm:spPr/>
      <dgm:t>
        <a:bodyPr/>
        <a:lstStyle/>
        <a:p>
          <a:endParaRPr lang="en-GB"/>
        </a:p>
      </dgm:t>
    </dgm:pt>
    <dgm:pt modelId="{9A47B117-C01F-44DA-ACF4-E8A8F820280A}" type="sibTrans" cxnId="{7D08D110-AB15-4A3E-9E6C-1F179BAFBD21}">
      <dgm:prSet/>
      <dgm:spPr/>
      <dgm:t>
        <a:bodyPr/>
        <a:lstStyle/>
        <a:p>
          <a:endParaRPr lang="en-GB"/>
        </a:p>
      </dgm:t>
    </dgm:pt>
    <dgm:pt modelId="{53FF7DE4-55A0-4AE6-BA59-C8E606608F0A}">
      <dgm:prSet phldrT="[Text]"/>
      <dgm:spPr/>
      <dgm:t>
        <a:bodyPr/>
        <a:lstStyle/>
        <a:p>
          <a:r>
            <a:rPr lang="ur-PK" dirty="0" err="1"/>
            <a:t>مَوْحَد</a:t>
          </a:r>
          <a:endParaRPr lang="en-GB" dirty="0"/>
        </a:p>
      </dgm:t>
    </dgm:pt>
    <dgm:pt modelId="{778ACCC1-F8C2-4E73-BE0A-74B1CE2F3622}" type="parTrans" cxnId="{02A911E3-C2FB-4587-A5E1-A19C3D29B34B}">
      <dgm:prSet/>
      <dgm:spPr/>
      <dgm:t>
        <a:bodyPr/>
        <a:lstStyle/>
        <a:p>
          <a:endParaRPr lang="en-GB"/>
        </a:p>
      </dgm:t>
    </dgm:pt>
    <dgm:pt modelId="{62D082F1-EE2B-4F1D-AC53-055BFB4C1FE2}" type="sibTrans" cxnId="{02A911E3-C2FB-4587-A5E1-A19C3D29B34B}">
      <dgm:prSet/>
      <dgm:spPr/>
      <dgm:t>
        <a:bodyPr/>
        <a:lstStyle/>
        <a:p>
          <a:endParaRPr lang="en-GB"/>
        </a:p>
      </dgm:t>
    </dgm:pt>
    <dgm:pt modelId="{857F5FBE-66D6-4CB3-9292-03412CA7FC6D}">
      <dgm:prSet phldrT="[Text]"/>
      <dgm:spPr/>
      <dgm:t>
        <a:bodyPr/>
        <a:lstStyle/>
        <a:p>
          <a:r>
            <a:rPr lang="ur-PK" dirty="0" err="1"/>
            <a:t>مَثْنَی</a:t>
          </a:r>
          <a:endParaRPr lang="en-GB" dirty="0"/>
        </a:p>
      </dgm:t>
    </dgm:pt>
    <dgm:pt modelId="{CA6C5F67-5748-4657-8AAE-D79EA66FA392}" type="parTrans" cxnId="{CE987FCD-16A9-4303-ABEE-F7402CD0683A}">
      <dgm:prSet/>
      <dgm:spPr/>
      <dgm:t>
        <a:bodyPr/>
        <a:lstStyle/>
        <a:p>
          <a:endParaRPr lang="en-GB"/>
        </a:p>
      </dgm:t>
    </dgm:pt>
    <dgm:pt modelId="{602413AC-F1BC-4A7F-AE7B-F1910080B25D}" type="sibTrans" cxnId="{CE987FCD-16A9-4303-ABEE-F7402CD0683A}">
      <dgm:prSet/>
      <dgm:spPr/>
      <dgm:t>
        <a:bodyPr/>
        <a:lstStyle/>
        <a:p>
          <a:endParaRPr lang="en-GB"/>
        </a:p>
      </dgm:t>
    </dgm:pt>
    <dgm:pt modelId="{51A9FEF0-82AA-4DE2-BEEC-971BD75877D5}">
      <dgm:prSet phldrT="[Text]"/>
      <dgm:spPr/>
      <dgm:t>
        <a:bodyPr/>
        <a:lstStyle/>
        <a:p>
          <a:r>
            <a:rPr lang="ur-PK" dirty="0" err="1"/>
            <a:t>مَثْلَثُ</a:t>
          </a:r>
          <a:endParaRPr lang="en-GB" dirty="0"/>
        </a:p>
      </dgm:t>
    </dgm:pt>
    <dgm:pt modelId="{BFB6FC68-B661-46C1-BBE5-5068A60DECFA}" type="parTrans" cxnId="{43F940FD-BC33-49A6-AC96-51D66EECB69E}">
      <dgm:prSet/>
      <dgm:spPr/>
      <dgm:t>
        <a:bodyPr/>
        <a:lstStyle/>
        <a:p>
          <a:endParaRPr lang="en-GB"/>
        </a:p>
      </dgm:t>
    </dgm:pt>
    <dgm:pt modelId="{035BD765-1728-4ECE-9C06-47580341F73C}" type="sibTrans" cxnId="{43F940FD-BC33-49A6-AC96-51D66EECB69E}">
      <dgm:prSet/>
      <dgm:spPr/>
      <dgm:t>
        <a:bodyPr/>
        <a:lstStyle/>
        <a:p>
          <a:endParaRPr lang="en-GB"/>
        </a:p>
      </dgm:t>
    </dgm:pt>
    <dgm:pt modelId="{68078D5A-CB5F-4DD4-BAC9-D621CB2D5752}">
      <dgm:prSet phldrT="[Text]"/>
      <dgm:spPr/>
      <dgm:t>
        <a:bodyPr/>
        <a:lstStyle/>
        <a:p>
          <a:r>
            <a:rPr lang="ur-PK" dirty="0" err="1"/>
            <a:t>مَرْبَعُ</a:t>
          </a:r>
          <a:endParaRPr lang="en-GB" dirty="0"/>
        </a:p>
      </dgm:t>
    </dgm:pt>
    <dgm:pt modelId="{8A9AFE0D-A4BA-448C-B791-F784C7FADEE7}" type="parTrans" cxnId="{59273FED-881E-47A6-9588-CE3CDFCB5E46}">
      <dgm:prSet/>
      <dgm:spPr/>
      <dgm:t>
        <a:bodyPr/>
        <a:lstStyle/>
        <a:p>
          <a:endParaRPr lang="en-GB"/>
        </a:p>
      </dgm:t>
    </dgm:pt>
    <dgm:pt modelId="{14E4F81A-7087-4A92-AE5E-94B79C089751}" type="sibTrans" cxnId="{59273FED-881E-47A6-9588-CE3CDFCB5E46}">
      <dgm:prSet/>
      <dgm:spPr/>
      <dgm:t>
        <a:bodyPr/>
        <a:lstStyle/>
        <a:p>
          <a:endParaRPr lang="en-GB"/>
        </a:p>
      </dgm:t>
    </dgm:pt>
    <dgm:pt modelId="{9412EEFB-0A42-4DB0-A346-56FFB0418A27}">
      <dgm:prSet phldrT="[Text]"/>
      <dgm:spPr/>
      <dgm:t>
        <a:bodyPr/>
        <a:lstStyle/>
        <a:p>
          <a:r>
            <a:rPr lang="ur-PK" dirty="0" err="1"/>
            <a:t>أُخَرُ</a:t>
          </a:r>
          <a:endParaRPr lang="en-GB" dirty="0"/>
        </a:p>
      </dgm:t>
    </dgm:pt>
    <dgm:pt modelId="{88480AE0-3129-4960-9B46-FB455AFB9C87}" type="parTrans" cxnId="{FA7D66C3-93F7-4000-9EE0-4F50D6628E5A}">
      <dgm:prSet/>
      <dgm:spPr/>
      <dgm:t>
        <a:bodyPr/>
        <a:lstStyle/>
        <a:p>
          <a:endParaRPr lang="en-GB"/>
        </a:p>
      </dgm:t>
    </dgm:pt>
    <dgm:pt modelId="{AA33C6AE-BFA0-4ECA-8FD3-794748D6143E}" type="sibTrans" cxnId="{FA7D66C3-93F7-4000-9EE0-4F50D6628E5A}">
      <dgm:prSet/>
      <dgm:spPr/>
      <dgm:t>
        <a:bodyPr/>
        <a:lstStyle/>
        <a:p>
          <a:endParaRPr lang="en-GB"/>
        </a:p>
      </dgm:t>
    </dgm:pt>
    <dgm:pt modelId="{AEEE4869-8332-498D-A832-ED00CFAAA955}" type="pres">
      <dgm:prSet presAssocID="{7139D2BA-6BBE-4857-82B4-E84BF1253B8A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ACAF321-188C-4AAA-AA25-F6AAB96709D3}" type="pres">
      <dgm:prSet presAssocID="{A3A1A88E-2F7E-4F25-8CAD-CEA0AE1BF4C6}" presName="vertOne" presStyleCnt="0"/>
      <dgm:spPr/>
    </dgm:pt>
    <dgm:pt modelId="{0139C0DF-C2A7-4181-AE39-EAF561D39B4B}" type="pres">
      <dgm:prSet presAssocID="{A3A1A88E-2F7E-4F25-8CAD-CEA0AE1BF4C6}" presName="txOne" presStyleLbl="node0" presStyleIdx="0" presStyleCnt="1">
        <dgm:presLayoutVars>
          <dgm:chPref val="3"/>
        </dgm:presLayoutVars>
      </dgm:prSet>
      <dgm:spPr/>
    </dgm:pt>
    <dgm:pt modelId="{D1EEC138-32F0-485B-B9F5-FE8155E3ACE6}" type="pres">
      <dgm:prSet presAssocID="{A3A1A88E-2F7E-4F25-8CAD-CEA0AE1BF4C6}" presName="parTransOne" presStyleCnt="0"/>
      <dgm:spPr/>
    </dgm:pt>
    <dgm:pt modelId="{C759F59D-CF4A-4B00-B1F3-F21412156B99}" type="pres">
      <dgm:prSet presAssocID="{A3A1A88E-2F7E-4F25-8CAD-CEA0AE1BF4C6}" presName="horzOne" presStyleCnt="0"/>
      <dgm:spPr/>
    </dgm:pt>
    <dgm:pt modelId="{6153F2C0-EC75-4A25-A7CF-4D96D6AD86E4}" type="pres">
      <dgm:prSet presAssocID="{A07C3A28-B8FE-4381-9411-556C20CFEFEF}" presName="vertTwo" presStyleCnt="0"/>
      <dgm:spPr/>
    </dgm:pt>
    <dgm:pt modelId="{16C4A398-21D7-4D2F-A23E-0FE2CA3E5A00}" type="pres">
      <dgm:prSet presAssocID="{A07C3A28-B8FE-4381-9411-556C20CFEFEF}" presName="txTwo" presStyleLbl="node2" presStyleIdx="0" presStyleCnt="2">
        <dgm:presLayoutVars>
          <dgm:chPref val="3"/>
        </dgm:presLayoutVars>
      </dgm:prSet>
      <dgm:spPr/>
    </dgm:pt>
    <dgm:pt modelId="{F9D8C4C3-9410-49F7-AB6F-92820F2369D4}" type="pres">
      <dgm:prSet presAssocID="{A07C3A28-B8FE-4381-9411-556C20CFEFEF}" presName="parTransTwo" presStyleCnt="0"/>
      <dgm:spPr/>
    </dgm:pt>
    <dgm:pt modelId="{EBB48BF9-E7B8-4898-897A-A862795549A3}" type="pres">
      <dgm:prSet presAssocID="{A07C3A28-B8FE-4381-9411-556C20CFEFEF}" presName="horzTwo" presStyleCnt="0"/>
      <dgm:spPr/>
    </dgm:pt>
    <dgm:pt modelId="{24DC03D4-524A-42FA-8A0E-8033241C7966}" type="pres">
      <dgm:prSet presAssocID="{079FA0A9-8E60-46D1-A8E0-E240ABBE6D7C}" presName="vertThree" presStyleCnt="0"/>
      <dgm:spPr/>
    </dgm:pt>
    <dgm:pt modelId="{4F3AB739-030E-44F9-A581-2F025176F74E}" type="pres">
      <dgm:prSet presAssocID="{079FA0A9-8E60-46D1-A8E0-E240ABBE6D7C}" presName="txThree" presStyleLbl="node3" presStyleIdx="0" presStyleCnt="3">
        <dgm:presLayoutVars>
          <dgm:chPref val="3"/>
        </dgm:presLayoutVars>
      </dgm:prSet>
      <dgm:spPr/>
    </dgm:pt>
    <dgm:pt modelId="{DD35358D-ABC7-4D34-9C9A-FE13183CBAF1}" type="pres">
      <dgm:prSet presAssocID="{079FA0A9-8E60-46D1-A8E0-E240ABBE6D7C}" presName="parTransThree" presStyleCnt="0"/>
      <dgm:spPr/>
    </dgm:pt>
    <dgm:pt modelId="{9A5EF9A3-6895-444F-B0DB-3BE1C757B0EA}" type="pres">
      <dgm:prSet presAssocID="{079FA0A9-8E60-46D1-A8E0-E240ABBE6D7C}" presName="horzThree" presStyleCnt="0"/>
      <dgm:spPr/>
    </dgm:pt>
    <dgm:pt modelId="{EA33C0E7-FA60-40A4-9531-68A2D5B74FAF}" type="pres">
      <dgm:prSet presAssocID="{B83EA0FA-5A6E-4BFB-8251-F637AFAB7D1F}" presName="vertFour" presStyleCnt="0">
        <dgm:presLayoutVars>
          <dgm:chPref val="3"/>
        </dgm:presLayoutVars>
      </dgm:prSet>
      <dgm:spPr/>
    </dgm:pt>
    <dgm:pt modelId="{966D50CE-3B79-4455-84DC-C66196071B0F}" type="pres">
      <dgm:prSet presAssocID="{B83EA0FA-5A6E-4BFB-8251-F637AFAB7D1F}" presName="txFour" presStyleLbl="node4" presStyleIdx="0" presStyleCnt="12">
        <dgm:presLayoutVars>
          <dgm:chPref val="3"/>
        </dgm:presLayoutVars>
      </dgm:prSet>
      <dgm:spPr/>
    </dgm:pt>
    <dgm:pt modelId="{A83813EF-B5DB-48D3-AC7C-7DDF9F668CE0}" type="pres">
      <dgm:prSet presAssocID="{B83EA0FA-5A6E-4BFB-8251-F637AFAB7D1F}" presName="horzFour" presStyleCnt="0"/>
      <dgm:spPr/>
    </dgm:pt>
    <dgm:pt modelId="{8DA70C11-8F35-4738-AC62-9C15DC56A3D5}" type="pres">
      <dgm:prSet presAssocID="{206393B6-7171-4A94-96F0-B424F01FF0F8}" presName="sibSpaceFour" presStyleCnt="0"/>
      <dgm:spPr/>
    </dgm:pt>
    <dgm:pt modelId="{50E51E0E-5C15-434A-84C5-B6A7E646A17B}" type="pres">
      <dgm:prSet presAssocID="{4845B825-50AB-4946-84ED-9215991A22BA}" presName="vertFour" presStyleCnt="0">
        <dgm:presLayoutVars>
          <dgm:chPref val="3"/>
        </dgm:presLayoutVars>
      </dgm:prSet>
      <dgm:spPr/>
    </dgm:pt>
    <dgm:pt modelId="{0C58314E-95CF-4377-B6FD-FA50FFFBBCD7}" type="pres">
      <dgm:prSet presAssocID="{4845B825-50AB-4946-84ED-9215991A22BA}" presName="txFour" presStyleLbl="node4" presStyleIdx="1" presStyleCnt="12">
        <dgm:presLayoutVars>
          <dgm:chPref val="3"/>
        </dgm:presLayoutVars>
      </dgm:prSet>
      <dgm:spPr/>
    </dgm:pt>
    <dgm:pt modelId="{770AED2E-7DDC-4F5C-A79D-04AFB6B0F0EE}" type="pres">
      <dgm:prSet presAssocID="{4845B825-50AB-4946-84ED-9215991A22BA}" presName="horzFour" presStyleCnt="0"/>
      <dgm:spPr/>
    </dgm:pt>
    <dgm:pt modelId="{1C2C1D5B-C300-47C4-A97A-5C3466E2DE8E}" type="pres">
      <dgm:prSet presAssocID="{78F38101-27E1-4780-9A46-9388E1A001A9}" presName="sibSpaceFour" presStyleCnt="0"/>
      <dgm:spPr/>
    </dgm:pt>
    <dgm:pt modelId="{FEE625A7-5760-4F4B-8A38-A9638324139F}" type="pres">
      <dgm:prSet presAssocID="{D6211339-FF81-495E-9D5E-50B731429122}" presName="vertFour" presStyleCnt="0">
        <dgm:presLayoutVars>
          <dgm:chPref val="3"/>
        </dgm:presLayoutVars>
      </dgm:prSet>
      <dgm:spPr/>
    </dgm:pt>
    <dgm:pt modelId="{E8D0F364-2E61-4C2B-9443-9925B6F1356D}" type="pres">
      <dgm:prSet presAssocID="{D6211339-FF81-495E-9D5E-50B731429122}" presName="txFour" presStyleLbl="node4" presStyleIdx="2" presStyleCnt="12">
        <dgm:presLayoutVars>
          <dgm:chPref val="3"/>
        </dgm:presLayoutVars>
      </dgm:prSet>
      <dgm:spPr/>
    </dgm:pt>
    <dgm:pt modelId="{4ED82AB6-E0E7-429E-B585-EBA55C617D27}" type="pres">
      <dgm:prSet presAssocID="{D6211339-FF81-495E-9D5E-50B731429122}" presName="horzFour" presStyleCnt="0"/>
      <dgm:spPr/>
    </dgm:pt>
    <dgm:pt modelId="{AF53DEAF-F164-4909-A177-1DBC283F71BD}" type="pres">
      <dgm:prSet presAssocID="{706035FB-8C8E-4E05-AFFE-B564E5CBEC47}" presName="sibSpaceFour" presStyleCnt="0"/>
      <dgm:spPr/>
    </dgm:pt>
    <dgm:pt modelId="{B85665EA-E542-4A7F-91F7-8160DDAD819F}" type="pres">
      <dgm:prSet presAssocID="{276B82C1-A34F-4366-8231-FC95F0996102}" presName="vertFour" presStyleCnt="0">
        <dgm:presLayoutVars>
          <dgm:chPref val="3"/>
        </dgm:presLayoutVars>
      </dgm:prSet>
      <dgm:spPr/>
    </dgm:pt>
    <dgm:pt modelId="{62CC5197-0853-4FB2-8D10-20625BE29890}" type="pres">
      <dgm:prSet presAssocID="{276B82C1-A34F-4366-8231-FC95F0996102}" presName="txFour" presStyleLbl="node4" presStyleIdx="3" presStyleCnt="12">
        <dgm:presLayoutVars>
          <dgm:chPref val="3"/>
        </dgm:presLayoutVars>
      </dgm:prSet>
      <dgm:spPr/>
    </dgm:pt>
    <dgm:pt modelId="{5F85A935-85B1-41B7-9C38-5D3B374C4A79}" type="pres">
      <dgm:prSet presAssocID="{276B82C1-A34F-4366-8231-FC95F0996102}" presName="horzFour" presStyleCnt="0"/>
      <dgm:spPr/>
    </dgm:pt>
    <dgm:pt modelId="{4D23D8D5-B90F-49CE-A9A0-8FE7136F51ED}" type="pres">
      <dgm:prSet presAssocID="{26C506BA-898B-4FCB-81BE-01FCBC811BAD}" presName="sibSpaceTwo" presStyleCnt="0"/>
      <dgm:spPr/>
    </dgm:pt>
    <dgm:pt modelId="{085F71A7-3955-4862-B016-E462C0DFF0AA}" type="pres">
      <dgm:prSet presAssocID="{D7305837-B5A3-4F90-9653-3BEF94929118}" presName="vertTwo" presStyleCnt="0"/>
      <dgm:spPr/>
    </dgm:pt>
    <dgm:pt modelId="{3EEA4757-42D0-4FDC-9E79-0AFDE1A52E12}" type="pres">
      <dgm:prSet presAssocID="{D7305837-B5A3-4F90-9653-3BEF94929118}" presName="txTwo" presStyleLbl="node2" presStyleIdx="1" presStyleCnt="2">
        <dgm:presLayoutVars>
          <dgm:chPref val="3"/>
        </dgm:presLayoutVars>
      </dgm:prSet>
      <dgm:spPr/>
    </dgm:pt>
    <dgm:pt modelId="{8F32454B-DF14-46E2-B8A4-4724567D3ED8}" type="pres">
      <dgm:prSet presAssocID="{D7305837-B5A3-4F90-9653-3BEF94929118}" presName="parTransTwo" presStyleCnt="0"/>
      <dgm:spPr/>
    </dgm:pt>
    <dgm:pt modelId="{B5FBBBC0-4AA8-407A-BDB6-62902620952A}" type="pres">
      <dgm:prSet presAssocID="{D7305837-B5A3-4F90-9653-3BEF94929118}" presName="horzTwo" presStyleCnt="0"/>
      <dgm:spPr/>
    </dgm:pt>
    <dgm:pt modelId="{DF580EF6-87A6-4CD1-8F09-D6256FB62807}" type="pres">
      <dgm:prSet presAssocID="{759D3E72-40C0-4A06-9EC3-32C2A9F43A44}" presName="vertThree" presStyleCnt="0"/>
      <dgm:spPr/>
    </dgm:pt>
    <dgm:pt modelId="{7EE9DC2D-EAFD-4533-BF3D-920A6091F608}" type="pres">
      <dgm:prSet presAssocID="{759D3E72-40C0-4A06-9EC3-32C2A9F43A44}" presName="txThree" presStyleLbl="node3" presStyleIdx="1" presStyleCnt="3">
        <dgm:presLayoutVars>
          <dgm:chPref val="3"/>
        </dgm:presLayoutVars>
      </dgm:prSet>
      <dgm:spPr/>
    </dgm:pt>
    <dgm:pt modelId="{555EAB9A-110D-4EDA-A1CD-2D9C18B8173E}" type="pres">
      <dgm:prSet presAssocID="{759D3E72-40C0-4A06-9EC3-32C2A9F43A44}" presName="parTransThree" presStyleCnt="0"/>
      <dgm:spPr/>
    </dgm:pt>
    <dgm:pt modelId="{636207F3-8FA7-44BD-B1C1-96C1FBD0EB6A}" type="pres">
      <dgm:prSet presAssocID="{759D3E72-40C0-4A06-9EC3-32C2A9F43A44}" presName="horzThree" presStyleCnt="0"/>
      <dgm:spPr/>
    </dgm:pt>
    <dgm:pt modelId="{113EDA17-C46E-4E1A-BEF0-2AE344C61461}" type="pres">
      <dgm:prSet presAssocID="{BCB50B67-AF4C-46FE-A65F-FAE35FD25A2A}" presName="vertFour" presStyleCnt="0">
        <dgm:presLayoutVars>
          <dgm:chPref val="3"/>
        </dgm:presLayoutVars>
      </dgm:prSet>
      <dgm:spPr/>
    </dgm:pt>
    <dgm:pt modelId="{6F0B0021-2E68-4979-9DA8-1DDAFE9A105C}" type="pres">
      <dgm:prSet presAssocID="{BCB50B67-AF4C-46FE-A65F-FAE35FD25A2A}" presName="txFour" presStyleLbl="node4" presStyleIdx="4" presStyleCnt="12">
        <dgm:presLayoutVars>
          <dgm:chPref val="3"/>
        </dgm:presLayoutVars>
      </dgm:prSet>
      <dgm:spPr/>
    </dgm:pt>
    <dgm:pt modelId="{5194B984-7EF2-499E-BD64-65B5A7BA6A3F}" type="pres">
      <dgm:prSet presAssocID="{BCB50B67-AF4C-46FE-A65F-FAE35FD25A2A}" presName="parTransFour" presStyleCnt="0"/>
      <dgm:spPr/>
    </dgm:pt>
    <dgm:pt modelId="{242B386D-7967-4DDA-95AA-D1C23E37340C}" type="pres">
      <dgm:prSet presAssocID="{BCB50B67-AF4C-46FE-A65F-FAE35FD25A2A}" presName="horzFour" presStyleCnt="0"/>
      <dgm:spPr/>
    </dgm:pt>
    <dgm:pt modelId="{3D61C44C-7304-4CF1-9C5B-1339E99B44D9}" type="pres">
      <dgm:prSet presAssocID="{53FF7DE4-55A0-4AE6-BA59-C8E606608F0A}" presName="vertFour" presStyleCnt="0">
        <dgm:presLayoutVars>
          <dgm:chPref val="3"/>
        </dgm:presLayoutVars>
      </dgm:prSet>
      <dgm:spPr/>
    </dgm:pt>
    <dgm:pt modelId="{9294F798-5A4F-4C52-805C-83EE65DA33BD}" type="pres">
      <dgm:prSet presAssocID="{53FF7DE4-55A0-4AE6-BA59-C8E606608F0A}" presName="txFour" presStyleLbl="node4" presStyleIdx="5" presStyleCnt="12">
        <dgm:presLayoutVars>
          <dgm:chPref val="3"/>
        </dgm:presLayoutVars>
      </dgm:prSet>
      <dgm:spPr/>
    </dgm:pt>
    <dgm:pt modelId="{F026DD9D-9A33-4A05-B9E4-7822A1E5FFF5}" type="pres">
      <dgm:prSet presAssocID="{53FF7DE4-55A0-4AE6-BA59-C8E606608F0A}" presName="horzFour" presStyleCnt="0"/>
      <dgm:spPr/>
    </dgm:pt>
    <dgm:pt modelId="{D9F61159-DF6F-40E8-BBD0-E7E374E67228}" type="pres">
      <dgm:prSet presAssocID="{BBF71F2F-5786-4521-A2F5-704F5CC964D2}" presName="sibSpaceFour" presStyleCnt="0"/>
      <dgm:spPr/>
    </dgm:pt>
    <dgm:pt modelId="{21DFBBB3-9DC7-464C-977B-FA94C8F89840}" type="pres">
      <dgm:prSet presAssocID="{38F2455A-C12A-4BE7-9907-D574D5C52A0E}" presName="vertFour" presStyleCnt="0">
        <dgm:presLayoutVars>
          <dgm:chPref val="3"/>
        </dgm:presLayoutVars>
      </dgm:prSet>
      <dgm:spPr/>
    </dgm:pt>
    <dgm:pt modelId="{15210495-F59B-43B6-9D24-750432F19759}" type="pres">
      <dgm:prSet presAssocID="{38F2455A-C12A-4BE7-9907-D574D5C52A0E}" presName="txFour" presStyleLbl="node4" presStyleIdx="6" presStyleCnt="12">
        <dgm:presLayoutVars>
          <dgm:chPref val="3"/>
        </dgm:presLayoutVars>
      </dgm:prSet>
      <dgm:spPr/>
    </dgm:pt>
    <dgm:pt modelId="{22DA6328-B994-4154-A7CA-4F3A742C1EA0}" type="pres">
      <dgm:prSet presAssocID="{38F2455A-C12A-4BE7-9907-D574D5C52A0E}" presName="parTransFour" presStyleCnt="0"/>
      <dgm:spPr/>
    </dgm:pt>
    <dgm:pt modelId="{B14DC81D-3027-4642-9294-1E4112BB3668}" type="pres">
      <dgm:prSet presAssocID="{38F2455A-C12A-4BE7-9907-D574D5C52A0E}" presName="horzFour" presStyleCnt="0"/>
      <dgm:spPr/>
    </dgm:pt>
    <dgm:pt modelId="{A3A1B20D-93A0-41E1-8020-F79930F6F0B3}" type="pres">
      <dgm:prSet presAssocID="{857F5FBE-66D6-4CB3-9292-03412CA7FC6D}" presName="vertFour" presStyleCnt="0">
        <dgm:presLayoutVars>
          <dgm:chPref val="3"/>
        </dgm:presLayoutVars>
      </dgm:prSet>
      <dgm:spPr/>
    </dgm:pt>
    <dgm:pt modelId="{7E028E8C-5381-4556-80D0-AA0100846E4D}" type="pres">
      <dgm:prSet presAssocID="{857F5FBE-66D6-4CB3-9292-03412CA7FC6D}" presName="txFour" presStyleLbl="node4" presStyleIdx="7" presStyleCnt="12">
        <dgm:presLayoutVars>
          <dgm:chPref val="3"/>
        </dgm:presLayoutVars>
      </dgm:prSet>
      <dgm:spPr/>
    </dgm:pt>
    <dgm:pt modelId="{22DC3F5A-91F5-40F7-B576-CDAED1572383}" type="pres">
      <dgm:prSet presAssocID="{857F5FBE-66D6-4CB3-9292-03412CA7FC6D}" presName="horzFour" presStyleCnt="0"/>
      <dgm:spPr/>
    </dgm:pt>
    <dgm:pt modelId="{E65E467B-D91D-4574-A27E-2A839E1B036F}" type="pres">
      <dgm:prSet presAssocID="{E328D8D0-AAAB-4FAB-9525-FB7A5DC1E963}" presName="sibSpaceFour" presStyleCnt="0"/>
      <dgm:spPr/>
    </dgm:pt>
    <dgm:pt modelId="{74AED5A1-51F9-4AE6-BAA1-FAF109105D21}" type="pres">
      <dgm:prSet presAssocID="{78CCD305-D754-4D63-AB14-1811433853C5}" presName="vertFour" presStyleCnt="0">
        <dgm:presLayoutVars>
          <dgm:chPref val="3"/>
        </dgm:presLayoutVars>
      </dgm:prSet>
      <dgm:spPr/>
    </dgm:pt>
    <dgm:pt modelId="{88D60F2D-7C03-40E6-B106-6C724EF27CB2}" type="pres">
      <dgm:prSet presAssocID="{78CCD305-D754-4D63-AB14-1811433853C5}" presName="txFour" presStyleLbl="node4" presStyleIdx="8" presStyleCnt="12">
        <dgm:presLayoutVars>
          <dgm:chPref val="3"/>
        </dgm:presLayoutVars>
      </dgm:prSet>
      <dgm:spPr/>
    </dgm:pt>
    <dgm:pt modelId="{FCAC6B2A-ED85-4398-A8EC-47F149053E20}" type="pres">
      <dgm:prSet presAssocID="{78CCD305-D754-4D63-AB14-1811433853C5}" presName="parTransFour" presStyleCnt="0"/>
      <dgm:spPr/>
    </dgm:pt>
    <dgm:pt modelId="{08BA3883-1947-4D20-85C7-D47A0746E100}" type="pres">
      <dgm:prSet presAssocID="{78CCD305-D754-4D63-AB14-1811433853C5}" presName="horzFour" presStyleCnt="0"/>
      <dgm:spPr/>
    </dgm:pt>
    <dgm:pt modelId="{AD35AA0F-B85C-4B79-8F7E-22B78A976AD5}" type="pres">
      <dgm:prSet presAssocID="{51A9FEF0-82AA-4DE2-BEEC-971BD75877D5}" presName="vertFour" presStyleCnt="0">
        <dgm:presLayoutVars>
          <dgm:chPref val="3"/>
        </dgm:presLayoutVars>
      </dgm:prSet>
      <dgm:spPr/>
    </dgm:pt>
    <dgm:pt modelId="{EA33835D-B189-46C1-857B-4B80C829751F}" type="pres">
      <dgm:prSet presAssocID="{51A9FEF0-82AA-4DE2-BEEC-971BD75877D5}" presName="txFour" presStyleLbl="node4" presStyleIdx="9" presStyleCnt="12">
        <dgm:presLayoutVars>
          <dgm:chPref val="3"/>
        </dgm:presLayoutVars>
      </dgm:prSet>
      <dgm:spPr/>
    </dgm:pt>
    <dgm:pt modelId="{A9B335FA-E17D-47B8-B6D1-6EA8F57B4805}" type="pres">
      <dgm:prSet presAssocID="{51A9FEF0-82AA-4DE2-BEEC-971BD75877D5}" presName="horzFour" presStyleCnt="0"/>
      <dgm:spPr/>
    </dgm:pt>
    <dgm:pt modelId="{F8C6EEF5-B971-4E08-8396-AC386E0F4944}" type="pres">
      <dgm:prSet presAssocID="{0BF8030A-94B9-4DAA-A4D1-91C2BE9AE8E3}" presName="sibSpaceFour" presStyleCnt="0"/>
      <dgm:spPr/>
    </dgm:pt>
    <dgm:pt modelId="{C18AA7D4-B33A-411F-A230-A33BB16C8C79}" type="pres">
      <dgm:prSet presAssocID="{2F6F54CD-7BA6-41B7-8D6B-B23201477C31}" presName="vertFour" presStyleCnt="0">
        <dgm:presLayoutVars>
          <dgm:chPref val="3"/>
        </dgm:presLayoutVars>
      </dgm:prSet>
      <dgm:spPr/>
    </dgm:pt>
    <dgm:pt modelId="{BDAB74ED-39A7-4C42-983E-04929A8148C8}" type="pres">
      <dgm:prSet presAssocID="{2F6F54CD-7BA6-41B7-8D6B-B23201477C31}" presName="txFour" presStyleLbl="node4" presStyleIdx="10" presStyleCnt="12">
        <dgm:presLayoutVars>
          <dgm:chPref val="3"/>
        </dgm:presLayoutVars>
      </dgm:prSet>
      <dgm:spPr/>
    </dgm:pt>
    <dgm:pt modelId="{3EB2443C-00FF-4AE7-AB93-711516FEB8F9}" type="pres">
      <dgm:prSet presAssocID="{2F6F54CD-7BA6-41B7-8D6B-B23201477C31}" presName="parTransFour" presStyleCnt="0"/>
      <dgm:spPr/>
    </dgm:pt>
    <dgm:pt modelId="{46BC80A3-4AD5-4341-82DF-8D07C1683925}" type="pres">
      <dgm:prSet presAssocID="{2F6F54CD-7BA6-41B7-8D6B-B23201477C31}" presName="horzFour" presStyleCnt="0"/>
      <dgm:spPr/>
    </dgm:pt>
    <dgm:pt modelId="{BD2C50C2-5579-4872-B02F-7AEEAB1747DD}" type="pres">
      <dgm:prSet presAssocID="{68078D5A-CB5F-4DD4-BAC9-D621CB2D5752}" presName="vertFour" presStyleCnt="0">
        <dgm:presLayoutVars>
          <dgm:chPref val="3"/>
        </dgm:presLayoutVars>
      </dgm:prSet>
      <dgm:spPr/>
    </dgm:pt>
    <dgm:pt modelId="{05211992-6887-4A7E-B0A3-D075056F660D}" type="pres">
      <dgm:prSet presAssocID="{68078D5A-CB5F-4DD4-BAC9-D621CB2D5752}" presName="txFour" presStyleLbl="node4" presStyleIdx="11" presStyleCnt="12">
        <dgm:presLayoutVars>
          <dgm:chPref val="3"/>
        </dgm:presLayoutVars>
      </dgm:prSet>
      <dgm:spPr/>
    </dgm:pt>
    <dgm:pt modelId="{15656C58-5010-4A87-8C99-471D8811B1B9}" type="pres">
      <dgm:prSet presAssocID="{68078D5A-CB5F-4DD4-BAC9-D621CB2D5752}" presName="horzFour" presStyleCnt="0"/>
      <dgm:spPr/>
    </dgm:pt>
    <dgm:pt modelId="{F0DC4E29-CE98-4BAC-9260-980CCF123FFB}" type="pres">
      <dgm:prSet presAssocID="{F907D0ED-D9C2-4F5A-A633-CD825E474F11}" presName="sibSpaceThree" presStyleCnt="0"/>
      <dgm:spPr/>
    </dgm:pt>
    <dgm:pt modelId="{F0B0BBC3-5F11-4B8E-A8D5-471DD6B7768A}" type="pres">
      <dgm:prSet presAssocID="{9412EEFB-0A42-4DB0-A346-56FFB0418A27}" presName="vertThree" presStyleCnt="0"/>
      <dgm:spPr/>
    </dgm:pt>
    <dgm:pt modelId="{F40255F5-B7C7-4F7A-9F83-39EE4FE5F64B}" type="pres">
      <dgm:prSet presAssocID="{9412EEFB-0A42-4DB0-A346-56FFB0418A27}" presName="txThree" presStyleLbl="node3" presStyleIdx="2" presStyleCnt="3">
        <dgm:presLayoutVars>
          <dgm:chPref val="3"/>
        </dgm:presLayoutVars>
      </dgm:prSet>
      <dgm:spPr/>
    </dgm:pt>
    <dgm:pt modelId="{90D8ACC3-F147-4897-97BC-7145313B1BA7}" type="pres">
      <dgm:prSet presAssocID="{9412EEFB-0A42-4DB0-A346-56FFB0418A27}" presName="horzThree" presStyleCnt="0"/>
      <dgm:spPr/>
    </dgm:pt>
  </dgm:ptLst>
  <dgm:cxnLst>
    <dgm:cxn modelId="{BE2CE30B-DC3D-42F9-9F56-33729196DCAD}" srcId="{759D3E72-40C0-4A06-9EC3-32C2A9F43A44}" destId="{BCB50B67-AF4C-46FE-A65F-FAE35FD25A2A}" srcOrd="0" destOrd="0" parTransId="{5AD20C17-B928-42CE-B299-E75CE94EAC9C}" sibTransId="{BBF71F2F-5786-4521-A2F5-704F5CC964D2}"/>
    <dgm:cxn modelId="{C098710C-FB7F-43C9-AED2-6734A59C9430}" type="presOf" srcId="{759D3E72-40C0-4A06-9EC3-32C2A9F43A44}" destId="{7EE9DC2D-EAFD-4533-BF3D-920A6091F608}" srcOrd="0" destOrd="0" presId="urn:microsoft.com/office/officeart/2005/8/layout/hierarchy4"/>
    <dgm:cxn modelId="{7D08D110-AB15-4A3E-9E6C-1F179BAFBD21}" srcId="{759D3E72-40C0-4A06-9EC3-32C2A9F43A44}" destId="{2F6F54CD-7BA6-41B7-8D6B-B23201477C31}" srcOrd="3" destOrd="0" parTransId="{649FB3E0-1E9F-45F1-BC94-90C670E189D3}" sibTransId="{9A47B117-C01F-44DA-ACF4-E8A8F820280A}"/>
    <dgm:cxn modelId="{6F0B1311-6B4D-4C0A-8A98-676DF64829DA}" srcId="{759D3E72-40C0-4A06-9EC3-32C2A9F43A44}" destId="{38F2455A-C12A-4BE7-9907-D574D5C52A0E}" srcOrd="1" destOrd="0" parTransId="{26EDA434-3C86-4C2C-8DA4-2FAE14F637F4}" sibTransId="{E328D8D0-AAAB-4FAB-9525-FB7A5DC1E963}"/>
    <dgm:cxn modelId="{5CCD8E11-4678-4969-B1D8-71A9294F52E5}" srcId="{079FA0A9-8E60-46D1-A8E0-E240ABBE6D7C}" destId="{B83EA0FA-5A6E-4BFB-8251-F637AFAB7D1F}" srcOrd="0" destOrd="0" parTransId="{B000E93E-9BA5-4B30-80EC-CAB5CEC2F5A1}" sibTransId="{206393B6-7171-4A94-96F0-B424F01FF0F8}"/>
    <dgm:cxn modelId="{F793621C-9FAE-4059-B761-1ED1DEEC0B5B}" srcId="{7139D2BA-6BBE-4857-82B4-E84BF1253B8A}" destId="{A3A1A88E-2F7E-4F25-8CAD-CEA0AE1BF4C6}" srcOrd="0" destOrd="0" parTransId="{15C153AD-34BB-401E-888F-12275FD6957F}" sibTransId="{C800852E-AFDB-43E8-B156-41B7B0AF2C91}"/>
    <dgm:cxn modelId="{AF545C27-5BD6-4977-9DF4-624F40950064}" type="presOf" srcId="{53FF7DE4-55A0-4AE6-BA59-C8E606608F0A}" destId="{9294F798-5A4F-4C52-805C-83EE65DA33BD}" srcOrd="0" destOrd="0" presId="urn:microsoft.com/office/officeart/2005/8/layout/hierarchy4"/>
    <dgm:cxn modelId="{FD192D2F-2E2F-4723-ACF2-E9E7220D7266}" type="presOf" srcId="{9412EEFB-0A42-4DB0-A346-56FFB0418A27}" destId="{F40255F5-B7C7-4F7A-9F83-39EE4FE5F64B}" srcOrd="0" destOrd="0" presId="urn:microsoft.com/office/officeart/2005/8/layout/hierarchy4"/>
    <dgm:cxn modelId="{1439DF30-658E-4A9B-9C16-2C51365CE3BD}" type="presOf" srcId="{51A9FEF0-82AA-4DE2-BEEC-971BD75877D5}" destId="{EA33835D-B189-46C1-857B-4B80C829751F}" srcOrd="0" destOrd="0" presId="urn:microsoft.com/office/officeart/2005/8/layout/hierarchy4"/>
    <dgm:cxn modelId="{4A417734-909C-430F-B091-63A2812A4636}" srcId="{D7305837-B5A3-4F90-9653-3BEF94929118}" destId="{759D3E72-40C0-4A06-9EC3-32C2A9F43A44}" srcOrd="0" destOrd="0" parTransId="{E9F7508D-87D7-437E-A34B-3E3EFD934CEE}" sibTransId="{F907D0ED-D9C2-4F5A-A633-CD825E474F11}"/>
    <dgm:cxn modelId="{37E78B34-605D-4F3D-AA7C-37363DAABC17}" srcId="{A07C3A28-B8FE-4381-9411-556C20CFEFEF}" destId="{079FA0A9-8E60-46D1-A8E0-E240ABBE6D7C}" srcOrd="0" destOrd="0" parTransId="{5A154D2D-719D-4940-B925-C6B83C650F11}" sibTransId="{B19BDA1C-66E3-4CB7-9298-D3236B564A43}"/>
    <dgm:cxn modelId="{4FF8D437-D8C1-4717-AEC8-B0FFF23AD903}" type="presOf" srcId="{B83EA0FA-5A6E-4BFB-8251-F637AFAB7D1F}" destId="{966D50CE-3B79-4455-84DC-C66196071B0F}" srcOrd="0" destOrd="0" presId="urn:microsoft.com/office/officeart/2005/8/layout/hierarchy4"/>
    <dgm:cxn modelId="{5DB3275E-624A-4CAB-8E95-78380329D08F}" type="presOf" srcId="{D6211339-FF81-495E-9D5E-50B731429122}" destId="{E8D0F364-2E61-4C2B-9443-9925B6F1356D}" srcOrd="0" destOrd="0" presId="urn:microsoft.com/office/officeart/2005/8/layout/hierarchy4"/>
    <dgm:cxn modelId="{19D71D4E-7520-440F-890E-9D04F2D4C952}" type="presOf" srcId="{D7305837-B5A3-4F90-9653-3BEF94929118}" destId="{3EEA4757-42D0-4FDC-9E79-0AFDE1A52E12}" srcOrd="0" destOrd="0" presId="urn:microsoft.com/office/officeart/2005/8/layout/hierarchy4"/>
    <dgm:cxn modelId="{03821357-0640-4D46-8E1B-6F7C4743D48E}" srcId="{079FA0A9-8E60-46D1-A8E0-E240ABBE6D7C}" destId="{D6211339-FF81-495E-9D5E-50B731429122}" srcOrd="2" destOrd="0" parTransId="{228E5A47-62FF-45FA-944A-26DB03E9D809}" sibTransId="{706035FB-8C8E-4E05-AFFE-B564E5CBEC47}"/>
    <dgm:cxn modelId="{7D9E6677-1CFC-48FC-AAE1-100CB3F8614F}" type="presOf" srcId="{78CCD305-D754-4D63-AB14-1811433853C5}" destId="{88D60F2D-7C03-40E6-B106-6C724EF27CB2}" srcOrd="0" destOrd="0" presId="urn:microsoft.com/office/officeart/2005/8/layout/hierarchy4"/>
    <dgm:cxn modelId="{B5E93179-CBA8-4F83-9870-EB786CFBB652}" type="presOf" srcId="{38F2455A-C12A-4BE7-9907-D574D5C52A0E}" destId="{15210495-F59B-43B6-9D24-750432F19759}" srcOrd="0" destOrd="0" presId="urn:microsoft.com/office/officeart/2005/8/layout/hierarchy4"/>
    <dgm:cxn modelId="{78934380-C64E-4C61-98EE-23A04391016E}" type="presOf" srcId="{2F6F54CD-7BA6-41B7-8D6B-B23201477C31}" destId="{BDAB74ED-39A7-4C42-983E-04929A8148C8}" srcOrd="0" destOrd="0" presId="urn:microsoft.com/office/officeart/2005/8/layout/hierarchy4"/>
    <dgm:cxn modelId="{6266B98B-D411-49C5-81BF-ED92650A90F0}" type="presOf" srcId="{A07C3A28-B8FE-4381-9411-556C20CFEFEF}" destId="{16C4A398-21D7-4D2F-A23E-0FE2CA3E5A00}" srcOrd="0" destOrd="0" presId="urn:microsoft.com/office/officeart/2005/8/layout/hierarchy4"/>
    <dgm:cxn modelId="{9C53B497-6889-485D-9116-420524D33B1E}" type="presOf" srcId="{7139D2BA-6BBE-4857-82B4-E84BF1253B8A}" destId="{AEEE4869-8332-498D-A832-ED00CFAAA955}" srcOrd="0" destOrd="0" presId="urn:microsoft.com/office/officeart/2005/8/layout/hierarchy4"/>
    <dgm:cxn modelId="{3CADF2A6-D375-4178-A071-6AD5F9871640}" type="presOf" srcId="{68078D5A-CB5F-4DD4-BAC9-D621CB2D5752}" destId="{05211992-6887-4A7E-B0A3-D075056F660D}" srcOrd="0" destOrd="0" presId="urn:microsoft.com/office/officeart/2005/8/layout/hierarchy4"/>
    <dgm:cxn modelId="{78D9AEB5-AB45-4E83-9022-1EF3581FD0F8}" srcId="{759D3E72-40C0-4A06-9EC3-32C2A9F43A44}" destId="{78CCD305-D754-4D63-AB14-1811433853C5}" srcOrd="2" destOrd="0" parTransId="{E46C5C59-B620-40CD-A8BA-00D97AE4A81D}" sibTransId="{0BF8030A-94B9-4DAA-A4D1-91C2BE9AE8E3}"/>
    <dgm:cxn modelId="{5CF3F0B9-469F-4612-B857-C001CF416070}" type="presOf" srcId="{276B82C1-A34F-4366-8231-FC95F0996102}" destId="{62CC5197-0853-4FB2-8D10-20625BE29890}" srcOrd="0" destOrd="0" presId="urn:microsoft.com/office/officeart/2005/8/layout/hierarchy4"/>
    <dgm:cxn modelId="{FA7D66C3-93F7-4000-9EE0-4F50D6628E5A}" srcId="{D7305837-B5A3-4F90-9653-3BEF94929118}" destId="{9412EEFB-0A42-4DB0-A346-56FFB0418A27}" srcOrd="1" destOrd="0" parTransId="{88480AE0-3129-4960-9B46-FB455AFB9C87}" sibTransId="{AA33C6AE-BFA0-4ECA-8FD3-794748D6143E}"/>
    <dgm:cxn modelId="{77B8ADC4-BF22-4989-BDF5-160A628D695D}" type="presOf" srcId="{4845B825-50AB-4946-84ED-9215991A22BA}" destId="{0C58314E-95CF-4377-B6FD-FA50FFFBBCD7}" srcOrd="0" destOrd="0" presId="urn:microsoft.com/office/officeart/2005/8/layout/hierarchy4"/>
    <dgm:cxn modelId="{CE987FCD-16A9-4303-ABEE-F7402CD0683A}" srcId="{38F2455A-C12A-4BE7-9907-D574D5C52A0E}" destId="{857F5FBE-66D6-4CB3-9292-03412CA7FC6D}" srcOrd="0" destOrd="0" parTransId="{CA6C5F67-5748-4657-8AAE-D79EA66FA392}" sibTransId="{602413AC-F1BC-4A7F-AE7B-F1910080B25D}"/>
    <dgm:cxn modelId="{8D1456D1-B532-4D1A-8B8F-C30165584A4D}" type="presOf" srcId="{BCB50B67-AF4C-46FE-A65F-FAE35FD25A2A}" destId="{6F0B0021-2E68-4979-9DA8-1DDAFE9A105C}" srcOrd="0" destOrd="0" presId="urn:microsoft.com/office/officeart/2005/8/layout/hierarchy4"/>
    <dgm:cxn modelId="{02A911E3-C2FB-4587-A5E1-A19C3D29B34B}" srcId="{BCB50B67-AF4C-46FE-A65F-FAE35FD25A2A}" destId="{53FF7DE4-55A0-4AE6-BA59-C8E606608F0A}" srcOrd="0" destOrd="0" parTransId="{778ACCC1-F8C2-4E73-BE0A-74B1CE2F3622}" sibTransId="{62D082F1-EE2B-4F1D-AC53-055BFB4C1FE2}"/>
    <dgm:cxn modelId="{D90C06E4-D550-4916-ABDA-E0FC0AAB4A4C}" type="presOf" srcId="{079FA0A9-8E60-46D1-A8E0-E240ABBE6D7C}" destId="{4F3AB739-030E-44F9-A581-2F025176F74E}" srcOrd="0" destOrd="0" presId="urn:microsoft.com/office/officeart/2005/8/layout/hierarchy4"/>
    <dgm:cxn modelId="{9EE5C3E5-5F81-45E4-99DA-ABF7C4D7C85A}" srcId="{A3A1A88E-2F7E-4F25-8CAD-CEA0AE1BF4C6}" destId="{A07C3A28-B8FE-4381-9411-556C20CFEFEF}" srcOrd="0" destOrd="0" parTransId="{AC951D82-4FBE-4336-9047-E08201C7F2E1}" sibTransId="{26C506BA-898B-4FCB-81BE-01FCBC811BAD}"/>
    <dgm:cxn modelId="{4B8B19E6-CB09-4679-B849-0E9C1F14EC2F}" srcId="{A3A1A88E-2F7E-4F25-8CAD-CEA0AE1BF4C6}" destId="{D7305837-B5A3-4F90-9653-3BEF94929118}" srcOrd="1" destOrd="0" parTransId="{23E5410C-9F9D-498D-BB59-49F2CEBEBD31}" sibTransId="{9EE96DDA-175D-481B-AB95-5854CE481D24}"/>
    <dgm:cxn modelId="{4D7678E9-20D0-4FB9-A9A0-FA76AD39B92B}" srcId="{079FA0A9-8E60-46D1-A8E0-E240ABBE6D7C}" destId="{276B82C1-A34F-4366-8231-FC95F0996102}" srcOrd="3" destOrd="0" parTransId="{3503FA5C-9C37-4AAF-AA49-648A994794D3}" sibTransId="{1C307699-7E47-4512-93B9-B808081EBBFA}"/>
    <dgm:cxn modelId="{CE9BF7EB-D056-4E24-9D00-288D3DF4577C}" type="presOf" srcId="{A3A1A88E-2F7E-4F25-8CAD-CEA0AE1BF4C6}" destId="{0139C0DF-C2A7-4181-AE39-EAF561D39B4B}" srcOrd="0" destOrd="0" presId="urn:microsoft.com/office/officeart/2005/8/layout/hierarchy4"/>
    <dgm:cxn modelId="{59273FED-881E-47A6-9588-CE3CDFCB5E46}" srcId="{2F6F54CD-7BA6-41B7-8D6B-B23201477C31}" destId="{68078D5A-CB5F-4DD4-BAC9-D621CB2D5752}" srcOrd="0" destOrd="0" parTransId="{8A9AFE0D-A4BA-448C-B791-F784C7FADEE7}" sibTransId="{14E4F81A-7087-4A92-AE5E-94B79C089751}"/>
    <dgm:cxn modelId="{C377AEF6-067D-4CED-99FD-F8E22276CFFC}" srcId="{079FA0A9-8E60-46D1-A8E0-E240ABBE6D7C}" destId="{4845B825-50AB-4946-84ED-9215991A22BA}" srcOrd="1" destOrd="0" parTransId="{D6746DFB-9F49-43D8-B406-BF49AE22C76F}" sibTransId="{78F38101-27E1-4780-9A46-9388E1A001A9}"/>
    <dgm:cxn modelId="{43F940FD-BC33-49A6-AC96-51D66EECB69E}" srcId="{78CCD305-D754-4D63-AB14-1811433853C5}" destId="{51A9FEF0-82AA-4DE2-BEEC-971BD75877D5}" srcOrd="0" destOrd="0" parTransId="{BFB6FC68-B661-46C1-BBE5-5068A60DECFA}" sibTransId="{035BD765-1728-4ECE-9C06-47580341F73C}"/>
    <dgm:cxn modelId="{905773FD-0C56-489B-B4D7-55DA5EA4463C}" type="presOf" srcId="{857F5FBE-66D6-4CB3-9292-03412CA7FC6D}" destId="{7E028E8C-5381-4556-80D0-AA0100846E4D}" srcOrd="0" destOrd="0" presId="urn:microsoft.com/office/officeart/2005/8/layout/hierarchy4"/>
    <dgm:cxn modelId="{A6EE52C4-AA22-49A8-858F-B35D2FFE2D17}" type="presParOf" srcId="{AEEE4869-8332-498D-A832-ED00CFAAA955}" destId="{8ACAF321-188C-4AAA-AA25-F6AAB96709D3}" srcOrd="0" destOrd="0" presId="urn:microsoft.com/office/officeart/2005/8/layout/hierarchy4"/>
    <dgm:cxn modelId="{599E7104-B084-4C3E-8427-F769EF241C8E}" type="presParOf" srcId="{8ACAF321-188C-4AAA-AA25-F6AAB96709D3}" destId="{0139C0DF-C2A7-4181-AE39-EAF561D39B4B}" srcOrd="0" destOrd="0" presId="urn:microsoft.com/office/officeart/2005/8/layout/hierarchy4"/>
    <dgm:cxn modelId="{7ED7F599-BFD9-4CBF-8353-54230CF9BAF1}" type="presParOf" srcId="{8ACAF321-188C-4AAA-AA25-F6AAB96709D3}" destId="{D1EEC138-32F0-485B-B9F5-FE8155E3ACE6}" srcOrd="1" destOrd="0" presId="urn:microsoft.com/office/officeart/2005/8/layout/hierarchy4"/>
    <dgm:cxn modelId="{9E58445B-C5EF-49F8-9CF6-743E57A0D562}" type="presParOf" srcId="{8ACAF321-188C-4AAA-AA25-F6AAB96709D3}" destId="{C759F59D-CF4A-4B00-B1F3-F21412156B99}" srcOrd="2" destOrd="0" presId="urn:microsoft.com/office/officeart/2005/8/layout/hierarchy4"/>
    <dgm:cxn modelId="{825668C6-FAAF-45F1-846B-1CA5B53A2BE1}" type="presParOf" srcId="{C759F59D-CF4A-4B00-B1F3-F21412156B99}" destId="{6153F2C0-EC75-4A25-A7CF-4D96D6AD86E4}" srcOrd="0" destOrd="0" presId="urn:microsoft.com/office/officeart/2005/8/layout/hierarchy4"/>
    <dgm:cxn modelId="{FFCB4410-F092-4CA6-82B6-1BA5F1D0ACA5}" type="presParOf" srcId="{6153F2C0-EC75-4A25-A7CF-4D96D6AD86E4}" destId="{16C4A398-21D7-4D2F-A23E-0FE2CA3E5A00}" srcOrd="0" destOrd="0" presId="urn:microsoft.com/office/officeart/2005/8/layout/hierarchy4"/>
    <dgm:cxn modelId="{49F737EF-9B1E-4D62-A653-8BC0A718E29B}" type="presParOf" srcId="{6153F2C0-EC75-4A25-A7CF-4D96D6AD86E4}" destId="{F9D8C4C3-9410-49F7-AB6F-92820F2369D4}" srcOrd="1" destOrd="0" presId="urn:microsoft.com/office/officeart/2005/8/layout/hierarchy4"/>
    <dgm:cxn modelId="{9503D326-D732-412C-868B-285F37B7E599}" type="presParOf" srcId="{6153F2C0-EC75-4A25-A7CF-4D96D6AD86E4}" destId="{EBB48BF9-E7B8-4898-897A-A862795549A3}" srcOrd="2" destOrd="0" presId="urn:microsoft.com/office/officeart/2005/8/layout/hierarchy4"/>
    <dgm:cxn modelId="{CC027247-2984-4406-AC2F-4ED44B8455D9}" type="presParOf" srcId="{EBB48BF9-E7B8-4898-897A-A862795549A3}" destId="{24DC03D4-524A-42FA-8A0E-8033241C7966}" srcOrd="0" destOrd="0" presId="urn:microsoft.com/office/officeart/2005/8/layout/hierarchy4"/>
    <dgm:cxn modelId="{9B43C406-30AE-471D-89EC-E9B0EAB12DC5}" type="presParOf" srcId="{24DC03D4-524A-42FA-8A0E-8033241C7966}" destId="{4F3AB739-030E-44F9-A581-2F025176F74E}" srcOrd="0" destOrd="0" presId="urn:microsoft.com/office/officeart/2005/8/layout/hierarchy4"/>
    <dgm:cxn modelId="{DB62C591-DDEB-4282-9DDE-4BB96FF9230E}" type="presParOf" srcId="{24DC03D4-524A-42FA-8A0E-8033241C7966}" destId="{DD35358D-ABC7-4D34-9C9A-FE13183CBAF1}" srcOrd="1" destOrd="0" presId="urn:microsoft.com/office/officeart/2005/8/layout/hierarchy4"/>
    <dgm:cxn modelId="{14EE3DA7-A89A-46F5-84E0-A4EF9C635585}" type="presParOf" srcId="{24DC03D4-524A-42FA-8A0E-8033241C7966}" destId="{9A5EF9A3-6895-444F-B0DB-3BE1C757B0EA}" srcOrd="2" destOrd="0" presId="urn:microsoft.com/office/officeart/2005/8/layout/hierarchy4"/>
    <dgm:cxn modelId="{01FE87A6-D5AE-441B-9392-D6757F6B1598}" type="presParOf" srcId="{9A5EF9A3-6895-444F-B0DB-3BE1C757B0EA}" destId="{EA33C0E7-FA60-40A4-9531-68A2D5B74FAF}" srcOrd="0" destOrd="0" presId="urn:microsoft.com/office/officeart/2005/8/layout/hierarchy4"/>
    <dgm:cxn modelId="{945B726B-9ED1-4617-BEF3-030F1FA59F12}" type="presParOf" srcId="{EA33C0E7-FA60-40A4-9531-68A2D5B74FAF}" destId="{966D50CE-3B79-4455-84DC-C66196071B0F}" srcOrd="0" destOrd="0" presId="urn:microsoft.com/office/officeart/2005/8/layout/hierarchy4"/>
    <dgm:cxn modelId="{D62A0F2E-D69E-4806-AA3F-226DFFCBCC01}" type="presParOf" srcId="{EA33C0E7-FA60-40A4-9531-68A2D5B74FAF}" destId="{A83813EF-B5DB-48D3-AC7C-7DDF9F668CE0}" srcOrd="1" destOrd="0" presId="urn:microsoft.com/office/officeart/2005/8/layout/hierarchy4"/>
    <dgm:cxn modelId="{5A420E95-D726-4B9F-B96A-9A782937B467}" type="presParOf" srcId="{9A5EF9A3-6895-444F-B0DB-3BE1C757B0EA}" destId="{8DA70C11-8F35-4738-AC62-9C15DC56A3D5}" srcOrd="1" destOrd="0" presId="urn:microsoft.com/office/officeart/2005/8/layout/hierarchy4"/>
    <dgm:cxn modelId="{C49EEEC3-550F-48DA-BC3B-C79FB07AA7F7}" type="presParOf" srcId="{9A5EF9A3-6895-444F-B0DB-3BE1C757B0EA}" destId="{50E51E0E-5C15-434A-84C5-B6A7E646A17B}" srcOrd="2" destOrd="0" presId="urn:microsoft.com/office/officeart/2005/8/layout/hierarchy4"/>
    <dgm:cxn modelId="{8AE59BD9-B670-4C19-9ABD-915715CD1C18}" type="presParOf" srcId="{50E51E0E-5C15-434A-84C5-B6A7E646A17B}" destId="{0C58314E-95CF-4377-B6FD-FA50FFFBBCD7}" srcOrd="0" destOrd="0" presId="urn:microsoft.com/office/officeart/2005/8/layout/hierarchy4"/>
    <dgm:cxn modelId="{A17BFC35-44A4-407D-A81B-EFA4765AB05B}" type="presParOf" srcId="{50E51E0E-5C15-434A-84C5-B6A7E646A17B}" destId="{770AED2E-7DDC-4F5C-A79D-04AFB6B0F0EE}" srcOrd="1" destOrd="0" presId="urn:microsoft.com/office/officeart/2005/8/layout/hierarchy4"/>
    <dgm:cxn modelId="{CFC32880-1EC0-488A-AA66-0E9A4588C452}" type="presParOf" srcId="{9A5EF9A3-6895-444F-B0DB-3BE1C757B0EA}" destId="{1C2C1D5B-C300-47C4-A97A-5C3466E2DE8E}" srcOrd="3" destOrd="0" presId="urn:microsoft.com/office/officeart/2005/8/layout/hierarchy4"/>
    <dgm:cxn modelId="{5B19F74D-2A5B-47C3-A212-F13E277229D0}" type="presParOf" srcId="{9A5EF9A3-6895-444F-B0DB-3BE1C757B0EA}" destId="{FEE625A7-5760-4F4B-8A38-A9638324139F}" srcOrd="4" destOrd="0" presId="urn:microsoft.com/office/officeart/2005/8/layout/hierarchy4"/>
    <dgm:cxn modelId="{AC8F1A9C-D2ED-4A1F-ACF3-05A5131DCD03}" type="presParOf" srcId="{FEE625A7-5760-4F4B-8A38-A9638324139F}" destId="{E8D0F364-2E61-4C2B-9443-9925B6F1356D}" srcOrd="0" destOrd="0" presId="urn:microsoft.com/office/officeart/2005/8/layout/hierarchy4"/>
    <dgm:cxn modelId="{B7A07378-FEF1-410C-BFEF-5D1AFC1C232F}" type="presParOf" srcId="{FEE625A7-5760-4F4B-8A38-A9638324139F}" destId="{4ED82AB6-E0E7-429E-B585-EBA55C617D27}" srcOrd="1" destOrd="0" presId="urn:microsoft.com/office/officeart/2005/8/layout/hierarchy4"/>
    <dgm:cxn modelId="{758C9501-BD18-4AC3-B5B6-76D246DCC926}" type="presParOf" srcId="{9A5EF9A3-6895-444F-B0DB-3BE1C757B0EA}" destId="{AF53DEAF-F164-4909-A177-1DBC283F71BD}" srcOrd="5" destOrd="0" presId="urn:microsoft.com/office/officeart/2005/8/layout/hierarchy4"/>
    <dgm:cxn modelId="{03777471-26D0-4C8D-8FF9-6DDA22602051}" type="presParOf" srcId="{9A5EF9A3-6895-444F-B0DB-3BE1C757B0EA}" destId="{B85665EA-E542-4A7F-91F7-8160DDAD819F}" srcOrd="6" destOrd="0" presId="urn:microsoft.com/office/officeart/2005/8/layout/hierarchy4"/>
    <dgm:cxn modelId="{EE8F83FC-D256-4593-BA11-274BFC89F0D4}" type="presParOf" srcId="{B85665EA-E542-4A7F-91F7-8160DDAD819F}" destId="{62CC5197-0853-4FB2-8D10-20625BE29890}" srcOrd="0" destOrd="0" presId="urn:microsoft.com/office/officeart/2005/8/layout/hierarchy4"/>
    <dgm:cxn modelId="{E50065C7-3A56-4A59-8D64-769292A5BB56}" type="presParOf" srcId="{B85665EA-E542-4A7F-91F7-8160DDAD819F}" destId="{5F85A935-85B1-41B7-9C38-5D3B374C4A79}" srcOrd="1" destOrd="0" presId="urn:microsoft.com/office/officeart/2005/8/layout/hierarchy4"/>
    <dgm:cxn modelId="{37DAB3D1-0EFB-4B93-8985-BAD0036EC9D7}" type="presParOf" srcId="{C759F59D-CF4A-4B00-B1F3-F21412156B99}" destId="{4D23D8D5-B90F-49CE-A9A0-8FE7136F51ED}" srcOrd="1" destOrd="0" presId="urn:microsoft.com/office/officeart/2005/8/layout/hierarchy4"/>
    <dgm:cxn modelId="{D4312DD1-E861-4F69-B438-A17286AA03F5}" type="presParOf" srcId="{C759F59D-CF4A-4B00-B1F3-F21412156B99}" destId="{085F71A7-3955-4862-B016-E462C0DFF0AA}" srcOrd="2" destOrd="0" presId="urn:microsoft.com/office/officeart/2005/8/layout/hierarchy4"/>
    <dgm:cxn modelId="{FD85412C-0EF5-42BC-8D51-F6D3E458FDED}" type="presParOf" srcId="{085F71A7-3955-4862-B016-E462C0DFF0AA}" destId="{3EEA4757-42D0-4FDC-9E79-0AFDE1A52E12}" srcOrd="0" destOrd="0" presId="urn:microsoft.com/office/officeart/2005/8/layout/hierarchy4"/>
    <dgm:cxn modelId="{E7ECF97F-47FA-4D01-ABD5-6D7CEF9F6944}" type="presParOf" srcId="{085F71A7-3955-4862-B016-E462C0DFF0AA}" destId="{8F32454B-DF14-46E2-B8A4-4724567D3ED8}" srcOrd="1" destOrd="0" presId="urn:microsoft.com/office/officeart/2005/8/layout/hierarchy4"/>
    <dgm:cxn modelId="{D8970D99-92DE-4E02-AD87-473B227F0868}" type="presParOf" srcId="{085F71A7-3955-4862-B016-E462C0DFF0AA}" destId="{B5FBBBC0-4AA8-407A-BDB6-62902620952A}" srcOrd="2" destOrd="0" presId="urn:microsoft.com/office/officeart/2005/8/layout/hierarchy4"/>
    <dgm:cxn modelId="{A2C1063C-2D5D-4859-A4F5-CDCD72FF72A7}" type="presParOf" srcId="{B5FBBBC0-4AA8-407A-BDB6-62902620952A}" destId="{DF580EF6-87A6-4CD1-8F09-D6256FB62807}" srcOrd="0" destOrd="0" presId="urn:microsoft.com/office/officeart/2005/8/layout/hierarchy4"/>
    <dgm:cxn modelId="{887EBB09-21EB-43D0-A74E-9090863E71F2}" type="presParOf" srcId="{DF580EF6-87A6-4CD1-8F09-D6256FB62807}" destId="{7EE9DC2D-EAFD-4533-BF3D-920A6091F608}" srcOrd="0" destOrd="0" presId="urn:microsoft.com/office/officeart/2005/8/layout/hierarchy4"/>
    <dgm:cxn modelId="{C2290E05-3274-4FD2-8585-0CD1FFE7407B}" type="presParOf" srcId="{DF580EF6-87A6-4CD1-8F09-D6256FB62807}" destId="{555EAB9A-110D-4EDA-A1CD-2D9C18B8173E}" srcOrd="1" destOrd="0" presId="urn:microsoft.com/office/officeart/2005/8/layout/hierarchy4"/>
    <dgm:cxn modelId="{F9F6509B-8CE5-4F85-8A5F-E7D10A6D6B13}" type="presParOf" srcId="{DF580EF6-87A6-4CD1-8F09-D6256FB62807}" destId="{636207F3-8FA7-44BD-B1C1-96C1FBD0EB6A}" srcOrd="2" destOrd="0" presId="urn:microsoft.com/office/officeart/2005/8/layout/hierarchy4"/>
    <dgm:cxn modelId="{38C64552-45BA-473F-8DC2-3BA39504E73B}" type="presParOf" srcId="{636207F3-8FA7-44BD-B1C1-96C1FBD0EB6A}" destId="{113EDA17-C46E-4E1A-BEF0-2AE344C61461}" srcOrd="0" destOrd="0" presId="urn:microsoft.com/office/officeart/2005/8/layout/hierarchy4"/>
    <dgm:cxn modelId="{9E50815F-E08F-4813-B02A-7A197E310BA7}" type="presParOf" srcId="{113EDA17-C46E-4E1A-BEF0-2AE344C61461}" destId="{6F0B0021-2E68-4979-9DA8-1DDAFE9A105C}" srcOrd="0" destOrd="0" presId="urn:microsoft.com/office/officeart/2005/8/layout/hierarchy4"/>
    <dgm:cxn modelId="{1508B8D5-1144-498F-9E91-8AE0D9CAC771}" type="presParOf" srcId="{113EDA17-C46E-4E1A-BEF0-2AE344C61461}" destId="{5194B984-7EF2-499E-BD64-65B5A7BA6A3F}" srcOrd="1" destOrd="0" presId="urn:microsoft.com/office/officeart/2005/8/layout/hierarchy4"/>
    <dgm:cxn modelId="{456DFF3D-8EE6-4B87-952B-9FCD831BF3C6}" type="presParOf" srcId="{113EDA17-C46E-4E1A-BEF0-2AE344C61461}" destId="{242B386D-7967-4DDA-95AA-D1C23E37340C}" srcOrd="2" destOrd="0" presId="urn:microsoft.com/office/officeart/2005/8/layout/hierarchy4"/>
    <dgm:cxn modelId="{7A561CBE-1F1F-4CE0-8206-157790F03066}" type="presParOf" srcId="{242B386D-7967-4DDA-95AA-D1C23E37340C}" destId="{3D61C44C-7304-4CF1-9C5B-1339E99B44D9}" srcOrd="0" destOrd="0" presId="urn:microsoft.com/office/officeart/2005/8/layout/hierarchy4"/>
    <dgm:cxn modelId="{479328B2-C07B-4CBF-ADA1-C605CB284A46}" type="presParOf" srcId="{3D61C44C-7304-4CF1-9C5B-1339E99B44D9}" destId="{9294F798-5A4F-4C52-805C-83EE65DA33BD}" srcOrd="0" destOrd="0" presId="urn:microsoft.com/office/officeart/2005/8/layout/hierarchy4"/>
    <dgm:cxn modelId="{B8F7A8E0-7833-4F15-801E-B533F86B013A}" type="presParOf" srcId="{3D61C44C-7304-4CF1-9C5B-1339E99B44D9}" destId="{F026DD9D-9A33-4A05-B9E4-7822A1E5FFF5}" srcOrd="1" destOrd="0" presId="urn:microsoft.com/office/officeart/2005/8/layout/hierarchy4"/>
    <dgm:cxn modelId="{5B77E182-713E-4026-B4A6-63912047E9AD}" type="presParOf" srcId="{636207F3-8FA7-44BD-B1C1-96C1FBD0EB6A}" destId="{D9F61159-DF6F-40E8-BBD0-E7E374E67228}" srcOrd="1" destOrd="0" presId="urn:microsoft.com/office/officeart/2005/8/layout/hierarchy4"/>
    <dgm:cxn modelId="{CEC9BBD5-D498-4F57-86B8-4916612C01AE}" type="presParOf" srcId="{636207F3-8FA7-44BD-B1C1-96C1FBD0EB6A}" destId="{21DFBBB3-9DC7-464C-977B-FA94C8F89840}" srcOrd="2" destOrd="0" presId="urn:microsoft.com/office/officeart/2005/8/layout/hierarchy4"/>
    <dgm:cxn modelId="{814F6385-CE38-4797-94BA-136C5BD28FC7}" type="presParOf" srcId="{21DFBBB3-9DC7-464C-977B-FA94C8F89840}" destId="{15210495-F59B-43B6-9D24-750432F19759}" srcOrd="0" destOrd="0" presId="urn:microsoft.com/office/officeart/2005/8/layout/hierarchy4"/>
    <dgm:cxn modelId="{E27412AE-5D94-44E1-B120-57643514D730}" type="presParOf" srcId="{21DFBBB3-9DC7-464C-977B-FA94C8F89840}" destId="{22DA6328-B994-4154-A7CA-4F3A742C1EA0}" srcOrd="1" destOrd="0" presId="urn:microsoft.com/office/officeart/2005/8/layout/hierarchy4"/>
    <dgm:cxn modelId="{DCEB8CF7-3364-48AE-A17F-82BEFEDDD506}" type="presParOf" srcId="{21DFBBB3-9DC7-464C-977B-FA94C8F89840}" destId="{B14DC81D-3027-4642-9294-1E4112BB3668}" srcOrd="2" destOrd="0" presId="urn:microsoft.com/office/officeart/2005/8/layout/hierarchy4"/>
    <dgm:cxn modelId="{09CAE3F1-AC11-44D0-889B-7A44DC696ADB}" type="presParOf" srcId="{B14DC81D-3027-4642-9294-1E4112BB3668}" destId="{A3A1B20D-93A0-41E1-8020-F79930F6F0B3}" srcOrd="0" destOrd="0" presId="urn:microsoft.com/office/officeart/2005/8/layout/hierarchy4"/>
    <dgm:cxn modelId="{3F54A483-AE64-4251-A805-F482DD480D65}" type="presParOf" srcId="{A3A1B20D-93A0-41E1-8020-F79930F6F0B3}" destId="{7E028E8C-5381-4556-80D0-AA0100846E4D}" srcOrd="0" destOrd="0" presId="urn:microsoft.com/office/officeart/2005/8/layout/hierarchy4"/>
    <dgm:cxn modelId="{1AEBEE4D-3540-4697-A5A3-4F1312F3AB61}" type="presParOf" srcId="{A3A1B20D-93A0-41E1-8020-F79930F6F0B3}" destId="{22DC3F5A-91F5-40F7-B576-CDAED1572383}" srcOrd="1" destOrd="0" presId="urn:microsoft.com/office/officeart/2005/8/layout/hierarchy4"/>
    <dgm:cxn modelId="{4A2DA92F-C792-4AEA-97CA-C4B7B11AFF29}" type="presParOf" srcId="{636207F3-8FA7-44BD-B1C1-96C1FBD0EB6A}" destId="{E65E467B-D91D-4574-A27E-2A839E1B036F}" srcOrd="3" destOrd="0" presId="urn:microsoft.com/office/officeart/2005/8/layout/hierarchy4"/>
    <dgm:cxn modelId="{0CC1175A-732F-47F0-A959-903811F05703}" type="presParOf" srcId="{636207F3-8FA7-44BD-B1C1-96C1FBD0EB6A}" destId="{74AED5A1-51F9-4AE6-BAA1-FAF109105D21}" srcOrd="4" destOrd="0" presId="urn:microsoft.com/office/officeart/2005/8/layout/hierarchy4"/>
    <dgm:cxn modelId="{CD85FEEB-080D-4B33-B9F3-822BDAAEB0AB}" type="presParOf" srcId="{74AED5A1-51F9-4AE6-BAA1-FAF109105D21}" destId="{88D60F2D-7C03-40E6-B106-6C724EF27CB2}" srcOrd="0" destOrd="0" presId="urn:microsoft.com/office/officeart/2005/8/layout/hierarchy4"/>
    <dgm:cxn modelId="{260D239E-E2CC-43F7-929F-362ADCC7A0DB}" type="presParOf" srcId="{74AED5A1-51F9-4AE6-BAA1-FAF109105D21}" destId="{FCAC6B2A-ED85-4398-A8EC-47F149053E20}" srcOrd="1" destOrd="0" presId="urn:microsoft.com/office/officeart/2005/8/layout/hierarchy4"/>
    <dgm:cxn modelId="{E1FF3DC6-E1DF-40D8-A20E-417FF41E5AA6}" type="presParOf" srcId="{74AED5A1-51F9-4AE6-BAA1-FAF109105D21}" destId="{08BA3883-1947-4D20-85C7-D47A0746E100}" srcOrd="2" destOrd="0" presId="urn:microsoft.com/office/officeart/2005/8/layout/hierarchy4"/>
    <dgm:cxn modelId="{06BFEA72-84FB-4D94-A9FE-D7298A503BA9}" type="presParOf" srcId="{08BA3883-1947-4D20-85C7-D47A0746E100}" destId="{AD35AA0F-B85C-4B79-8F7E-22B78A976AD5}" srcOrd="0" destOrd="0" presId="urn:microsoft.com/office/officeart/2005/8/layout/hierarchy4"/>
    <dgm:cxn modelId="{E0F300BF-E1DE-48EF-91C0-FC4E5D3B35DB}" type="presParOf" srcId="{AD35AA0F-B85C-4B79-8F7E-22B78A976AD5}" destId="{EA33835D-B189-46C1-857B-4B80C829751F}" srcOrd="0" destOrd="0" presId="urn:microsoft.com/office/officeart/2005/8/layout/hierarchy4"/>
    <dgm:cxn modelId="{3A0AE025-FBDB-4928-8661-8713674918DA}" type="presParOf" srcId="{AD35AA0F-B85C-4B79-8F7E-22B78A976AD5}" destId="{A9B335FA-E17D-47B8-B6D1-6EA8F57B4805}" srcOrd="1" destOrd="0" presId="urn:microsoft.com/office/officeart/2005/8/layout/hierarchy4"/>
    <dgm:cxn modelId="{06B60E4D-C6E0-4F5A-9A70-1F12E24ED88C}" type="presParOf" srcId="{636207F3-8FA7-44BD-B1C1-96C1FBD0EB6A}" destId="{F8C6EEF5-B971-4E08-8396-AC386E0F4944}" srcOrd="5" destOrd="0" presId="urn:microsoft.com/office/officeart/2005/8/layout/hierarchy4"/>
    <dgm:cxn modelId="{28577BCC-20D3-4148-B5C7-6B13E5E2C383}" type="presParOf" srcId="{636207F3-8FA7-44BD-B1C1-96C1FBD0EB6A}" destId="{C18AA7D4-B33A-411F-A230-A33BB16C8C79}" srcOrd="6" destOrd="0" presId="urn:microsoft.com/office/officeart/2005/8/layout/hierarchy4"/>
    <dgm:cxn modelId="{540F4EF8-0566-496E-9A0D-AC59A2A70754}" type="presParOf" srcId="{C18AA7D4-B33A-411F-A230-A33BB16C8C79}" destId="{BDAB74ED-39A7-4C42-983E-04929A8148C8}" srcOrd="0" destOrd="0" presId="urn:microsoft.com/office/officeart/2005/8/layout/hierarchy4"/>
    <dgm:cxn modelId="{3657258A-3A12-4AA3-9005-95C491A13965}" type="presParOf" srcId="{C18AA7D4-B33A-411F-A230-A33BB16C8C79}" destId="{3EB2443C-00FF-4AE7-AB93-711516FEB8F9}" srcOrd="1" destOrd="0" presId="urn:microsoft.com/office/officeart/2005/8/layout/hierarchy4"/>
    <dgm:cxn modelId="{103CC49B-0D6E-418E-80FB-F8DE14C53AD8}" type="presParOf" srcId="{C18AA7D4-B33A-411F-A230-A33BB16C8C79}" destId="{46BC80A3-4AD5-4341-82DF-8D07C1683925}" srcOrd="2" destOrd="0" presId="urn:microsoft.com/office/officeart/2005/8/layout/hierarchy4"/>
    <dgm:cxn modelId="{6AC38D68-A11F-44FD-9DA6-D85D64A01458}" type="presParOf" srcId="{46BC80A3-4AD5-4341-82DF-8D07C1683925}" destId="{BD2C50C2-5579-4872-B02F-7AEEAB1747DD}" srcOrd="0" destOrd="0" presId="urn:microsoft.com/office/officeart/2005/8/layout/hierarchy4"/>
    <dgm:cxn modelId="{3B45678A-3E8B-4E63-AA7F-A41E2B6BF10B}" type="presParOf" srcId="{BD2C50C2-5579-4872-B02F-7AEEAB1747DD}" destId="{05211992-6887-4A7E-B0A3-D075056F660D}" srcOrd="0" destOrd="0" presId="urn:microsoft.com/office/officeart/2005/8/layout/hierarchy4"/>
    <dgm:cxn modelId="{5708ED81-751F-4D6D-82A1-36A7E9DA3759}" type="presParOf" srcId="{BD2C50C2-5579-4872-B02F-7AEEAB1747DD}" destId="{15656C58-5010-4A87-8C99-471D8811B1B9}" srcOrd="1" destOrd="0" presId="urn:microsoft.com/office/officeart/2005/8/layout/hierarchy4"/>
    <dgm:cxn modelId="{E6A40E2D-E6BA-49D3-A4A1-528B110EFF57}" type="presParOf" srcId="{B5FBBBC0-4AA8-407A-BDB6-62902620952A}" destId="{F0DC4E29-CE98-4BAC-9260-980CCF123FFB}" srcOrd="1" destOrd="0" presId="urn:microsoft.com/office/officeart/2005/8/layout/hierarchy4"/>
    <dgm:cxn modelId="{7B5F6BA0-3454-42F7-8368-2302AABFA65E}" type="presParOf" srcId="{B5FBBBC0-4AA8-407A-BDB6-62902620952A}" destId="{F0B0BBC3-5F11-4B8E-A8D5-471DD6B7768A}" srcOrd="2" destOrd="0" presId="urn:microsoft.com/office/officeart/2005/8/layout/hierarchy4"/>
    <dgm:cxn modelId="{9FBDBDFD-76E5-4479-8A79-652E1153D2EE}" type="presParOf" srcId="{F0B0BBC3-5F11-4B8E-A8D5-471DD6B7768A}" destId="{F40255F5-B7C7-4F7A-9F83-39EE4FE5F64B}" srcOrd="0" destOrd="0" presId="urn:microsoft.com/office/officeart/2005/8/layout/hierarchy4"/>
    <dgm:cxn modelId="{0E8BD8DA-E609-4E14-9E1D-B9FF9C600BE8}" type="presParOf" srcId="{F0B0BBC3-5F11-4B8E-A8D5-471DD6B7768A}" destId="{90D8ACC3-F147-4897-97BC-7145313B1BA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05F39-C097-4D9E-A993-6D6756D3CA2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6DB9128-C9B9-44EB-8404-FCFB066C2AC7}">
      <dgm:prSet phldrT="[Text]"/>
      <dgm:spPr/>
      <dgm:t>
        <a:bodyPr/>
        <a:lstStyle/>
        <a:p>
          <a:r>
            <a:rPr lang="ur-PK" dirty="0"/>
            <a:t>شرط </a:t>
          </a:r>
          <a:r>
            <a:rPr lang="ur-PK" dirty="0" err="1"/>
            <a:t>العلمية</a:t>
          </a:r>
          <a:endParaRPr lang="en-GB" dirty="0"/>
        </a:p>
      </dgm:t>
    </dgm:pt>
    <dgm:pt modelId="{0EB36D66-B297-43D5-91EF-61C2F5EE3EB1}" type="parTrans" cxnId="{4A29E9EF-BC07-44EE-9E12-D5380F66E704}">
      <dgm:prSet/>
      <dgm:spPr/>
      <dgm:t>
        <a:bodyPr/>
        <a:lstStyle/>
        <a:p>
          <a:endParaRPr lang="en-GB"/>
        </a:p>
      </dgm:t>
    </dgm:pt>
    <dgm:pt modelId="{68703244-3B5C-41B6-ACEE-D0F117D3D310}" type="sibTrans" cxnId="{4A29E9EF-BC07-44EE-9E12-D5380F66E704}">
      <dgm:prSet/>
      <dgm:spPr/>
      <dgm:t>
        <a:bodyPr/>
        <a:lstStyle/>
        <a:p>
          <a:endParaRPr lang="en-GB"/>
        </a:p>
      </dgm:t>
    </dgm:pt>
    <dgm:pt modelId="{E1C16587-A143-4878-93E5-567A570499B0}">
      <dgm:prSet phldrT="[Text]"/>
      <dgm:spPr/>
      <dgm:t>
        <a:bodyPr/>
        <a:lstStyle/>
        <a:p>
          <a:r>
            <a:rPr lang="ur-PK" dirty="0" err="1"/>
            <a:t>المؤنث</a:t>
          </a:r>
          <a:r>
            <a:rPr lang="ur-PK" dirty="0"/>
            <a:t> </a:t>
          </a:r>
          <a:r>
            <a:rPr lang="ur-PK" dirty="0" err="1"/>
            <a:t>بالتاء</a:t>
          </a:r>
          <a:endParaRPr lang="en-GB" dirty="0"/>
        </a:p>
      </dgm:t>
    </dgm:pt>
    <dgm:pt modelId="{A182AFFE-D071-4D8C-8104-0B98ED087775}" type="parTrans" cxnId="{A628C181-3C7D-4E16-9ED1-7EF7150B94DC}">
      <dgm:prSet/>
      <dgm:spPr/>
      <dgm:t>
        <a:bodyPr/>
        <a:lstStyle/>
        <a:p>
          <a:endParaRPr lang="en-GB"/>
        </a:p>
      </dgm:t>
    </dgm:pt>
    <dgm:pt modelId="{62E57C53-7E0A-425C-9485-59B77B16452A}" type="sibTrans" cxnId="{A628C181-3C7D-4E16-9ED1-7EF7150B94DC}">
      <dgm:prSet/>
      <dgm:spPr/>
      <dgm:t>
        <a:bodyPr/>
        <a:lstStyle/>
        <a:p>
          <a:endParaRPr lang="en-GB"/>
        </a:p>
      </dgm:t>
    </dgm:pt>
    <dgm:pt modelId="{F006C289-11F3-4CCA-B7E8-F94D7AE8A510}">
      <dgm:prSet phldrT="[Text]"/>
      <dgm:spPr/>
      <dgm:t>
        <a:bodyPr/>
        <a:lstStyle/>
        <a:p>
          <a:r>
            <a:rPr lang="ur-PK" dirty="0" err="1"/>
            <a:t>المؤنث</a:t>
          </a:r>
          <a:r>
            <a:rPr lang="ur-PK" dirty="0"/>
            <a:t> </a:t>
          </a:r>
          <a:r>
            <a:rPr lang="ur-PK" dirty="0" err="1"/>
            <a:t>المعنوي</a:t>
          </a:r>
          <a:endParaRPr lang="en-GB" dirty="0"/>
        </a:p>
      </dgm:t>
    </dgm:pt>
    <dgm:pt modelId="{925C02CB-81B6-43E8-9213-8C592464D3D0}" type="parTrans" cxnId="{AC01A737-8E68-408D-9903-DAC9D862A150}">
      <dgm:prSet/>
      <dgm:spPr/>
      <dgm:t>
        <a:bodyPr/>
        <a:lstStyle/>
        <a:p>
          <a:endParaRPr lang="en-GB"/>
        </a:p>
      </dgm:t>
    </dgm:pt>
    <dgm:pt modelId="{CB13CE79-BA34-444D-967B-02ABAD24D49C}" type="sibTrans" cxnId="{AC01A737-8E68-408D-9903-DAC9D862A150}">
      <dgm:prSet/>
      <dgm:spPr/>
      <dgm:t>
        <a:bodyPr/>
        <a:lstStyle/>
        <a:p>
          <a:endParaRPr lang="en-GB"/>
        </a:p>
      </dgm:t>
    </dgm:pt>
    <dgm:pt modelId="{DDE8076D-2BEA-4209-B3AF-2BABFC07C507}">
      <dgm:prSet phldrT="[Text]"/>
      <dgm:spPr/>
      <dgm:t>
        <a:bodyPr/>
        <a:lstStyle/>
        <a:p>
          <a:r>
            <a:rPr lang="ur-PK" dirty="0" err="1"/>
            <a:t>العجمة</a:t>
          </a:r>
          <a:endParaRPr lang="en-GB" dirty="0"/>
        </a:p>
      </dgm:t>
    </dgm:pt>
    <dgm:pt modelId="{F7779690-BF21-4DCA-B7BB-9C18D0A6E38C}" type="parTrans" cxnId="{56E00FFE-162E-4241-86D0-1B6DE8591859}">
      <dgm:prSet/>
      <dgm:spPr/>
      <dgm:t>
        <a:bodyPr/>
        <a:lstStyle/>
        <a:p>
          <a:endParaRPr lang="en-GB"/>
        </a:p>
      </dgm:t>
    </dgm:pt>
    <dgm:pt modelId="{AA537A02-76B8-43E2-A529-9D1FA7BF3DCF}" type="sibTrans" cxnId="{56E00FFE-162E-4241-86D0-1B6DE8591859}">
      <dgm:prSet/>
      <dgm:spPr/>
      <dgm:t>
        <a:bodyPr/>
        <a:lstStyle/>
        <a:p>
          <a:endParaRPr lang="en-GB"/>
        </a:p>
      </dgm:t>
    </dgm:pt>
    <dgm:pt modelId="{54347BFC-933F-4EB3-BB86-7FFD2C60F78C}">
      <dgm:prSet phldrT="[Text]"/>
      <dgm:spPr/>
      <dgm:t>
        <a:bodyPr/>
        <a:lstStyle/>
        <a:p>
          <a:r>
            <a:rPr lang="ur-PK" dirty="0" err="1"/>
            <a:t>التركيب</a:t>
          </a:r>
          <a:endParaRPr lang="en-GB" dirty="0"/>
        </a:p>
      </dgm:t>
    </dgm:pt>
    <dgm:pt modelId="{1AD434CF-B61F-4BF4-8385-8B7C62A5D648}" type="parTrans" cxnId="{D2D0867B-3E5F-44F2-BCB4-175D6159F7D5}">
      <dgm:prSet/>
      <dgm:spPr/>
      <dgm:t>
        <a:bodyPr/>
        <a:lstStyle/>
        <a:p>
          <a:endParaRPr lang="en-GB"/>
        </a:p>
      </dgm:t>
    </dgm:pt>
    <dgm:pt modelId="{EEEABC28-8776-4208-B0DB-7638C1F9045B}" type="sibTrans" cxnId="{D2D0867B-3E5F-44F2-BCB4-175D6159F7D5}">
      <dgm:prSet/>
      <dgm:spPr/>
      <dgm:t>
        <a:bodyPr/>
        <a:lstStyle/>
        <a:p>
          <a:endParaRPr lang="en-GB"/>
        </a:p>
      </dgm:t>
    </dgm:pt>
    <dgm:pt modelId="{E3720C57-B4F5-49D5-9B9C-104C0FD84FD5}">
      <dgm:prSet phldrT="[Text]"/>
      <dgm:spPr/>
      <dgm:t>
        <a:bodyPr/>
        <a:lstStyle/>
        <a:p>
          <a:r>
            <a:rPr lang="ur-PK" dirty="0" err="1"/>
            <a:t>لم</a:t>
          </a:r>
          <a:r>
            <a:rPr lang="ur-PK" dirty="0"/>
            <a:t> </a:t>
          </a:r>
          <a:r>
            <a:rPr lang="ur-PK" dirty="0" err="1"/>
            <a:t>يشترط</a:t>
          </a:r>
          <a:endParaRPr lang="en-GB" dirty="0"/>
        </a:p>
      </dgm:t>
    </dgm:pt>
    <dgm:pt modelId="{593242B0-CEC6-46F3-ADC4-B181BB50D607}" type="parTrans" cxnId="{8C4B3DAD-2A0E-41D8-A059-7A3C03DC30B7}">
      <dgm:prSet/>
      <dgm:spPr/>
      <dgm:t>
        <a:bodyPr/>
        <a:lstStyle/>
        <a:p>
          <a:endParaRPr lang="en-GB"/>
        </a:p>
      </dgm:t>
    </dgm:pt>
    <dgm:pt modelId="{D17968ED-CF56-4334-A376-EF0DA446CB64}" type="sibTrans" cxnId="{8C4B3DAD-2A0E-41D8-A059-7A3C03DC30B7}">
      <dgm:prSet/>
      <dgm:spPr/>
      <dgm:t>
        <a:bodyPr/>
        <a:lstStyle/>
        <a:p>
          <a:endParaRPr lang="en-GB"/>
        </a:p>
      </dgm:t>
    </dgm:pt>
    <dgm:pt modelId="{AE673086-730D-4038-857F-02615848083C}">
      <dgm:prSet phldrT="[Text]"/>
      <dgm:spPr/>
      <dgm:t>
        <a:bodyPr/>
        <a:lstStyle/>
        <a:p>
          <a:r>
            <a:rPr lang="ur-PK" dirty="0" err="1"/>
            <a:t>الاسم</a:t>
          </a:r>
          <a:r>
            <a:rPr lang="ur-PK" dirty="0"/>
            <a:t> </a:t>
          </a:r>
          <a:r>
            <a:rPr lang="ur-PK" dirty="0" err="1"/>
            <a:t>الذي</a:t>
          </a:r>
          <a:r>
            <a:rPr lang="ur-PK" dirty="0"/>
            <a:t> </a:t>
          </a:r>
          <a:r>
            <a:rPr lang="ur-PK" dirty="0" err="1"/>
            <a:t>فيه</a:t>
          </a:r>
          <a:r>
            <a:rPr lang="ur-PK" dirty="0"/>
            <a:t> </a:t>
          </a:r>
          <a:r>
            <a:rPr lang="ur-PK" dirty="0" err="1"/>
            <a:t>ألف</a:t>
          </a:r>
          <a:r>
            <a:rPr lang="ur-PK" dirty="0"/>
            <a:t> </a:t>
          </a:r>
          <a:r>
            <a:rPr lang="ur-PK" dirty="0" err="1"/>
            <a:t>ونون</a:t>
          </a:r>
          <a:r>
            <a:rPr lang="ur-PK" dirty="0"/>
            <a:t> </a:t>
          </a:r>
          <a:r>
            <a:rPr lang="ur-PK" dirty="0" err="1"/>
            <a:t>زائدتان</a:t>
          </a:r>
          <a:endParaRPr lang="en-GB" dirty="0"/>
        </a:p>
      </dgm:t>
    </dgm:pt>
    <dgm:pt modelId="{B24DB7B3-7386-4E7A-953D-E88F0FD3374B}" type="parTrans" cxnId="{886B3106-83BE-4375-8580-9B13C89A5A86}">
      <dgm:prSet/>
      <dgm:spPr/>
    </dgm:pt>
    <dgm:pt modelId="{A3F47969-2328-4C99-B76A-196240D14E5A}" type="sibTrans" cxnId="{886B3106-83BE-4375-8580-9B13C89A5A86}">
      <dgm:prSet/>
      <dgm:spPr/>
    </dgm:pt>
    <dgm:pt modelId="{EE04E5F8-FEBD-4FA8-B9BB-13C2126C964A}">
      <dgm:prSet phldrT="[Text]"/>
      <dgm:spPr/>
      <dgm:t>
        <a:bodyPr/>
        <a:lstStyle/>
        <a:p>
          <a:r>
            <a:rPr lang="ur-PK" dirty="0" err="1"/>
            <a:t>العلم</a:t>
          </a:r>
          <a:r>
            <a:rPr lang="ur-PK" dirty="0"/>
            <a:t> </a:t>
          </a:r>
          <a:r>
            <a:rPr lang="ur-PK" dirty="0" err="1"/>
            <a:t>المعدول</a:t>
          </a:r>
          <a:endParaRPr lang="en-GB" dirty="0"/>
        </a:p>
      </dgm:t>
    </dgm:pt>
    <dgm:pt modelId="{50519349-F563-4BFD-ACE7-85AC3AC9E61A}" type="parTrans" cxnId="{8D8213E5-C3C6-476B-B633-09E024AA237C}">
      <dgm:prSet/>
      <dgm:spPr/>
    </dgm:pt>
    <dgm:pt modelId="{FD8DD0B6-0C28-4FE0-88A0-B573F703C2AD}" type="sibTrans" cxnId="{8D8213E5-C3C6-476B-B633-09E024AA237C}">
      <dgm:prSet/>
      <dgm:spPr/>
    </dgm:pt>
    <dgm:pt modelId="{B85A7BD4-0BD6-404E-9BA2-A72389773F9B}">
      <dgm:prSet phldrT="[Text]"/>
      <dgm:spPr/>
      <dgm:t>
        <a:bodyPr/>
        <a:lstStyle/>
        <a:p>
          <a:r>
            <a:rPr lang="ur-PK" dirty="0"/>
            <a:t>وزن </a:t>
          </a:r>
          <a:r>
            <a:rPr lang="ur-PK" dirty="0" err="1"/>
            <a:t>الفعل</a:t>
          </a:r>
          <a:endParaRPr lang="en-GB" dirty="0"/>
        </a:p>
      </dgm:t>
    </dgm:pt>
    <dgm:pt modelId="{27F7B23E-B12C-4476-9119-5872104DAD76}" type="parTrans" cxnId="{DA8DDFAD-1B73-4D25-8AFB-058A010FFADA}">
      <dgm:prSet/>
      <dgm:spPr/>
    </dgm:pt>
    <dgm:pt modelId="{8DF1F3D7-3397-4817-9744-7A300FD089FD}" type="sibTrans" cxnId="{DA8DDFAD-1B73-4D25-8AFB-058A010FFADA}">
      <dgm:prSet/>
      <dgm:spPr/>
    </dgm:pt>
    <dgm:pt modelId="{C5013D97-FD56-42A5-A6E9-83854F441EEF}" type="pres">
      <dgm:prSet presAssocID="{0D205F39-C097-4D9E-A993-6D6756D3CA28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D62C66B0-52DF-4FCA-BF57-F26DDBD9FF83}" type="pres">
      <dgm:prSet presAssocID="{96DB9128-C9B9-44EB-8404-FCFB066C2AC7}" presName="vertOne" presStyleCnt="0"/>
      <dgm:spPr/>
    </dgm:pt>
    <dgm:pt modelId="{E66E1B07-FDED-4440-9945-62A3EA4936EB}" type="pres">
      <dgm:prSet presAssocID="{96DB9128-C9B9-44EB-8404-FCFB066C2AC7}" presName="txOne" presStyleLbl="node0" presStyleIdx="0" presStyleCnt="2">
        <dgm:presLayoutVars>
          <dgm:chPref val="3"/>
        </dgm:presLayoutVars>
      </dgm:prSet>
      <dgm:spPr/>
    </dgm:pt>
    <dgm:pt modelId="{AFF100E4-EC9C-444B-839B-160AF6B217AA}" type="pres">
      <dgm:prSet presAssocID="{96DB9128-C9B9-44EB-8404-FCFB066C2AC7}" presName="parTransOne" presStyleCnt="0"/>
      <dgm:spPr/>
    </dgm:pt>
    <dgm:pt modelId="{F6D2D0A2-393C-455A-A493-376976BBC6F3}" type="pres">
      <dgm:prSet presAssocID="{96DB9128-C9B9-44EB-8404-FCFB066C2AC7}" presName="horzOne" presStyleCnt="0"/>
      <dgm:spPr/>
    </dgm:pt>
    <dgm:pt modelId="{8BFCD635-C0EC-47B0-A94C-1DB48FA5EB7C}" type="pres">
      <dgm:prSet presAssocID="{E1C16587-A143-4878-93E5-567A570499B0}" presName="vertTwo" presStyleCnt="0"/>
      <dgm:spPr/>
    </dgm:pt>
    <dgm:pt modelId="{E1451B03-2ABB-4835-B4B2-ABB1483B9A2F}" type="pres">
      <dgm:prSet presAssocID="{E1C16587-A143-4878-93E5-567A570499B0}" presName="txTwo" presStyleLbl="node2" presStyleIdx="0" presStyleCnt="7">
        <dgm:presLayoutVars>
          <dgm:chPref val="3"/>
        </dgm:presLayoutVars>
      </dgm:prSet>
      <dgm:spPr/>
    </dgm:pt>
    <dgm:pt modelId="{34CA027B-DCF6-4B45-9D1A-F9CEA3CCA471}" type="pres">
      <dgm:prSet presAssocID="{E1C16587-A143-4878-93E5-567A570499B0}" presName="horzTwo" presStyleCnt="0"/>
      <dgm:spPr/>
    </dgm:pt>
    <dgm:pt modelId="{2408A9CA-1ABD-470D-93A7-E0184D0E1CB8}" type="pres">
      <dgm:prSet presAssocID="{62E57C53-7E0A-425C-9485-59B77B16452A}" presName="sibSpaceTwo" presStyleCnt="0"/>
      <dgm:spPr/>
    </dgm:pt>
    <dgm:pt modelId="{FA10B94B-D167-4ACE-972B-10E8525A0E22}" type="pres">
      <dgm:prSet presAssocID="{F006C289-11F3-4CCA-B7E8-F94D7AE8A510}" presName="vertTwo" presStyleCnt="0"/>
      <dgm:spPr/>
    </dgm:pt>
    <dgm:pt modelId="{89F21586-C5D3-4CDF-AD60-000E5B15924A}" type="pres">
      <dgm:prSet presAssocID="{F006C289-11F3-4CCA-B7E8-F94D7AE8A510}" presName="txTwo" presStyleLbl="node2" presStyleIdx="1" presStyleCnt="7">
        <dgm:presLayoutVars>
          <dgm:chPref val="3"/>
        </dgm:presLayoutVars>
      </dgm:prSet>
      <dgm:spPr/>
    </dgm:pt>
    <dgm:pt modelId="{2392D120-81E8-4539-A0FA-EB415D410A25}" type="pres">
      <dgm:prSet presAssocID="{F006C289-11F3-4CCA-B7E8-F94D7AE8A510}" presName="horzTwo" presStyleCnt="0"/>
      <dgm:spPr/>
    </dgm:pt>
    <dgm:pt modelId="{272F82E4-E47B-4AE3-A0AF-3B57099DCBEB}" type="pres">
      <dgm:prSet presAssocID="{CB13CE79-BA34-444D-967B-02ABAD24D49C}" presName="sibSpaceTwo" presStyleCnt="0"/>
      <dgm:spPr/>
    </dgm:pt>
    <dgm:pt modelId="{2C7435D4-BA77-4949-988B-787B4785E8B4}" type="pres">
      <dgm:prSet presAssocID="{DDE8076D-2BEA-4209-B3AF-2BABFC07C507}" presName="vertTwo" presStyleCnt="0"/>
      <dgm:spPr/>
    </dgm:pt>
    <dgm:pt modelId="{E530AAF9-E385-4001-A2C0-B4F9791B407D}" type="pres">
      <dgm:prSet presAssocID="{DDE8076D-2BEA-4209-B3AF-2BABFC07C507}" presName="txTwo" presStyleLbl="node2" presStyleIdx="2" presStyleCnt="7">
        <dgm:presLayoutVars>
          <dgm:chPref val="3"/>
        </dgm:presLayoutVars>
      </dgm:prSet>
      <dgm:spPr/>
    </dgm:pt>
    <dgm:pt modelId="{5B5E0E15-F767-46E1-A0D8-C886894C0DB7}" type="pres">
      <dgm:prSet presAssocID="{DDE8076D-2BEA-4209-B3AF-2BABFC07C507}" presName="horzTwo" presStyleCnt="0"/>
      <dgm:spPr/>
    </dgm:pt>
    <dgm:pt modelId="{1603D597-A832-4B90-85C7-0D55BBFA722E}" type="pres">
      <dgm:prSet presAssocID="{AA537A02-76B8-43E2-A529-9D1FA7BF3DCF}" presName="sibSpaceTwo" presStyleCnt="0"/>
      <dgm:spPr/>
    </dgm:pt>
    <dgm:pt modelId="{A7DF9CE1-D48D-4294-B777-EA324D6FA169}" type="pres">
      <dgm:prSet presAssocID="{54347BFC-933F-4EB3-BB86-7FFD2C60F78C}" presName="vertTwo" presStyleCnt="0"/>
      <dgm:spPr/>
    </dgm:pt>
    <dgm:pt modelId="{7CD9BC8C-FB18-40EB-9C0A-E07A3503BB31}" type="pres">
      <dgm:prSet presAssocID="{54347BFC-933F-4EB3-BB86-7FFD2C60F78C}" presName="txTwo" presStyleLbl="node2" presStyleIdx="3" presStyleCnt="7">
        <dgm:presLayoutVars>
          <dgm:chPref val="3"/>
        </dgm:presLayoutVars>
      </dgm:prSet>
      <dgm:spPr/>
    </dgm:pt>
    <dgm:pt modelId="{1C28B61F-27F9-465E-BAB4-0C2C84501277}" type="pres">
      <dgm:prSet presAssocID="{54347BFC-933F-4EB3-BB86-7FFD2C60F78C}" presName="horzTwo" presStyleCnt="0"/>
      <dgm:spPr/>
    </dgm:pt>
    <dgm:pt modelId="{D2EE3A9F-1270-43FA-ACFE-AD0737683B70}" type="pres">
      <dgm:prSet presAssocID="{EEEABC28-8776-4208-B0DB-7638C1F9045B}" presName="sibSpaceTwo" presStyleCnt="0"/>
      <dgm:spPr/>
    </dgm:pt>
    <dgm:pt modelId="{93E7B3A7-3BE6-40EB-8A84-7FF465B3C495}" type="pres">
      <dgm:prSet presAssocID="{AE673086-730D-4038-857F-02615848083C}" presName="vertTwo" presStyleCnt="0"/>
      <dgm:spPr/>
    </dgm:pt>
    <dgm:pt modelId="{4830B97A-0C09-45EB-B430-8B6F67677937}" type="pres">
      <dgm:prSet presAssocID="{AE673086-730D-4038-857F-02615848083C}" presName="txTwo" presStyleLbl="node2" presStyleIdx="4" presStyleCnt="7">
        <dgm:presLayoutVars>
          <dgm:chPref val="3"/>
        </dgm:presLayoutVars>
      </dgm:prSet>
      <dgm:spPr/>
    </dgm:pt>
    <dgm:pt modelId="{28A0FA6C-BD86-4060-8F00-C0FD38B37915}" type="pres">
      <dgm:prSet presAssocID="{AE673086-730D-4038-857F-02615848083C}" presName="horzTwo" presStyleCnt="0"/>
      <dgm:spPr/>
    </dgm:pt>
    <dgm:pt modelId="{B47F65BF-1611-4847-AC4E-480EE55A75A0}" type="pres">
      <dgm:prSet presAssocID="{68703244-3B5C-41B6-ACEE-D0F117D3D310}" presName="sibSpaceOne" presStyleCnt="0"/>
      <dgm:spPr/>
    </dgm:pt>
    <dgm:pt modelId="{782E3E6C-239A-440D-8EA7-B15610CBE61C}" type="pres">
      <dgm:prSet presAssocID="{E3720C57-B4F5-49D5-9B9C-104C0FD84FD5}" presName="vertOne" presStyleCnt="0"/>
      <dgm:spPr/>
    </dgm:pt>
    <dgm:pt modelId="{641E3402-5FE4-4ED7-860A-78EEBE012705}" type="pres">
      <dgm:prSet presAssocID="{E3720C57-B4F5-49D5-9B9C-104C0FD84FD5}" presName="txOne" presStyleLbl="node0" presStyleIdx="1" presStyleCnt="2">
        <dgm:presLayoutVars>
          <dgm:chPref val="3"/>
        </dgm:presLayoutVars>
      </dgm:prSet>
      <dgm:spPr/>
    </dgm:pt>
    <dgm:pt modelId="{FA5509CA-A217-4941-A404-77EE124A49A7}" type="pres">
      <dgm:prSet presAssocID="{E3720C57-B4F5-49D5-9B9C-104C0FD84FD5}" presName="parTransOne" presStyleCnt="0"/>
      <dgm:spPr/>
    </dgm:pt>
    <dgm:pt modelId="{15D289A8-B5C1-4B06-B037-49445D8FC0DC}" type="pres">
      <dgm:prSet presAssocID="{E3720C57-B4F5-49D5-9B9C-104C0FD84FD5}" presName="horzOne" presStyleCnt="0"/>
      <dgm:spPr/>
    </dgm:pt>
    <dgm:pt modelId="{3FE46D63-3A22-4585-98FA-D096F1848644}" type="pres">
      <dgm:prSet presAssocID="{EE04E5F8-FEBD-4FA8-B9BB-13C2126C964A}" presName="vertTwo" presStyleCnt="0"/>
      <dgm:spPr/>
    </dgm:pt>
    <dgm:pt modelId="{6E306B8D-C0AD-4D2C-8FEE-19B140B52535}" type="pres">
      <dgm:prSet presAssocID="{EE04E5F8-FEBD-4FA8-B9BB-13C2126C964A}" presName="txTwo" presStyleLbl="node2" presStyleIdx="5" presStyleCnt="7">
        <dgm:presLayoutVars>
          <dgm:chPref val="3"/>
        </dgm:presLayoutVars>
      </dgm:prSet>
      <dgm:spPr/>
    </dgm:pt>
    <dgm:pt modelId="{8315D024-F656-4961-9E27-39A64CE3EBA2}" type="pres">
      <dgm:prSet presAssocID="{EE04E5F8-FEBD-4FA8-B9BB-13C2126C964A}" presName="horzTwo" presStyleCnt="0"/>
      <dgm:spPr/>
    </dgm:pt>
    <dgm:pt modelId="{19AF9CED-1405-41BA-8C56-61353FD53FF6}" type="pres">
      <dgm:prSet presAssocID="{FD8DD0B6-0C28-4FE0-88A0-B573F703C2AD}" presName="sibSpaceTwo" presStyleCnt="0"/>
      <dgm:spPr/>
    </dgm:pt>
    <dgm:pt modelId="{5E306453-6102-4584-BD39-66FD596B7626}" type="pres">
      <dgm:prSet presAssocID="{B85A7BD4-0BD6-404E-9BA2-A72389773F9B}" presName="vertTwo" presStyleCnt="0"/>
      <dgm:spPr/>
    </dgm:pt>
    <dgm:pt modelId="{73B9227A-3EB8-427F-A7D4-F149816BE96F}" type="pres">
      <dgm:prSet presAssocID="{B85A7BD4-0BD6-404E-9BA2-A72389773F9B}" presName="txTwo" presStyleLbl="node2" presStyleIdx="6" presStyleCnt="7">
        <dgm:presLayoutVars>
          <dgm:chPref val="3"/>
        </dgm:presLayoutVars>
      </dgm:prSet>
      <dgm:spPr/>
    </dgm:pt>
    <dgm:pt modelId="{02746DCF-4647-4C6E-BB22-1336F53D3C1D}" type="pres">
      <dgm:prSet presAssocID="{B85A7BD4-0BD6-404E-9BA2-A72389773F9B}" presName="horzTwo" presStyleCnt="0"/>
      <dgm:spPr/>
    </dgm:pt>
  </dgm:ptLst>
  <dgm:cxnLst>
    <dgm:cxn modelId="{886B3106-83BE-4375-8580-9B13C89A5A86}" srcId="{96DB9128-C9B9-44EB-8404-FCFB066C2AC7}" destId="{AE673086-730D-4038-857F-02615848083C}" srcOrd="4" destOrd="0" parTransId="{B24DB7B3-7386-4E7A-953D-E88F0FD3374B}" sibTransId="{A3F47969-2328-4C99-B76A-196240D14E5A}"/>
    <dgm:cxn modelId="{DB77D411-CFB8-431C-A695-03E784EFE1DF}" type="presOf" srcId="{96DB9128-C9B9-44EB-8404-FCFB066C2AC7}" destId="{E66E1B07-FDED-4440-9945-62A3EA4936EB}" srcOrd="0" destOrd="0" presId="urn:microsoft.com/office/officeart/2005/8/layout/hierarchy4"/>
    <dgm:cxn modelId="{11366922-1E0F-4CCB-B28D-3438A6771288}" type="presOf" srcId="{EE04E5F8-FEBD-4FA8-B9BB-13C2126C964A}" destId="{6E306B8D-C0AD-4D2C-8FEE-19B140B52535}" srcOrd="0" destOrd="0" presId="urn:microsoft.com/office/officeart/2005/8/layout/hierarchy4"/>
    <dgm:cxn modelId="{AC01A737-8E68-408D-9903-DAC9D862A150}" srcId="{96DB9128-C9B9-44EB-8404-FCFB066C2AC7}" destId="{F006C289-11F3-4CCA-B7E8-F94D7AE8A510}" srcOrd="1" destOrd="0" parTransId="{925C02CB-81B6-43E8-9213-8C592464D3D0}" sibTransId="{CB13CE79-BA34-444D-967B-02ABAD24D49C}"/>
    <dgm:cxn modelId="{EE918138-D48B-4453-901A-423BDACC2A1B}" type="presOf" srcId="{E3720C57-B4F5-49D5-9B9C-104C0FD84FD5}" destId="{641E3402-5FE4-4ED7-860A-78EEBE012705}" srcOrd="0" destOrd="0" presId="urn:microsoft.com/office/officeart/2005/8/layout/hierarchy4"/>
    <dgm:cxn modelId="{AD128645-BB36-414D-8189-41509335A4BC}" type="presOf" srcId="{B85A7BD4-0BD6-404E-9BA2-A72389773F9B}" destId="{73B9227A-3EB8-427F-A7D4-F149816BE96F}" srcOrd="0" destOrd="0" presId="urn:microsoft.com/office/officeart/2005/8/layout/hierarchy4"/>
    <dgm:cxn modelId="{2C583966-26FE-4373-A1F1-4DDD83C75E75}" type="presOf" srcId="{0D205F39-C097-4D9E-A993-6D6756D3CA28}" destId="{C5013D97-FD56-42A5-A6E9-83854F441EEF}" srcOrd="0" destOrd="0" presId="urn:microsoft.com/office/officeart/2005/8/layout/hierarchy4"/>
    <dgm:cxn modelId="{F80CC552-D07D-4CD2-81E9-F7BBDBC71CB8}" type="presOf" srcId="{F006C289-11F3-4CCA-B7E8-F94D7AE8A510}" destId="{89F21586-C5D3-4CDF-AD60-000E5B15924A}" srcOrd="0" destOrd="0" presId="urn:microsoft.com/office/officeart/2005/8/layout/hierarchy4"/>
    <dgm:cxn modelId="{D2D0867B-3E5F-44F2-BCB4-175D6159F7D5}" srcId="{96DB9128-C9B9-44EB-8404-FCFB066C2AC7}" destId="{54347BFC-933F-4EB3-BB86-7FFD2C60F78C}" srcOrd="3" destOrd="0" parTransId="{1AD434CF-B61F-4BF4-8385-8B7C62A5D648}" sibTransId="{EEEABC28-8776-4208-B0DB-7638C1F9045B}"/>
    <dgm:cxn modelId="{A628C181-3C7D-4E16-9ED1-7EF7150B94DC}" srcId="{96DB9128-C9B9-44EB-8404-FCFB066C2AC7}" destId="{E1C16587-A143-4878-93E5-567A570499B0}" srcOrd="0" destOrd="0" parTransId="{A182AFFE-D071-4D8C-8104-0B98ED087775}" sibTransId="{62E57C53-7E0A-425C-9485-59B77B16452A}"/>
    <dgm:cxn modelId="{8C4B3DAD-2A0E-41D8-A059-7A3C03DC30B7}" srcId="{0D205F39-C097-4D9E-A993-6D6756D3CA28}" destId="{E3720C57-B4F5-49D5-9B9C-104C0FD84FD5}" srcOrd="1" destOrd="0" parTransId="{593242B0-CEC6-46F3-ADC4-B181BB50D607}" sibTransId="{D17968ED-CF56-4334-A376-EF0DA446CB64}"/>
    <dgm:cxn modelId="{DA8DDFAD-1B73-4D25-8AFB-058A010FFADA}" srcId="{E3720C57-B4F5-49D5-9B9C-104C0FD84FD5}" destId="{B85A7BD4-0BD6-404E-9BA2-A72389773F9B}" srcOrd="1" destOrd="0" parTransId="{27F7B23E-B12C-4476-9119-5872104DAD76}" sibTransId="{8DF1F3D7-3397-4817-9744-7A300FD089FD}"/>
    <dgm:cxn modelId="{40E8E4C8-AE11-4D3B-8CD6-A87E72AAA716}" type="presOf" srcId="{DDE8076D-2BEA-4209-B3AF-2BABFC07C507}" destId="{E530AAF9-E385-4001-A2C0-B4F9791B407D}" srcOrd="0" destOrd="0" presId="urn:microsoft.com/office/officeart/2005/8/layout/hierarchy4"/>
    <dgm:cxn modelId="{52E741E4-F0B1-4C9A-B4EF-B879D02329E8}" type="presOf" srcId="{AE673086-730D-4038-857F-02615848083C}" destId="{4830B97A-0C09-45EB-B430-8B6F67677937}" srcOrd="0" destOrd="0" presId="urn:microsoft.com/office/officeart/2005/8/layout/hierarchy4"/>
    <dgm:cxn modelId="{8D8213E5-C3C6-476B-B633-09E024AA237C}" srcId="{E3720C57-B4F5-49D5-9B9C-104C0FD84FD5}" destId="{EE04E5F8-FEBD-4FA8-B9BB-13C2126C964A}" srcOrd="0" destOrd="0" parTransId="{50519349-F563-4BFD-ACE7-85AC3AC9E61A}" sibTransId="{FD8DD0B6-0C28-4FE0-88A0-B573F703C2AD}"/>
    <dgm:cxn modelId="{2927F9E7-D42B-4CE1-B93C-84EA326AF053}" type="presOf" srcId="{54347BFC-933F-4EB3-BB86-7FFD2C60F78C}" destId="{7CD9BC8C-FB18-40EB-9C0A-E07A3503BB31}" srcOrd="0" destOrd="0" presId="urn:microsoft.com/office/officeart/2005/8/layout/hierarchy4"/>
    <dgm:cxn modelId="{4A29E9EF-BC07-44EE-9E12-D5380F66E704}" srcId="{0D205F39-C097-4D9E-A993-6D6756D3CA28}" destId="{96DB9128-C9B9-44EB-8404-FCFB066C2AC7}" srcOrd="0" destOrd="0" parTransId="{0EB36D66-B297-43D5-91EF-61C2F5EE3EB1}" sibTransId="{68703244-3B5C-41B6-ACEE-D0F117D3D310}"/>
    <dgm:cxn modelId="{CD02E3F4-CDA0-4BFD-94D4-8792B8BD28D0}" type="presOf" srcId="{E1C16587-A143-4878-93E5-567A570499B0}" destId="{E1451B03-2ABB-4835-B4B2-ABB1483B9A2F}" srcOrd="0" destOrd="0" presId="urn:microsoft.com/office/officeart/2005/8/layout/hierarchy4"/>
    <dgm:cxn modelId="{56E00FFE-162E-4241-86D0-1B6DE8591859}" srcId="{96DB9128-C9B9-44EB-8404-FCFB066C2AC7}" destId="{DDE8076D-2BEA-4209-B3AF-2BABFC07C507}" srcOrd="2" destOrd="0" parTransId="{F7779690-BF21-4DCA-B7BB-9C18D0A6E38C}" sibTransId="{AA537A02-76B8-43E2-A529-9D1FA7BF3DCF}"/>
    <dgm:cxn modelId="{07EE819E-D195-4E63-B883-2A764EF1A7BE}" type="presParOf" srcId="{C5013D97-FD56-42A5-A6E9-83854F441EEF}" destId="{D62C66B0-52DF-4FCA-BF57-F26DDBD9FF83}" srcOrd="0" destOrd="0" presId="urn:microsoft.com/office/officeart/2005/8/layout/hierarchy4"/>
    <dgm:cxn modelId="{57D0DAD6-4D2A-464B-873F-CCEC3D146E48}" type="presParOf" srcId="{D62C66B0-52DF-4FCA-BF57-F26DDBD9FF83}" destId="{E66E1B07-FDED-4440-9945-62A3EA4936EB}" srcOrd="0" destOrd="0" presId="urn:microsoft.com/office/officeart/2005/8/layout/hierarchy4"/>
    <dgm:cxn modelId="{C95B7BCF-8AE5-4676-BEE6-A8D73060F526}" type="presParOf" srcId="{D62C66B0-52DF-4FCA-BF57-F26DDBD9FF83}" destId="{AFF100E4-EC9C-444B-839B-160AF6B217AA}" srcOrd="1" destOrd="0" presId="urn:microsoft.com/office/officeart/2005/8/layout/hierarchy4"/>
    <dgm:cxn modelId="{E1BDF02C-C0ED-488D-BB6C-12E45CBEFC02}" type="presParOf" srcId="{D62C66B0-52DF-4FCA-BF57-F26DDBD9FF83}" destId="{F6D2D0A2-393C-455A-A493-376976BBC6F3}" srcOrd="2" destOrd="0" presId="urn:microsoft.com/office/officeart/2005/8/layout/hierarchy4"/>
    <dgm:cxn modelId="{FBB5B338-724F-4BBE-87BD-DACF0E6F2B3B}" type="presParOf" srcId="{F6D2D0A2-393C-455A-A493-376976BBC6F3}" destId="{8BFCD635-C0EC-47B0-A94C-1DB48FA5EB7C}" srcOrd="0" destOrd="0" presId="urn:microsoft.com/office/officeart/2005/8/layout/hierarchy4"/>
    <dgm:cxn modelId="{6A5837B2-8ADD-4856-884F-49A010D29F31}" type="presParOf" srcId="{8BFCD635-C0EC-47B0-A94C-1DB48FA5EB7C}" destId="{E1451B03-2ABB-4835-B4B2-ABB1483B9A2F}" srcOrd="0" destOrd="0" presId="urn:microsoft.com/office/officeart/2005/8/layout/hierarchy4"/>
    <dgm:cxn modelId="{7B6B0223-6D39-48E3-8119-C68D46EC60A3}" type="presParOf" srcId="{8BFCD635-C0EC-47B0-A94C-1DB48FA5EB7C}" destId="{34CA027B-DCF6-4B45-9D1A-F9CEA3CCA471}" srcOrd="1" destOrd="0" presId="urn:microsoft.com/office/officeart/2005/8/layout/hierarchy4"/>
    <dgm:cxn modelId="{67E194B3-EBD3-4548-86E7-B4E29A99F787}" type="presParOf" srcId="{F6D2D0A2-393C-455A-A493-376976BBC6F3}" destId="{2408A9CA-1ABD-470D-93A7-E0184D0E1CB8}" srcOrd="1" destOrd="0" presId="urn:microsoft.com/office/officeart/2005/8/layout/hierarchy4"/>
    <dgm:cxn modelId="{97EA4C72-E8A5-4AC3-9B6F-DE3C20E5800A}" type="presParOf" srcId="{F6D2D0A2-393C-455A-A493-376976BBC6F3}" destId="{FA10B94B-D167-4ACE-972B-10E8525A0E22}" srcOrd="2" destOrd="0" presId="urn:microsoft.com/office/officeart/2005/8/layout/hierarchy4"/>
    <dgm:cxn modelId="{D0CC4BE9-59F6-4DEA-ABF9-2C2DBCFA1A87}" type="presParOf" srcId="{FA10B94B-D167-4ACE-972B-10E8525A0E22}" destId="{89F21586-C5D3-4CDF-AD60-000E5B15924A}" srcOrd="0" destOrd="0" presId="urn:microsoft.com/office/officeart/2005/8/layout/hierarchy4"/>
    <dgm:cxn modelId="{3E6F22FD-22C9-4FC7-AB35-4E4E883969C2}" type="presParOf" srcId="{FA10B94B-D167-4ACE-972B-10E8525A0E22}" destId="{2392D120-81E8-4539-A0FA-EB415D410A25}" srcOrd="1" destOrd="0" presId="urn:microsoft.com/office/officeart/2005/8/layout/hierarchy4"/>
    <dgm:cxn modelId="{B58026A3-9E1F-4DB1-AA56-A842FFF35ABE}" type="presParOf" srcId="{F6D2D0A2-393C-455A-A493-376976BBC6F3}" destId="{272F82E4-E47B-4AE3-A0AF-3B57099DCBEB}" srcOrd="3" destOrd="0" presId="urn:microsoft.com/office/officeart/2005/8/layout/hierarchy4"/>
    <dgm:cxn modelId="{BDE2BCBF-BFC6-4876-B8BA-C74A7F5899E6}" type="presParOf" srcId="{F6D2D0A2-393C-455A-A493-376976BBC6F3}" destId="{2C7435D4-BA77-4949-988B-787B4785E8B4}" srcOrd="4" destOrd="0" presId="urn:microsoft.com/office/officeart/2005/8/layout/hierarchy4"/>
    <dgm:cxn modelId="{47FDAFE2-12AA-4B57-820A-ACC3F4C6D7C6}" type="presParOf" srcId="{2C7435D4-BA77-4949-988B-787B4785E8B4}" destId="{E530AAF9-E385-4001-A2C0-B4F9791B407D}" srcOrd="0" destOrd="0" presId="urn:microsoft.com/office/officeart/2005/8/layout/hierarchy4"/>
    <dgm:cxn modelId="{6CF1BF57-F5B4-4A83-AF18-6B3F1981CA31}" type="presParOf" srcId="{2C7435D4-BA77-4949-988B-787B4785E8B4}" destId="{5B5E0E15-F767-46E1-A0D8-C886894C0DB7}" srcOrd="1" destOrd="0" presId="urn:microsoft.com/office/officeart/2005/8/layout/hierarchy4"/>
    <dgm:cxn modelId="{8270C21B-0429-4B3A-BDC7-B202ED097783}" type="presParOf" srcId="{F6D2D0A2-393C-455A-A493-376976BBC6F3}" destId="{1603D597-A832-4B90-85C7-0D55BBFA722E}" srcOrd="5" destOrd="0" presId="urn:microsoft.com/office/officeart/2005/8/layout/hierarchy4"/>
    <dgm:cxn modelId="{B620F27D-1975-4714-82F0-CD651FF3CFD2}" type="presParOf" srcId="{F6D2D0A2-393C-455A-A493-376976BBC6F3}" destId="{A7DF9CE1-D48D-4294-B777-EA324D6FA169}" srcOrd="6" destOrd="0" presId="urn:microsoft.com/office/officeart/2005/8/layout/hierarchy4"/>
    <dgm:cxn modelId="{8D95BD76-EFC7-4081-85A1-0224F87497EE}" type="presParOf" srcId="{A7DF9CE1-D48D-4294-B777-EA324D6FA169}" destId="{7CD9BC8C-FB18-40EB-9C0A-E07A3503BB31}" srcOrd="0" destOrd="0" presId="urn:microsoft.com/office/officeart/2005/8/layout/hierarchy4"/>
    <dgm:cxn modelId="{CA1ACF8F-FB95-4220-B05F-611014C6F70E}" type="presParOf" srcId="{A7DF9CE1-D48D-4294-B777-EA324D6FA169}" destId="{1C28B61F-27F9-465E-BAB4-0C2C84501277}" srcOrd="1" destOrd="0" presId="urn:microsoft.com/office/officeart/2005/8/layout/hierarchy4"/>
    <dgm:cxn modelId="{AEC971AA-EEDE-49DB-8C87-A21289503271}" type="presParOf" srcId="{F6D2D0A2-393C-455A-A493-376976BBC6F3}" destId="{D2EE3A9F-1270-43FA-ACFE-AD0737683B70}" srcOrd="7" destOrd="0" presId="urn:microsoft.com/office/officeart/2005/8/layout/hierarchy4"/>
    <dgm:cxn modelId="{12942B04-7931-4743-B552-3B7209FDF1DF}" type="presParOf" srcId="{F6D2D0A2-393C-455A-A493-376976BBC6F3}" destId="{93E7B3A7-3BE6-40EB-8A84-7FF465B3C495}" srcOrd="8" destOrd="0" presId="urn:microsoft.com/office/officeart/2005/8/layout/hierarchy4"/>
    <dgm:cxn modelId="{183234A2-FB64-4C0E-8FB9-2183EFB383BF}" type="presParOf" srcId="{93E7B3A7-3BE6-40EB-8A84-7FF465B3C495}" destId="{4830B97A-0C09-45EB-B430-8B6F67677937}" srcOrd="0" destOrd="0" presId="urn:microsoft.com/office/officeart/2005/8/layout/hierarchy4"/>
    <dgm:cxn modelId="{0F168F92-A965-477B-866A-48C876B47BDF}" type="presParOf" srcId="{93E7B3A7-3BE6-40EB-8A84-7FF465B3C495}" destId="{28A0FA6C-BD86-4060-8F00-C0FD38B37915}" srcOrd="1" destOrd="0" presId="urn:microsoft.com/office/officeart/2005/8/layout/hierarchy4"/>
    <dgm:cxn modelId="{4668EA45-D607-494B-87BB-9C24B63F18CA}" type="presParOf" srcId="{C5013D97-FD56-42A5-A6E9-83854F441EEF}" destId="{B47F65BF-1611-4847-AC4E-480EE55A75A0}" srcOrd="1" destOrd="0" presId="urn:microsoft.com/office/officeart/2005/8/layout/hierarchy4"/>
    <dgm:cxn modelId="{1D811F84-A673-4707-B669-8968C22C578F}" type="presParOf" srcId="{C5013D97-FD56-42A5-A6E9-83854F441EEF}" destId="{782E3E6C-239A-440D-8EA7-B15610CBE61C}" srcOrd="2" destOrd="0" presId="urn:microsoft.com/office/officeart/2005/8/layout/hierarchy4"/>
    <dgm:cxn modelId="{CF9D79A0-CEF2-4A1D-B583-6D1AD9B77FAE}" type="presParOf" srcId="{782E3E6C-239A-440D-8EA7-B15610CBE61C}" destId="{641E3402-5FE4-4ED7-860A-78EEBE012705}" srcOrd="0" destOrd="0" presId="urn:microsoft.com/office/officeart/2005/8/layout/hierarchy4"/>
    <dgm:cxn modelId="{5D81F3C4-405A-4ABD-A040-F70A6AA8EBB1}" type="presParOf" srcId="{782E3E6C-239A-440D-8EA7-B15610CBE61C}" destId="{FA5509CA-A217-4941-A404-77EE124A49A7}" srcOrd="1" destOrd="0" presId="urn:microsoft.com/office/officeart/2005/8/layout/hierarchy4"/>
    <dgm:cxn modelId="{148ADBA5-EF4E-4176-B08F-098EA7E2AF5B}" type="presParOf" srcId="{782E3E6C-239A-440D-8EA7-B15610CBE61C}" destId="{15D289A8-B5C1-4B06-B037-49445D8FC0DC}" srcOrd="2" destOrd="0" presId="urn:microsoft.com/office/officeart/2005/8/layout/hierarchy4"/>
    <dgm:cxn modelId="{1E9EDA70-FCDA-4C88-8F62-F3F479FFA6F7}" type="presParOf" srcId="{15D289A8-B5C1-4B06-B037-49445D8FC0DC}" destId="{3FE46D63-3A22-4585-98FA-D096F1848644}" srcOrd="0" destOrd="0" presId="urn:microsoft.com/office/officeart/2005/8/layout/hierarchy4"/>
    <dgm:cxn modelId="{E3850207-1A16-4F13-949D-9828C6E0B14F}" type="presParOf" srcId="{3FE46D63-3A22-4585-98FA-D096F1848644}" destId="{6E306B8D-C0AD-4D2C-8FEE-19B140B52535}" srcOrd="0" destOrd="0" presId="urn:microsoft.com/office/officeart/2005/8/layout/hierarchy4"/>
    <dgm:cxn modelId="{39FD0C85-1BB0-4016-B452-F99000E106BB}" type="presParOf" srcId="{3FE46D63-3A22-4585-98FA-D096F1848644}" destId="{8315D024-F656-4961-9E27-39A64CE3EBA2}" srcOrd="1" destOrd="0" presId="urn:microsoft.com/office/officeart/2005/8/layout/hierarchy4"/>
    <dgm:cxn modelId="{F5B1E9D6-4B01-4EE8-8912-88538732EB53}" type="presParOf" srcId="{15D289A8-B5C1-4B06-B037-49445D8FC0DC}" destId="{19AF9CED-1405-41BA-8C56-61353FD53FF6}" srcOrd="1" destOrd="0" presId="urn:microsoft.com/office/officeart/2005/8/layout/hierarchy4"/>
    <dgm:cxn modelId="{8C35D68B-BC88-4D7A-99BE-E82FF46F9C9A}" type="presParOf" srcId="{15D289A8-B5C1-4B06-B037-49445D8FC0DC}" destId="{5E306453-6102-4584-BD39-66FD596B7626}" srcOrd="2" destOrd="0" presId="urn:microsoft.com/office/officeart/2005/8/layout/hierarchy4"/>
    <dgm:cxn modelId="{A7FCD53A-6F96-4918-9696-CDF86058211D}" type="presParOf" srcId="{5E306453-6102-4584-BD39-66FD596B7626}" destId="{73B9227A-3EB8-427F-A7D4-F149816BE96F}" srcOrd="0" destOrd="0" presId="urn:microsoft.com/office/officeart/2005/8/layout/hierarchy4"/>
    <dgm:cxn modelId="{434F80F3-BEF8-4BD8-BFDA-44FD839412D5}" type="presParOf" srcId="{5E306453-6102-4584-BD39-66FD596B7626}" destId="{02746DCF-4647-4C6E-BB22-1336F53D3C1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9C0DF-C2A7-4181-AE39-EAF561D39B4B}">
      <dsp:nvSpPr>
        <dsp:cNvPr id="0" name=""/>
        <dsp:cNvSpPr/>
      </dsp:nvSpPr>
      <dsp:spPr>
        <a:xfrm>
          <a:off x="2134" y="2440"/>
          <a:ext cx="8780956" cy="80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عدل</a:t>
          </a:r>
          <a:endParaRPr lang="en-GB" sz="2500" kern="1200" dirty="0"/>
        </a:p>
      </dsp:txBody>
      <dsp:txXfrm>
        <a:off x="25723" y="26029"/>
        <a:ext cx="8733778" cy="758205"/>
      </dsp:txXfrm>
    </dsp:sp>
    <dsp:sp modelId="{16C4A398-21D7-4D2F-A23E-0FE2CA3E5A00}">
      <dsp:nvSpPr>
        <dsp:cNvPr id="0" name=""/>
        <dsp:cNvSpPr/>
      </dsp:nvSpPr>
      <dsp:spPr>
        <a:xfrm>
          <a:off x="4926948" y="898027"/>
          <a:ext cx="3856142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علم</a:t>
          </a:r>
          <a:endParaRPr lang="en-GB" sz="2500" kern="1200" dirty="0"/>
        </a:p>
      </dsp:txBody>
      <dsp:txXfrm>
        <a:off x="4950537" y="921616"/>
        <a:ext cx="3808964" cy="758205"/>
      </dsp:txXfrm>
    </dsp:sp>
    <dsp:sp modelId="{4F3AB739-030E-44F9-A581-2F025176F74E}">
      <dsp:nvSpPr>
        <dsp:cNvPr id="0" name=""/>
        <dsp:cNvSpPr/>
      </dsp:nvSpPr>
      <dsp:spPr>
        <a:xfrm>
          <a:off x="4926948" y="1793614"/>
          <a:ext cx="385614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فُعَلُ</a:t>
          </a:r>
          <a:endParaRPr lang="en-GB" sz="2500" kern="1200" dirty="0"/>
        </a:p>
      </dsp:txBody>
      <dsp:txXfrm>
        <a:off x="4950537" y="1817203"/>
        <a:ext cx="3808964" cy="758205"/>
      </dsp:txXfrm>
    </dsp:sp>
    <dsp:sp modelId="{966D50CE-3B79-4455-84DC-C66196071B0F}">
      <dsp:nvSpPr>
        <dsp:cNvPr id="0" name=""/>
        <dsp:cNvSpPr/>
      </dsp:nvSpPr>
      <dsp:spPr>
        <a:xfrm>
          <a:off x="7834003" y="2689200"/>
          <a:ext cx="949087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عُمَرُ</a:t>
          </a:r>
          <a:endParaRPr lang="en-GB" sz="2500" kern="1200" dirty="0"/>
        </a:p>
      </dsp:txBody>
      <dsp:txXfrm>
        <a:off x="7857592" y="2712789"/>
        <a:ext cx="901909" cy="758205"/>
      </dsp:txXfrm>
    </dsp:sp>
    <dsp:sp modelId="{0C58314E-95CF-4377-B6FD-FA50FFFBBCD7}">
      <dsp:nvSpPr>
        <dsp:cNvPr id="0" name=""/>
        <dsp:cNvSpPr/>
      </dsp:nvSpPr>
      <dsp:spPr>
        <a:xfrm>
          <a:off x="6864985" y="2689200"/>
          <a:ext cx="949087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مُضَرُ</a:t>
          </a:r>
          <a:endParaRPr lang="en-GB" sz="2500" kern="1200" dirty="0"/>
        </a:p>
      </dsp:txBody>
      <dsp:txXfrm>
        <a:off x="6888574" y="2712789"/>
        <a:ext cx="901909" cy="758205"/>
      </dsp:txXfrm>
    </dsp:sp>
    <dsp:sp modelId="{E8D0F364-2E61-4C2B-9443-9925B6F1356D}">
      <dsp:nvSpPr>
        <dsp:cNvPr id="0" name=""/>
        <dsp:cNvSpPr/>
      </dsp:nvSpPr>
      <dsp:spPr>
        <a:xfrm>
          <a:off x="5895966" y="2689200"/>
          <a:ext cx="949087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زُحَلُ</a:t>
          </a:r>
          <a:endParaRPr lang="en-GB" sz="2500" kern="1200" dirty="0"/>
        </a:p>
      </dsp:txBody>
      <dsp:txXfrm>
        <a:off x="5919555" y="2712789"/>
        <a:ext cx="901909" cy="758205"/>
      </dsp:txXfrm>
    </dsp:sp>
    <dsp:sp modelId="{62CC5197-0853-4FB2-8D10-20625BE29890}">
      <dsp:nvSpPr>
        <dsp:cNvPr id="0" name=""/>
        <dsp:cNvSpPr/>
      </dsp:nvSpPr>
      <dsp:spPr>
        <a:xfrm>
          <a:off x="4926948" y="2689200"/>
          <a:ext cx="949087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قُزَحُ</a:t>
          </a:r>
          <a:endParaRPr lang="en-GB" sz="2500" kern="1200" dirty="0"/>
        </a:p>
      </dsp:txBody>
      <dsp:txXfrm>
        <a:off x="4950537" y="2712789"/>
        <a:ext cx="901909" cy="758205"/>
      </dsp:txXfrm>
    </dsp:sp>
    <dsp:sp modelId="{3EEA4757-42D0-4FDC-9E79-0AFDE1A52E12}">
      <dsp:nvSpPr>
        <dsp:cNvPr id="0" name=""/>
        <dsp:cNvSpPr/>
      </dsp:nvSpPr>
      <dsp:spPr>
        <a:xfrm>
          <a:off x="2134" y="898027"/>
          <a:ext cx="4845091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وصف</a:t>
          </a:r>
          <a:endParaRPr lang="en-GB" sz="2500" kern="1200" dirty="0"/>
        </a:p>
      </dsp:txBody>
      <dsp:txXfrm>
        <a:off x="25723" y="921616"/>
        <a:ext cx="4797913" cy="758205"/>
      </dsp:txXfrm>
    </dsp:sp>
    <dsp:sp modelId="{7EE9DC2D-EAFD-4533-BF3D-920A6091F608}">
      <dsp:nvSpPr>
        <dsp:cNvPr id="0" name=""/>
        <dsp:cNvSpPr/>
      </dsp:nvSpPr>
      <dsp:spPr>
        <a:xfrm>
          <a:off x="991083" y="1793614"/>
          <a:ext cx="385614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فُعَالُ</a:t>
          </a:r>
          <a:r>
            <a:rPr lang="ur-PK" sz="2500" kern="1200" dirty="0"/>
            <a:t> - </a:t>
          </a:r>
          <a:r>
            <a:rPr lang="ur-PK" sz="2500" kern="1200" dirty="0" err="1"/>
            <a:t>مَفْعَلُ</a:t>
          </a:r>
          <a:endParaRPr lang="en-GB" sz="2500" kern="1200" dirty="0"/>
        </a:p>
      </dsp:txBody>
      <dsp:txXfrm>
        <a:off x="1014672" y="1817203"/>
        <a:ext cx="3808964" cy="758205"/>
      </dsp:txXfrm>
    </dsp:sp>
    <dsp:sp modelId="{6F0B0021-2E68-4979-9DA8-1DDAFE9A105C}">
      <dsp:nvSpPr>
        <dsp:cNvPr id="0" name=""/>
        <dsp:cNvSpPr/>
      </dsp:nvSpPr>
      <dsp:spPr>
        <a:xfrm>
          <a:off x="3898137" y="2689200"/>
          <a:ext cx="949087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أُحَاد</a:t>
          </a:r>
          <a:endParaRPr lang="en-GB" sz="2500" kern="1200" dirty="0"/>
        </a:p>
      </dsp:txBody>
      <dsp:txXfrm>
        <a:off x="3921726" y="2712789"/>
        <a:ext cx="901909" cy="758205"/>
      </dsp:txXfrm>
    </dsp:sp>
    <dsp:sp modelId="{9294F798-5A4F-4C52-805C-83EE65DA33BD}">
      <dsp:nvSpPr>
        <dsp:cNvPr id="0" name=""/>
        <dsp:cNvSpPr/>
      </dsp:nvSpPr>
      <dsp:spPr>
        <a:xfrm>
          <a:off x="3898137" y="3584787"/>
          <a:ext cx="949087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مَوْحَد</a:t>
          </a:r>
          <a:endParaRPr lang="en-GB" sz="2500" kern="1200" dirty="0"/>
        </a:p>
      </dsp:txBody>
      <dsp:txXfrm>
        <a:off x="3921726" y="3608376"/>
        <a:ext cx="901909" cy="758205"/>
      </dsp:txXfrm>
    </dsp:sp>
    <dsp:sp modelId="{15210495-F59B-43B6-9D24-750432F19759}">
      <dsp:nvSpPr>
        <dsp:cNvPr id="0" name=""/>
        <dsp:cNvSpPr/>
      </dsp:nvSpPr>
      <dsp:spPr>
        <a:xfrm>
          <a:off x="2929119" y="2689200"/>
          <a:ext cx="949087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ثُنَاءُ</a:t>
          </a:r>
          <a:endParaRPr lang="en-GB" sz="2500" kern="1200" dirty="0"/>
        </a:p>
      </dsp:txBody>
      <dsp:txXfrm>
        <a:off x="2952708" y="2712789"/>
        <a:ext cx="901909" cy="758205"/>
      </dsp:txXfrm>
    </dsp:sp>
    <dsp:sp modelId="{7E028E8C-5381-4556-80D0-AA0100846E4D}">
      <dsp:nvSpPr>
        <dsp:cNvPr id="0" name=""/>
        <dsp:cNvSpPr/>
      </dsp:nvSpPr>
      <dsp:spPr>
        <a:xfrm>
          <a:off x="2929119" y="3584787"/>
          <a:ext cx="949087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مَثْنَی</a:t>
          </a:r>
          <a:endParaRPr lang="en-GB" sz="2500" kern="1200" dirty="0"/>
        </a:p>
      </dsp:txBody>
      <dsp:txXfrm>
        <a:off x="2952708" y="3608376"/>
        <a:ext cx="901909" cy="758205"/>
      </dsp:txXfrm>
    </dsp:sp>
    <dsp:sp modelId="{88D60F2D-7C03-40E6-B106-6C724EF27CB2}">
      <dsp:nvSpPr>
        <dsp:cNvPr id="0" name=""/>
        <dsp:cNvSpPr/>
      </dsp:nvSpPr>
      <dsp:spPr>
        <a:xfrm>
          <a:off x="1960101" y="2689200"/>
          <a:ext cx="949087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ثُلَاثُ</a:t>
          </a:r>
          <a:endParaRPr lang="en-GB" sz="2500" kern="1200" dirty="0"/>
        </a:p>
      </dsp:txBody>
      <dsp:txXfrm>
        <a:off x="1983690" y="2712789"/>
        <a:ext cx="901909" cy="758205"/>
      </dsp:txXfrm>
    </dsp:sp>
    <dsp:sp modelId="{EA33835D-B189-46C1-857B-4B80C829751F}">
      <dsp:nvSpPr>
        <dsp:cNvPr id="0" name=""/>
        <dsp:cNvSpPr/>
      </dsp:nvSpPr>
      <dsp:spPr>
        <a:xfrm>
          <a:off x="1960101" y="3584787"/>
          <a:ext cx="949087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مَثْلَثُ</a:t>
          </a:r>
          <a:endParaRPr lang="en-GB" sz="2500" kern="1200" dirty="0"/>
        </a:p>
      </dsp:txBody>
      <dsp:txXfrm>
        <a:off x="1983690" y="3608376"/>
        <a:ext cx="901909" cy="758205"/>
      </dsp:txXfrm>
    </dsp:sp>
    <dsp:sp modelId="{BDAB74ED-39A7-4C42-983E-04929A8148C8}">
      <dsp:nvSpPr>
        <dsp:cNvPr id="0" name=""/>
        <dsp:cNvSpPr/>
      </dsp:nvSpPr>
      <dsp:spPr>
        <a:xfrm>
          <a:off x="991083" y="2689200"/>
          <a:ext cx="949087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رُبَاعُ</a:t>
          </a:r>
          <a:endParaRPr lang="en-GB" sz="2500" kern="1200" dirty="0"/>
        </a:p>
      </dsp:txBody>
      <dsp:txXfrm>
        <a:off x="1014672" y="2712789"/>
        <a:ext cx="901909" cy="758205"/>
      </dsp:txXfrm>
    </dsp:sp>
    <dsp:sp modelId="{05211992-6887-4A7E-B0A3-D075056F660D}">
      <dsp:nvSpPr>
        <dsp:cNvPr id="0" name=""/>
        <dsp:cNvSpPr/>
      </dsp:nvSpPr>
      <dsp:spPr>
        <a:xfrm>
          <a:off x="991083" y="3584787"/>
          <a:ext cx="949087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مَرْبَعُ</a:t>
          </a:r>
          <a:endParaRPr lang="en-GB" sz="2500" kern="1200" dirty="0"/>
        </a:p>
      </dsp:txBody>
      <dsp:txXfrm>
        <a:off x="1014672" y="3608376"/>
        <a:ext cx="901909" cy="758205"/>
      </dsp:txXfrm>
    </dsp:sp>
    <dsp:sp modelId="{F40255F5-B7C7-4F7A-9F83-39EE4FE5F64B}">
      <dsp:nvSpPr>
        <dsp:cNvPr id="0" name=""/>
        <dsp:cNvSpPr/>
      </dsp:nvSpPr>
      <dsp:spPr>
        <a:xfrm>
          <a:off x="2134" y="1793614"/>
          <a:ext cx="949087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أُخَرُ</a:t>
          </a:r>
          <a:endParaRPr lang="en-GB" sz="2500" kern="1200" dirty="0"/>
        </a:p>
      </dsp:txBody>
      <dsp:txXfrm>
        <a:off x="25723" y="1817203"/>
        <a:ext cx="901909" cy="758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E1B07-FDED-4440-9945-62A3EA4936EB}">
      <dsp:nvSpPr>
        <dsp:cNvPr id="0" name=""/>
        <dsp:cNvSpPr/>
      </dsp:nvSpPr>
      <dsp:spPr>
        <a:xfrm>
          <a:off x="2609962" y="1578"/>
          <a:ext cx="6168755" cy="20783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5100" kern="1200" dirty="0"/>
            <a:t>شرط </a:t>
          </a:r>
          <a:r>
            <a:rPr lang="ur-PK" sz="5100" kern="1200" dirty="0" err="1"/>
            <a:t>العلمية</a:t>
          </a:r>
          <a:endParaRPr lang="en-GB" sz="5100" kern="1200" dirty="0"/>
        </a:p>
      </dsp:txBody>
      <dsp:txXfrm>
        <a:off x="2670835" y="62451"/>
        <a:ext cx="6047009" cy="1956594"/>
      </dsp:txXfrm>
    </dsp:sp>
    <dsp:sp modelId="{E1451B03-2ABB-4835-B4B2-ABB1483B9A2F}">
      <dsp:nvSpPr>
        <dsp:cNvPr id="0" name=""/>
        <dsp:cNvSpPr/>
      </dsp:nvSpPr>
      <dsp:spPr>
        <a:xfrm>
          <a:off x="7622654" y="2312693"/>
          <a:ext cx="1156063" cy="20783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 err="1"/>
            <a:t>المؤنث</a:t>
          </a:r>
          <a:r>
            <a:rPr lang="ur-PK" sz="2100" kern="1200" dirty="0"/>
            <a:t> </a:t>
          </a:r>
          <a:r>
            <a:rPr lang="ur-PK" sz="2100" kern="1200" dirty="0" err="1"/>
            <a:t>بالتاء</a:t>
          </a:r>
          <a:endParaRPr lang="en-GB" sz="2100" kern="1200" dirty="0"/>
        </a:p>
      </dsp:txBody>
      <dsp:txXfrm>
        <a:off x="7656514" y="2346553"/>
        <a:ext cx="1088343" cy="2010620"/>
      </dsp:txXfrm>
    </dsp:sp>
    <dsp:sp modelId="{89F21586-C5D3-4CDF-AD60-000E5B15924A}">
      <dsp:nvSpPr>
        <dsp:cNvPr id="0" name=""/>
        <dsp:cNvSpPr/>
      </dsp:nvSpPr>
      <dsp:spPr>
        <a:xfrm>
          <a:off x="6369481" y="2312693"/>
          <a:ext cx="1156063" cy="20783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 err="1"/>
            <a:t>المؤنث</a:t>
          </a:r>
          <a:r>
            <a:rPr lang="ur-PK" sz="2100" kern="1200" dirty="0"/>
            <a:t> </a:t>
          </a:r>
          <a:r>
            <a:rPr lang="ur-PK" sz="2100" kern="1200" dirty="0" err="1"/>
            <a:t>المعنوي</a:t>
          </a:r>
          <a:endParaRPr lang="en-GB" sz="2100" kern="1200" dirty="0"/>
        </a:p>
      </dsp:txBody>
      <dsp:txXfrm>
        <a:off x="6403341" y="2346553"/>
        <a:ext cx="1088343" cy="2010620"/>
      </dsp:txXfrm>
    </dsp:sp>
    <dsp:sp modelId="{E530AAF9-E385-4001-A2C0-B4F9791B407D}">
      <dsp:nvSpPr>
        <dsp:cNvPr id="0" name=""/>
        <dsp:cNvSpPr/>
      </dsp:nvSpPr>
      <dsp:spPr>
        <a:xfrm>
          <a:off x="5116308" y="2312693"/>
          <a:ext cx="1156063" cy="20783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 err="1"/>
            <a:t>العجمة</a:t>
          </a:r>
          <a:endParaRPr lang="en-GB" sz="2100" kern="1200" dirty="0"/>
        </a:p>
      </dsp:txBody>
      <dsp:txXfrm>
        <a:off x="5150168" y="2346553"/>
        <a:ext cx="1088343" cy="2010620"/>
      </dsp:txXfrm>
    </dsp:sp>
    <dsp:sp modelId="{7CD9BC8C-FB18-40EB-9C0A-E07A3503BB31}">
      <dsp:nvSpPr>
        <dsp:cNvPr id="0" name=""/>
        <dsp:cNvSpPr/>
      </dsp:nvSpPr>
      <dsp:spPr>
        <a:xfrm>
          <a:off x="3863135" y="2312693"/>
          <a:ext cx="1156063" cy="20783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 err="1"/>
            <a:t>التركيب</a:t>
          </a:r>
          <a:endParaRPr lang="en-GB" sz="2100" kern="1200" dirty="0"/>
        </a:p>
      </dsp:txBody>
      <dsp:txXfrm>
        <a:off x="3896995" y="2346553"/>
        <a:ext cx="1088343" cy="2010620"/>
      </dsp:txXfrm>
    </dsp:sp>
    <dsp:sp modelId="{4830B97A-0C09-45EB-B430-8B6F67677937}">
      <dsp:nvSpPr>
        <dsp:cNvPr id="0" name=""/>
        <dsp:cNvSpPr/>
      </dsp:nvSpPr>
      <dsp:spPr>
        <a:xfrm>
          <a:off x="2609962" y="2312693"/>
          <a:ext cx="1156063" cy="20783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 err="1"/>
            <a:t>الاسم</a:t>
          </a:r>
          <a:r>
            <a:rPr lang="ur-PK" sz="2100" kern="1200" dirty="0"/>
            <a:t> </a:t>
          </a:r>
          <a:r>
            <a:rPr lang="ur-PK" sz="2100" kern="1200" dirty="0" err="1"/>
            <a:t>الذي</a:t>
          </a:r>
          <a:r>
            <a:rPr lang="ur-PK" sz="2100" kern="1200" dirty="0"/>
            <a:t> </a:t>
          </a:r>
          <a:r>
            <a:rPr lang="ur-PK" sz="2100" kern="1200" dirty="0" err="1"/>
            <a:t>فيه</a:t>
          </a:r>
          <a:r>
            <a:rPr lang="ur-PK" sz="2100" kern="1200" dirty="0"/>
            <a:t> </a:t>
          </a:r>
          <a:r>
            <a:rPr lang="ur-PK" sz="2100" kern="1200" dirty="0" err="1"/>
            <a:t>ألف</a:t>
          </a:r>
          <a:r>
            <a:rPr lang="ur-PK" sz="2100" kern="1200" dirty="0"/>
            <a:t> </a:t>
          </a:r>
          <a:r>
            <a:rPr lang="ur-PK" sz="2100" kern="1200" dirty="0" err="1"/>
            <a:t>ونون</a:t>
          </a:r>
          <a:r>
            <a:rPr lang="ur-PK" sz="2100" kern="1200" dirty="0"/>
            <a:t> </a:t>
          </a:r>
          <a:r>
            <a:rPr lang="ur-PK" sz="2100" kern="1200" dirty="0" err="1"/>
            <a:t>زائدتان</a:t>
          </a:r>
          <a:endParaRPr lang="en-GB" sz="2100" kern="1200" dirty="0"/>
        </a:p>
      </dsp:txBody>
      <dsp:txXfrm>
        <a:off x="2643822" y="2346553"/>
        <a:ext cx="1088343" cy="2010620"/>
      </dsp:txXfrm>
    </dsp:sp>
    <dsp:sp modelId="{641E3402-5FE4-4ED7-860A-78EEBE012705}">
      <dsp:nvSpPr>
        <dsp:cNvPr id="0" name=""/>
        <dsp:cNvSpPr/>
      </dsp:nvSpPr>
      <dsp:spPr>
        <a:xfrm>
          <a:off x="6507" y="1578"/>
          <a:ext cx="2409236" cy="20783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5100" kern="1200" dirty="0" err="1"/>
            <a:t>لم</a:t>
          </a:r>
          <a:r>
            <a:rPr lang="ur-PK" sz="5100" kern="1200" dirty="0"/>
            <a:t> </a:t>
          </a:r>
          <a:r>
            <a:rPr lang="ur-PK" sz="5100" kern="1200" dirty="0" err="1"/>
            <a:t>يشترط</a:t>
          </a:r>
          <a:endParaRPr lang="en-GB" sz="5100" kern="1200" dirty="0"/>
        </a:p>
      </dsp:txBody>
      <dsp:txXfrm>
        <a:off x="67380" y="62451"/>
        <a:ext cx="2287490" cy="1956594"/>
      </dsp:txXfrm>
    </dsp:sp>
    <dsp:sp modelId="{6E306B8D-C0AD-4D2C-8FEE-19B140B52535}">
      <dsp:nvSpPr>
        <dsp:cNvPr id="0" name=""/>
        <dsp:cNvSpPr/>
      </dsp:nvSpPr>
      <dsp:spPr>
        <a:xfrm>
          <a:off x="1259680" y="2312693"/>
          <a:ext cx="1156063" cy="20783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 err="1"/>
            <a:t>العلم</a:t>
          </a:r>
          <a:r>
            <a:rPr lang="ur-PK" sz="2100" kern="1200" dirty="0"/>
            <a:t> </a:t>
          </a:r>
          <a:r>
            <a:rPr lang="ur-PK" sz="2100" kern="1200" dirty="0" err="1"/>
            <a:t>المعدول</a:t>
          </a:r>
          <a:endParaRPr lang="en-GB" sz="2100" kern="1200" dirty="0"/>
        </a:p>
      </dsp:txBody>
      <dsp:txXfrm>
        <a:off x="1293540" y="2346553"/>
        <a:ext cx="1088343" cy="2010620"/>
      </dsp:txXfrm>
    </dsp:sp>
    <dsp:sp modelId="{73B9227A-3EB8-427F-A7D4-F149816BE96F}">
      <dsp:nvSpPr>
        <dsp:cNvPr id="0" name=""/>
        <dsp:cNvSpPr/>
      </dsp:nvSpPr>
      <dsp:spPr>
        <a:xfrm>
          <a:off x="6507" y="2312693"/>
          <a:ext cx="1156063" cy="20783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وزن </a:t>
          </a:r>
          <a:r>
            <a:rPr lang="ur-PK" sz="2100" kern="1200" dirty="0" err="1"/>
            <a:t>الفعل</a:t>
          </a:r>
          <a:endParaRPr lang="en-GB" sz="2100" kern="1200" dirty="0"/>
        </a:p>
      </dsp:txBody>
      <dsp:txXfrm>
        <a:off x="40367" y="2346553"/>
        <a:ext cx="1088343" cy="201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١٣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مُقَدِّمَةٌ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اَلْفَصْلُ الرّابِعُ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وَحُكْمُهُ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لا </a:t>
            </a:r>
            <a:r>
              <a:rPr lang="ur-PK" dirty="0" err="1"/>
              <a:t>تَدْخُلَهُ</a:t>
            </a:r>
            <a:r>
              <a:rPr lang="ur-PK" dirty="0"/>
              <a:t> </a:t>
            </a:r>
            <a:r>
              <a:rPr lang="ur-PK" dirty="0" err="1"/>
              <a:t>الكَسْرَةُ</a:t>
            </a:r>
            <a:r>
              <a:rPr lang="ur-PK" dirty="0"/>
              <a:t> </a:t>
            </a:r>
            <a:r>
              <a:rPr lang="ur-PK" dirty="0" err="1"/>
              <a:t>والتَّنْوِينُ</a:t>
            </a:r>
            <a:r>
              <a:rPr lang="ur-PK" dirty="0"/>
              <a:t>، </a:t>
            </a:r>
            <a:r>
              <a:rPr lang="ur-PK" dirty="0" err="1"/>
              <a:t>وَيَكُونَ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مَوْضِعِ</a:t>
            </a:r>
            <a:r>
              <a:rPr lang="ur-PK" dirty="0"/>
              <a:t> </a:t>
            </a:r>
            <a:r>
              <a:rPr lang="ur-PK" dirty="0" err="1"/>
              <a:t>الجَرِّ</a:t>
            </a:r>
            <a:r>
              <a:rPr lang="ur-PK" dirty="0"/>
              <a:t> </a:t>
            </a:r>
            <a:r>
              <a:rPr lang="ur-PK" dirty="0" err="1"/>
              <a:t>مَفْتُوحًا</a:t>
            </a:r>
            <a:r>
              <a:rPr lang="ur-PK" dirty="0"/>
              <a:t>، </a:t>
            </a:r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مَرَّ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97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العَدْل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أَمَّا</a:t>
            </a:r>
            <a:r>
              <a:rPr lang="ur-PK" dirty="0"/>
              <a:t> </a:t>
            </a:r>
            <a:r>
              <a:rPr lang="ur-PK" dirty="0" err="1"/>
              <a:t>العَدْلُ</a:t>
            </a:r>
            <a:r>
              <a:rPr lang="ur-PK" dirty="0"/>
              <a:t>: </a:t>
            </a:r>
            <a:r>
              <a:rPr lang="ur-PK" dirty="0" err="1"/>
              <a:t>فَهُوَ</a:t>
            </a:r>
            <a:r>
              <a:rPr lang="ur-PK" dirty="0"/>
              <a:t> </a:t>
            </a:r>
            <a:r>
              <a:rPr lang="ur-PK" dirty="0" err="1"/>
              <a:t>تَغْيِيرُ</a:t>
            </a:r>
            <a:r>
              <a:rPr lang="ur-PK" dirty="0"/>
              <a:t> </a:t>
            </a:r>
            <a:r>
              <a:rPr lang="ur-PK" dirty="0" err="1"/>
              <a:t>اللَّفْظِ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صِيغَتِهِ</a:t>
            </a:r>
            <a:r>
              <a:rPr lang="ur-PK" dirty="0"/>
              <a:t> </a:t>
            </a:r>
            <a:r>
              <a:rPr lang="ur-PK" dirty="0" err="1"/>
              <a:t>الْأَصْلِيَّةِ</a:t>
            </a:r>
            <a:r>
              <a:rPr lang="ur-PK" dirty="0"/>
              <a:t> </a:t>
            </a:r>
            <a:r>
              <a:rPr lang="ur-PK" dirty="0" err="1"/>
              <a:t>إلى</a:t>
            </a:r>
            <a:r>
              <a:rPr lang="ur-PK" dirty="0"/>
              <a:t> </a:t>
            </a:r>
            <a:r>
              <a:rPr lang="ur-PK" dirty="0" err="1"/>
              <a:t>صِيغَةٍ</a:t>
            </a:r>
            <a:r>
              <a:rPr lang="ur-PK" dirty="0"/>
              <a:t> </a:t>
            </a:r>
            <a:r>
              <a:rPr lang="ur-PK" dirty="0" err="1"/>
              <a:t>أُخْرَى</a:t>
            </a:r>
            <a:r>
              <a:rPr lang="ur-PK" dirty="0"/>
              <a:t> </a:t>
            </a:r>
            <a:r>
              <a:rPr lang="ur-PK" dirty="0" err="1"/>
              <a:t>تَحْقِيقًا</a:t>
            </a:r>
            <a:r>
              <a:rPr lang="ur-PK" dirty="0"/>
              <a:t>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تَقْدِيْرًا</a:t>
            </a:r>
            <a:r>
              <a:rPr lang="ur-PK" dirty="0"/>
              <a:t>،</a:t>
            </a:r>
          </a:p>
        </p:txBody>
      </p:sp>
    </p:spTree>
    <p:extLst>
      <p:ext uri="{BB962C8B-B14F-4D97-AF65-F5344CB8AC3E}">
        <p14:creationId xmlns:p14="http://schemas.microsoft.com/office/powerpoint/2010/main" val="3326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FD33D6D-1FA6-4613-A977-496B191B2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57173"/>
              </p:ext>
            </p:extLst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8D42A3B-84AB-4902-BD04-44D66A5F60A3}"/>
              </a:ext>
            </a:extLst>
          </p:cNvPr>
          <p:cNvSpPr/>
          <p:nvPr/>
        </p:nvSpPr>
        <p:spPr>
          <a:xfrm>
            <a:off x="5213939" y="3997791"/>
            <a:ext cx="39239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SA" sz="1600" dirty="0">
                <a:solidFill>
                  <a:schemeClr val="accent6">
                    <a:lumMod val="50000"/>
                  </a:schemeClr>
                </a:solidFill>
              </a:rPr>
              <a:t>وَطَرِيق معرفَة ذَلِك أَن يتلقي من أَفْوَاههم مَمْنُوع الصّرْف وَلَيْسَ فِيهِ مَعَ العلمية عِلّة ظَاهِرَة فَيحْتَاج حِينَئِذٍ الى تكلّف دَعْوَى الْعدْل فِيهِ</a:t>
            </a:r>
            <a:r>
              <a:rPr lang="ur-PK" sz="1600" dirty="0">
                <a:solidFill>
                  <a:schemeClr val="accent6">
                    <a:lumMod val="50000"/>
                  </a:schemeClr>
                </a:solidFill>
              </a:rPr>
              <a:t> (شرح </a:t>
            </a:r>
            <a:r>
              <a:rPr lang="ur-PK" sz="1600" dirty="0" err="1">
                <a:solidFill>
                  <a:schemeClr val="accent6">
                    <a:lumMod val="50000"/>
                  </a:schemeClr>
                </a:solidFill>
              </a:rPr>
              <a:t>شذور</a:t>
            </a:r>
            <a:r>
              <a:rPr lang="ur-PK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sz="1600" dirty="0" err="1">
                <a:solidFill>
                  <a:schemeClr val="accent6">
                    <a:lumMod val="50000"/>
                  </a:schemeClr>
                </a:solidFill>
              </a:rPr>
              <a:t>الذهب</a:t>
            </a:r>
            <a:r>
              <a:rPr lang="ur-PK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2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وَلَا</a:t>
            </a:r>
            <a:r>
              <a:rPr lang="ur-PK" dirty="0"/>
              <a:t> </a:t>
            </a:r>
            <a:r>
              <a:rPr lang="ur-PK" dirty="0" err="1"/>
              <a:t>يَجْتَمِعُ</a:t>
            </a:r>
            <a:r>
              <a:rPr lang="ur-PK" dirty="0"/>
              <a:t> </a:t>
            </a:r>
            <a:r>
              <a:rPr lang="ur-PK" dirty="0" err="1"/>
              <a:t>مَعَ</a:t>
            </a:r>
            <a:r>
              <a:rPr lang="ur-PK" dirty="0"/>
              <a:t> </a:t>
            </a:r>
            <a:r>
              <a:rPr lang="ur-PK" dirty="0" err="1"/>
              <a:t>وَزْنِ</a:t>
            </a:r>
            <a:r>
              <a:rPr lang="ur-PK" dirty="0"/>
              <a:t> </a:t>
            </a:r>
            <a:r>
              <a:rPr lang="ur-PK" dirty="0" err="1"/>
              <a:t>الْفِعْلِ</a:t>
            </a:r>
            <a:r>
              <a:rPr lang="ur-PK" dirty="0"/>
              <a:t> </a:t>
            </a:r>
            <a:r>
              <a:rPr lang="ur-PK" dirty="0" err="1"/>
              <a:t>أَصْلًا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وَيَجْتَمِعُ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مَعَ</a:t>
            </a:r>
            <a:r>
              <a:rPr lang="ur-PK" dirty="0"/>
              <a:t> </a:t>
            </a:r>
            <a:r>
              <a:rPr lang="ur-PK" dirty="0" err="1"/>
              <a:t>الْعَلَمِيَّةِ</a:t>
            </a:r>
            <a:r>
              <a:rPr lang="ur-PK" dirty="0"/>
              <a:t> </a:t>
            </a:r>
            <a:r>
              <a:rPr lang="ur-PK" dirty="0" err="1"/>
              <a:t>كَعُمَرَ</a:t>
            </a:r>
            <a:r>
              <a:rPr lang="ur-PK" dirty="0"/>
              <a:t> </a:t>
            </a:r>
            <a:r>
              <a:rPr lang="ur-PK" dirty="0" err="1"/>
              <a:t>وَزُفَرَ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وَمَعَ</a:t>
            </a:r>
            <a:r>
              <a:rPr lang="ur-PK" dirty="0"/>
              <a:t> </a:t>
            </a:r>
            <a:r>
              <a:rPr lang="ur-PK" dirty="0" err="1"/>
              <a:t>الْوَصْفِ</a:t>
            </a:r>
            <a:r>
              <a:rPr lang="ur-PK" dirty="0"/>
              <a:t> </a:t>
            </a:r>
            <a:r>
              <a:rPr lang="ur-PK" dirty="0" err="1"/>
              <a:t>كَثُلاثَ</a:t>
            </a:r>
            <a:r>
              <a:rPr lang="ur-PK" dirty="0"/>
              <a:t> </a:t>
            </a:r>
            <a:r>
              <a:rPr lang="ur-PK" dirty="0" err="1"/>
              <a:t>وَمَثْلَثَ</a:t>
            </a:r>
            <a:r>
              <a:rPr lang="ur-PK" dirty="0"/>
              <a:t> </a:t>
            </a:r>
            <a:r>
              <a:rPr lang="ur-PK" dirty="0" err="1"/>
              <a:t>وَأُخَرَ</a:t>
            </a:r>
            <a:r>
              <a:rPr lang="ur-PK" dirty="0"/>
              <a:t> </a:t>
            </a:r>
            <a:r>
              <a:rPr lang="ur-PK" dirty="0" err="1"/>
              <a:t>وَجُمَعَ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91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اَلْوَصْفُ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أَمَّا</a:t>
            </a:r>
            <a:r>
              <a:rPr lang="ur-PK" dirty="0"/>
              <a:t> </a:t>
            </a:r>
            <a:r>
              <a:rPr lang="ur-PK" dirty="0" err="1"/>
              <a:t>اَلوَصْـفُ</a:t>
            </a:r>
            <a:r>
              <a:rPr lang="ur-PK" dirty="0"/>
              <a:t> </a:t>
            </a:r>
            <a:r>
              <a:rPr lang="ur-PK" dirty="0" err="1"/>
              <a:t>فَلا</a:t>
            </a:r>
            <a:r>
              <a:rPr lang="ur-PK" dirty="0"/>
              <a:t> </a:t>
            </a:r>
            <a:r>
              <a:rPr lang="ur-PK" dirty="0" err="1"/>
              <a:t>يَجْتَمِعُ</a:t>
            </a:r>
            <a:r>
              <a:rPr lang="ur-PK" dirty="0"/>
              <a:t> </a:t>
            </a:r>
            <a:r>
              <a:rPr lang="ur-PK" dirty="0" err="1"/>
              <a:t>مَعَ</a:t>
            </a:r>
            <a:r>
              <a:rPr lang="ur-PK" dirty="0"/>
              <a:t> </a:t>
            </a:r>
            <a:r>
              <a:rPr lang="ur-PK" dirty="0" err="1"/>
              <a:t>العَلَمِيَّةِ</a:t>
            </a:r>
            <a:r>
              <a:rPr lang="ur-PK" dirty="0"/>
              <a:t> </a:t>
            </a:r>
            <a:r>
              <a:rPr lang="ur-PK" dirty="0" err="1"/>
              <a:t>أصْلًا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53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وَشَرْطُهُ</a:t>
            </a:r>
            <a:r>
              <a:rPr lang="ur-PK" dirty="0"/>
              <a:t> </a:t>
            </a:r>
            <a:r>
              <a:rPr lang="ur-PK" dirty="0" err="1"/>
              <a:t>أَن</a:t>
            </a:r>
            <a:r>
              <a:rPr lang="ur-PK" dirty="0"/>
              <a:t> </a:t>
            </a:r>
            <a:r>
              <a:rPr lang="ur-PK" dirty="0" err="1"/>
              <a:t>يَّكُونَ</a:t>
            </a:r>
            <a:r>
              <a:rPr lang="ur-PK" dirty="0"/>
              <a:t> </a:t>
            </a:r>
            <a:r>
              <a:rPr lang="ur-PK" dirty="0" err="1"/>
              <a:t>وَصْفًا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أَصْلِ</a:t>
            </a:r>
            <a:r>
              <a:rPr lang="ur-PK" dirty="0"/>
              <a:t> </a:t>
            </a:r>
            <a:r>
              <a:rPr lang="ur-PK" dirty="0" err="1"/>
              <a:t>الوَضْعِ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فَأَسْوَدُ</a:t>
            </a:r>
            <a:r>
              <a:rPr lang="ur-PK" dirty="0"/>
              <a:t> </a:t>
            </a:r>
            <a:r>
              <a:rPr lang="ur-PK" dirty="0" err="1"/>
              <a:t>وَأَرْقَم</a:t>
            </a:r>
            <a:r>
              <a:rPr lang="ur-PK" dirty="0"/>
              <a:t> </a:t>
            </a:r>
            <a:r>
              <a:rPr lang="ur-PK" dirty="0" err="1"/>
              <a:t>غَيْرُ</a:t>
            </a:r>
            <a:r>
              <a:rPr lang="ur-PK" dirty="0"/>
              <a:t> </a:t>
            </a:r>
            <a:r>
              <a:rPr lang="ur-PK" dirty="0" err="1"/>
              <a:t>مُنْصَرفٍ</a:t>
            </a:r>
            <a:r>
              <a:rPr lang="ur-PK" dirty="0"/>
              <a:t>، </a:t>
            </a:r>
            <a:r>
              <a:rPr lang="ur-PK" dirty="0" err="1"/>
              <a:t>وَإنْ</a:t>
            </a:r>
            <a:r>
              <a:rPr lang="ur-PK" dirty="0"/>
              <a:t> </a:t>
            </a:r>
            <a:r>
              <a:rPr lang="ur-PK" dirty="0" err="1"/>
              <a:t>صَارَا</a:t>
            </a:r>
            <a:r>
              <a:rPr lang="ur-PK" dirty="0"/>
              <a:t> </a:t>
            </a:r>
            <a:r>
              <a:rPr lang="ur-PK" dirty="0" err="1"/>
              <a:t>اسْمَينِ</a:t>
            </a:r>
            <a:r>
              <a:rPr lang="ur-PK" dirty="0"/>
              <a:t> </a:t>
            </a:r>
            <a:r>
              <a:rPr lang="ur-PK" dirty="0" err="1"/>
              <a:t>لِلْحَيَّةِ</a:t>
            </a:r>
            <a:r>
              <a:rPr lang="ur-PK" dirty="0"/>
              <a:t>. </a:t>
            </a:r>
            <a:r>
              <a:rPr lang="ur-PK" dirty="0" err="1"/>
              <a:t>لِأَصَالَتِهِما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الوَصفيِةِ</a:t>
            </a:r>
            <a:r>
              <a:rPr lang="ur-PK" dirty="0"/>
              <a:t>،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4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وَأَرْبَعٌ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مَرَرْتُ</a:t>
            </a:r>
            <a:r>
              <a:rPr lang="ur-PK" dirty="0"/>
              <a:t> </a:t>
            </a:r>
            <a:r>
              <a:rPr lang="ur-PK" dirty="0" err="1"/>
              <a:t>بِنِسْوَةٍ</a:t>
            </a:r>
            <a:r>
              <a:rPr lang="ur-PK" dirty="0"/>
              <a:t> </a:t>
            </a:r>
            <a:r>
              <a:rPr lang="ur-PK" dirty="0" err="1"/>
              <a:t>أرْبَعٍ</a:t>
            </a:r>
            <a:r>
              <a:rPr lang="ur-PK" dirty="0"/>
              <a:t> </a:t>
            </a:r>
            <a:r>
              <a:rPr lang="ur-PK" dirty="0" err="1"/>
              <a:t>مُنْصَرِفٌ</a:t>
            </a:r>
            <a:r>
              <a:rPr lang="ur-PK" dirty="0"/>
              <a:t>، </a:t>
            </a:r>
            <a:r>
              <a:rPr lang="ur-PK" dirty="0" err="1"/>
              <a:t>مَعَ</a:t>
            </a:r>
            <a:r>
              <a:rPr lang="ur-PK" dirty="0"/>
              <a:t> </a:t>
            </a:r>
            <a:r>
              <a:rPr lang="ur-PK" dirty="0" err="1"/>
              <a:t>أَنَّهُ</a:t>
            </a:r>
            <a:r>
              <a:rPr lang="ur-PK" dirty="0"/>
              <a:t> </a:t>
            </a:r>
            <a:r>
              <a:rPr lang="ur-PK" dirty="0" err="1"/>
              <a:t>صِفَةٌ</a:t>
            </a:r>
            <a:r>
              <a:rPr lang="ur-PK" dirty="0"/>
              <a:t>  </a:t>
            </a:r>
            <a:r>
              <a:rPr lang="ur-PK" dirty="0" err="1"/>
              <a:t>وَوَزْنَ</a:t>
            </a:r>
            <a:r>
              <a:rPr lang="ur-PK" dirty="0"/>
              <a:t> </a:t>
            </a:r>
            <a:r>
              <a:rPr lang="ur-PK" dirty="0" err="1"/>
              <a:t>الفِعْلِ</a:t>
            </a:r>
            <a:r>
              <a:rPr lang="ur-PK" dirty="0"/>
              <a:t> </a:t>
            </a:r>
            <a:r>
              <a:rPr lang="ur-PK" dirty="0" err="1"/>
              <a:t>لِعَدَمِ</a:t>
            </a:r>
            <a:r>
              <a:rPr lang="ur-PK" dirty="0"/>
              <a:t> </a:t>
            </a:r>
            <a:r>
              <a:rPr lang="ur-PK" dirty="0" err="1"/>
              <a:t>الأصلِيَّةِ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الوَصْفِيَّةِ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B1A72B-4DD0-40D8-A8B5-436CA9B837ED}"/>
              </a:ext>
            </a:extLst>
          </p:cNvPr>
          <p:cNvSpPr/>
          <p:nvPr/>
        </p:nvSpPr>
        <p:spPr>
          <a:xfrm>
            <a:off x="4716016" y="2931790"/>
            <a:ext cx="133164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قَلْبٌ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صَفْوَانٌ</a:t>
            </a:r>
            <a:endParaRPr lang="ur-PK" dirty="0">
              <a:solidFill>
                <a:schemeClr val="accent6">
                  <a:lumMod val="50000"/>
                </a:schemeClr>
              </a:solidFill>
            </a:endParaRPr>
          </a:p>
          <a:p>
            <a:pPr algn="just" rtl="1">
              <a:lnSpc>
                <a:spcPct val="150000"/>
              </a:lnSpc>
            </a:pP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رَجُلٌ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أَرْنَبٌ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5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التَّأْنِيْثُ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أَمَّا</a:t>
            </a:r>
            <a:r>
              <a:rPr lang="ur-PK" dirty="0"/>
              <a:t> </a:t>
            </a:r>
            <a:r>
              <a:rPr lang="ur-PK" dirty="0" err="1"/>
              <a:t>التَّـأْنِيْثُ</a:t>
            </a:r>
            <a:r>
              <a:rPr lang="ur-PK" dirty="0"/>
              <a:t> </a:t>
            </a:r>
            <a:r>
              <a:rPr lang="ur-PK" dirty="0" err="1"/>
              <a:t>بِالـتَّاءِ</a:t>
            </a:r>
            <a:r>
              <a:rPr lang="ur-PK" dirty="0"/>
              <a:t> ....</a:t>
            </a:r>
            <a:endParaRPr lang="en-GB" dirty="0"/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2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7F64C77-ACEF-49EB-9A3A-04D7F93C8F71}"/>
              </a:ext>
            </a:extLst>
          </p:cNvPr>
          <p:cNvSpPr/>
          <p:nvPr/>
        </p:nvSpPr>
        <p:spPr>
          <a:xfrm>
            <a:off x="181782" y="629503"/>
            <a:ext cx="8780435" cy="805383"/>
          </a:xfrm>
          <a:custGeom>
            <a:avLst/>
            <a:gdLst>
              <a:gd name="connsiteX0" fmla="*/ 0 w 8780435"/>
              <a:gd name="connsiteY0" fmla="*/ 80538 h 805383"/>
              <a:gd name="connsiteX1" fmla="*/ 80538 w 8780435"/>
              <a:gd name="connsiteY1" fmla="*/ 0 h 805383"/>
              <a:gd name="connsiteX2" fmla="*/ 8699897 w 8780435"/>
              <a:gd name="connsiteY2" fmla="*/ 0 h 805383"/>
              <a:gd name="connsiteX3" fmla="*/ 8780435 w 8780435"/>
              <a:gd name="connsiteY3" fmla="*/ 80538 h 805383"/>
              <a:gd name="connsiteX4" fmla="*/ 8780435 w 8780435"/>
              <a:gd name="connsiteY4" fmla="*/ 724845 h 805383"/>
              <a:gd name="connsiteX5" fmla="*/ 8699897 w 8780435"/>
              <a:gd name="connsiteY5" fmla="*/ 805383 h 805383"/>
              <a:gd name="connsiteX6" fmla="*/ 80538 w 8780435"/>
              <a:gd name="connsiteY6" fmla="*/ 805383 h 805383"/>
              <a:gd name="connsiteX7" fmla="*/ 0 w 8780435"/>
              <a:gd name="connsiteY7" fmla="*/ 724845 h 805383"/>
              <a:gd name="connsiteX8" fmla="*/ 0 w 8780435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0435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699897" y="0"/>
                </a:lnTo>
                <a:cubicBezTo>
                  <a:pt x="8744377" y="0"/>
                  <a:pt x="8780435" y="36058"/>
                  <a:pt x="8780435" y="80538"/>
                </a:cubicBezTo>
                <a:lnTo>
                  <a:pt x="8780435" y="724845"/>
                </a:lnTo>
                <a:cubicBezTo>
                  <a:pt x="8780435" y="769325"/>
                  <a:pt x="8744377" y="805383"/>
                  <a:pt x="8699897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 err="1"/>
              <a:t>تَأْنِيْثٌ</a:t>
            </a:r>
            <a:endParaRPr lang="en-GB" sz="2500" kern="12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AFD00CA-D1E8-4FCA-8F43-64D12A398D5C}"/>
              </a:ext>
            </a:extLst>
          </p:cNvPr>
          <p:cNvSpPr/>
          <p:nvPr/>
        </p:nvSpPr>
        <p:spPr>
          <a:xfrm>
            <a:off x="4616388" y="1525090"/>
            <a:ext cx="4345829" cy="805383"/>
          </a:xfrm>
          <a:custGeom>
            <a:avLst/>
            <a:gdLst>
              <a:gd name="connsiteX0" fmla="*/ 0 w 4345829"/>
              <a:gd name="connsiteY0" fmla="*/ 80538 h 805383"/>
              <a:gd name="connsiteX1" fmla="*/ 80538 w 4345829"/>
              <a:gd name="connsiteY1" fmla="*/ 0 h 805383"/>
              <a:gd name="connsiteX2" fmla="*/ 4265291 w 4345829"/>
              <a:gd name="connsiteY2" fmla="*/ 0 h 805383"/>
              <a:gd name="connsiteX3" fmla="*/ 4345829 w 4345829"/>
              <a:gd name="connsiteY3" fmla="*/ 80538 h 805383"/>
              <a:gd name="connsiteX4" fmla="*/ 4345829 w 4345829"/>
              <a:gd name="connsiteY4" fmla="*/ 724845 h 805383"/>
              <a:gd name="connsiteX5" fmla="*/ 4265291 w 4345829"/>
              <a:gd name="connsiteY5" fmla="*/ 805383 h 805383"/>
              <a:gd name="connsiteX6" fmla="*/ 80538 w 4345829"/>
              <a:gd name="connsiteY6" fmla="*/ 805383 h 805383"/>
              <a:gd name="connsiteX7" fmla="*/ 0 w 4345829"/>
              <a:gd name="connsiteY7" fmla="*/ 724845 h 805383"/>
              <a:gd name="connsiteX8" fmla="*/ 0 w 434582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582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4265291" y="0"/>
                </a:lnTo>
                <a:cubicBezTo>
                  <a:pt x="4309771" y="0"/>
                  <a:pt x="4345829" y="36058"/>
                  <a:pt x="4345829" y="80538"/>
                </a:cubicBezTo>
                <a:lnTo>
                  <a:pt x="4345829" y="724845"/>
                </a:lnTo>
                <a:cubicBezTo>
                  <a:pt x="4345829" y="769325"/>
                  <a:pt x="4309771" y="805383"/>
                  <a:pt x="426529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 err="1"/>
              <a:t>لَفْظِيٌّ</a:t>
            </a:r>
            <a:endParaRPr lang="en-GB" sz="25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4D1073C-5E60-4E15-8724-7D2E960DDB3D}"/>
              </a:ext>
            </a:extLst>
          </p:cNvPr>
          <p:cNvSpPr/>
          <p:nvPr/>
        </p:nvSpPr>
        <p:spPr>
          <a:xfrm>
            <a:off x="7553064" y="2420677"/>
            <a:ext cx="1409153" cy="805383"/>
          </a:xfrm>
          <a:custGeom>
            <a:avLst/>
            <a:gdLst>
              <a:gd name="connsiteX0" fmla="*/ 0 w 1409153"/>
              <a:gd name="connsiteY0" fmla="*/ 80538 h 805383"/>
              <a:gd name="connsiteX1" fmla="*/ 80538 w 1409153"/>
              <a:gd name="connsiteY1" fmla="*/ 0 h 805383"/>
              <a:gd name="connsiteX2" fmla="*/ 1328615 w 1409153"/>
              <a:gd name="connsiteY2" fmla="*/ 0 h 805383"/>
              <a:gd name="connsiteX3" fmla="*/ 1409153 w 1409153"/>
              <a:gd name="connsiteY3" fmla="*/ 80538 h 805383"/>
              <a:gd name="connsiteX4" fmla="*/ 1409153 w 1409153"/>
              <a:gd name="connsiteY4" fmla="*/ 724845 h 805383"/>
              <a:gd name="connsiteX5" fmla="*/ 1328615 w 1409153"/>
              <a:gd name="connsiteY5" fmla="*/ 805383 h 805383"/>
              <a:gd name="connsiteX6" fmla="*/ 80538 w 1409153"/>
              <a:gd name="connsiteY6" fmla="*/ 805383 h 805383"/>
              <a:gd name="connsiteX7" fmla="*/ 0 w 1409153"/>
              <a:gd name="connsiteY7" fmla="*/ 724845 h 805383"/>
              <a:gd name="connsiteX8" fmla="*/ 0 w 140915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15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328615" y="0"/>
                </a:lnTo>
                <a:cubicBezTo>
                  <a:pt x="1373095" y="0"/>
                  <a:pt x="1409153" y="36058"/>
                  <a:pt x="1409153" y="80538"/>
                </a:cubicBezTo>
                <a:lnTo>
                  <a:pt x="1409153" y="724845"/>
                </a:lnTo>
                <a:cubicBezTo>
                  <a:pt x="1409153" y="769325"/>
                  <a:pt x="1373095" y="805383"/>
                  <a:pt x="132861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200" kern="1200" dirty="0" err="1"/>
              <a:t>بِالتَّاء</a:t>
            </a:r>
            <a:endParaRPr lang="en-GB" sz="22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E3213E-A2D1-4BE2-A3C0-8657DDAFFAEE}"/>
              </a:ext>
            </a:extLst>
          </p:cNvPr>
          <p:cNvSpPr/>
          <p:nvPr/>
        </p:nvSpPr>
        <p:spPr>
          <a:xfrm>
            <a:off x="7553064" y="4211850"/>
            <a:ext cx="1409153" cy="805383"/>
          </a:xfrm>
          <a:custGeom>
            <a:avLst/>
            <a:gdLst>
              <a:gd name="connsiteX0" fmla="*/ 0 w 1409153"/>
              <a:gd name="connsiteY0" fmla="*/ 80538 h 805383"/>
              <a:gd name="connsiteX1" fmla="*/ 80538 w 1409153"/>
              <a:gd name="connsiteY1" fmla="*/ 0 h 805383"/>
              <a:gd name="connsiteX2" fmla="*/ 1328615 w 1409153"/>
              <a:gd name="connsiteY2" fmla="*/ 0 h 805383"/>
              <a:gd name="connsiteX3" fmla="*/ 1409153 w 1409153"/>
              <a:gd name="connsiteY3" fmla="*/ 80538 h 805383"/>
              <a:gd name="connsiteX4" fmla="*/ 1409153 w 1409153"/>
              <a:gd name="connsiteY4" fmla="*/ 724845 h 805383"/>
              <a:gd name="connsiteX5" fmla="*/ 1328615 w 1409153"/>
              <a:gd name="connsiteY5" fmla="*/ 805383 h 805383"/>
              <a:gd name="connsiteX6" fmla="*/ 80538 w 1409153"/>
              <a:gd name="connsiteY6" fmla="*/ 805383 h 805383"/>
              <a:gd name="connsiteX7" fmla="*/ 0 w 1409153"/>
              <a:gd name="connsiteY7" fmla="*/ 724845 h 805383"/>
              <a:gd name="connsiteX8" fmla="*/ 0 w 140915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15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328615" y="0"/>
                </a:lnTo>
                <a:cubicBezTo>
                  <a:pt x="1373095" y="0"/>
                  <a:pt x="1409153" y="36058"/>
                  <a:pt x="1409153" y="80538"/>
                </a:cubicBezTo>
                <a:lnTo>
                  <a:pt x="1409153" y="724845"/>
                </a:lnTo>
                <a:cubicBezTo>
                  <a:pt x="1409153" y="769325"/>
                  <a:pt x="1373095" y="805383"/>
                  <a:pt x="132861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29" tIns="76929" rIns="76929" bIns="7692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400" kern="1200" dirty="0" err="1"/>
              <a:t>طَلْحَةُ</a:t>
            </a:r>
            <a:r>
              <a:rPr lang="ur-PK" sz="1400" kern="1200" dirty="0"/>
              <a:t>، </a:t>
            </a:r>
            <a:r>
              <a:rPr lang="ur-PK" sz="1400" kern="1200" dirty="0" err="1"/>
              <a:t>فَاطِمَةُ</a:t>
            </a:r>
            <a:endParaRPr lang="en-GB" sz="14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C3D5BA2-6943-494A-BE45-D52257C23DE5}"/>
              </a:ext>
            </a:extLst>
          </p:cNvPr>
          <p:cNvSpPr/>
          <p:nvPr/>
        </p:nvSpPr>
        <p:spPr>
          <a:xfrm>
            <a:off x="6084726" y="2420677"/>
            <a:ext cx="1409153" cy="805383"/>
          </a:xfrm>
          <a:custGeom>
            <a:avLst/>
            <a:gdLst>
              <a:gd name="connsiteX0" fmla="*/ 0 w 1409153"/>
              <a:gd name="connsiteY0" fmla="*/ 80538 h 805383"/>
              <a:gd name="connsiteX1" fmla="*/ 80538 w 1409153"/>
              <a:gd name="connsiteY1" fmla="*/ 0 h 805383"/>
              <a:gd name="connsiteX2" fmla="*/ 1328615 w 1409153"/>
              <a:gd name="connsiteY2" fmla="*/ 0 h 805383"/>
              <a:gd name="connsiteX3" fmla="*/ 1409153 w 1409153"/>
              <a:gd name="connsiteY3" fmla="*/ 80538 h 805383"/>
              <a:gd name="connsiteX4" fmla="*/ 1409153 w 1409153"/>
              <a:gd name="connsiteY4" fmla="*/ 724845 h 805383"/>
              <a:gd name="connsiteX5" fmla="*/ 1328615 w 1409153"/>
              <a:gd name="connsiteY5" fmla="*/ 805383 h 805383"/>
              <a:gd name="connsiteX6" fmla="*/ 80538 w 1409153"/>
              <a:gd name="connsiteY6" fmla="*/ 805383 h 805383"/>
              <a:gd name="connsiteX7" fmla="*/ 0 w 1409153"/>
              <a:gd name="connsiteY7" fmla="*/ 724845 h 805383"/>
              <a:gd name="connsiteX8" fmla="*/ 0 w 140915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15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328615" y="0"/>
                </a:lnTo>
                <a:cubicBezTo>
                  <a:pt x="1373095" y="0"/>
                  <a:pt x="1409153" y="36058"/>
                  <a:pt x="1409153" y="80538"/>
                </a:cubicBezTo>
                <a:lnTo>
                  <a:pt x="1409153" y="724845"/>
                </a:lnTo>
                <a:cubicBezTo>
                  <a:pt x="1409153" y="769325"/>
                  <a:pt x="1373095" y="805383"/>
                  <a:pt x="132861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200" kern="1200" dirty="0" err="1"/>
              <a:t>بِأَلِفٍ</a:t>
            </a:r>
            <a:r>
              <a:rPr lang="ur-PK" sz="2200" kern="1200" dirty="0"/>
              <a:t> </a:t>
            </a:r>
            <a:r>
              <a:rPr lang="ur-PK" sz="2200" kern="1200" dirty="0" err="1"/>
              <a:t>مَقْصُوْرَةٍ</a:t>
            </a:r>
            <a:endParaRPr lang="en-GB" sz="22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17D44C-0439-42E0-B11D-B9707B2B0CC4}"/>
              </a:ext>
            </a:extLst>
          </p:cNvPr>
          <p:cNvSpPr/>
          <p:nvPr/>
        </p:nvSpPr>
        <p:spPr>
          <a:xfrm>
            <a:off x="6084726" y="4211850"/>
            <a:ext cx="1409153" cy="805383"/>
          </a:xfrm>
          <a:custGeom>
            <a:avLst/>
            <a:gdLst>
              <a:gd name="connsiteX0" fmla="*/ 0 w 1409153"/>
              <a:gd name="connsiteY0" fmla="*/ 80538 h 805383"/>
              <a:gd name="connsiteX1" fmla="*/ 80538 w 1409153"/>
              <a:gd name="connsiteY1" fmla="*/ 0 h 805383"/>
              <a:gd name="connsiteX2" fmla="*/ 1328615 w 1409153"/>
              <a:gd name="connsiteY2" fmla="*/ 0 h 805383"/>
              <a:gd name="connsiteX3" fmla="*/ 1409153 w 1409153"/>
              <a:gd name="connsiteY3" fmla="*/ 80538 h 805383"/>
              <a:gd name="connsiteX4" fmla="*/ 1409153 w 1409153"/>
              <a:gd name="connsiteY4" fmla="*/ 724845 h 805383"/>
              <a:gd name="connsiteX5" fmla="*/ 1328615 w 1409153"/>
              <a:gd name="connsiteY5" fmla="*/ 805383 h 805383"/>
              <a:gd name="connsiteX6" fmla="*/ 80538 w 1409153"/>
              <a:gd name="connsiteY6" fmla="*/ 805383 h 805383"/>
              <a:gd name="connsiteX7" fmla="*/ 0 w 1409153"/>
              <a:gd name="connsiteY7" fmla="*/ 724845 h 805383"/>
              <a:gd name="connsiteX8" fmla="*/ 0 w 140915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15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328615" y="0"/>
                </a:lnTo>
                <a:cubicBezTo>
                  <a:pt x="1373095" y="0"/>
                  <a:pt x="1409153" y="36058"/>
                  <a:pt x="1409153" y="80538"/>
                </a:cubicBezTo>
                <a:lnTo>
                  <a:pt x="1409153" y="724845"/>
                </a:lnTo>
                <a:cubicBezTo>
                  <a:pt x="1409153" y="769325"/>
                  <a:pt x="1373095" y="805383"/>
                  <a:pt x="132861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29" tIns="76929" rIns="76929" bIns="7692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400" kern="1200" dirty="0" err="1"/>
              <a:t>حُبْلٰی</a:t>
            </a:r>
            <a:endParaRPr lang="en-GB" sz="1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3ED0A1-47DC-4215-8009-08953A000482}"/>
              </a:ext>
            </a:extLst>
          </p:cNvPr>
          <p:cNvSpPr/>
          <p:nvPr/>
        </p:nvSpPr>
        <p:spPr>
          <a:xfrm>
            <a:off x="4616388" y="2420677"/>
            <a:ext cx="1409153" cy="805383"/>
          </a:xfrm>
          <a:custGeom>
            <a:avLst/>
            <a:gdLst>
              <a:gd name="connsiteX0" fmla="*/ 0 w 1409153"/>
              <a:gd name="connsiteY0" fmla="*/ 80538 h 805383"/>
              <a:gd name="connsiteX1" fmla="*/ 80538 w 1409153"/>
              <a:gd name="connsiteY1" fmla="*/ 0 h 805383"/>
              <a:gd name="connsiteX2" fmla="*/ 1328615 w 1409153"/>
              <a:gd name="connsiteY2" fmla="*/ 0 h 805383"/>
              <a:gd name="connsiteX3" fmla="*/ 1409153 w 1409153"/>
              <a:gd name="connsiteY3" fmla="*/ 80538 h 805383"/>
              <a:gd name="connsiteX4" fmla="*/ 1409153 w 1409153"/>
              <a:gd name="connsiteY4" fmla="*/ 724845 h 805383"/>
              <a:gd name="connsiteX5" fmla="*/ 1328615 w 1409153"/>
              <a:gd name="connsiteY5" fmla="*/ 805383 h 805383"/>
              <a:gd name="connsiteX6" fmla="*/ 80538 w 1409153"/>
              <a:gd name="connsiteY6" fmla="*/ 805383 h 805383"/>
              <a:gd name="connsiteX7" fmla="*/ 0 w 1409153"/>
              <a:gd name="connsiteY7" fmla="*/ 724845 h 805383"/>
              <a:gd name="connsiteX8" fmla="*/ 0 w 140915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15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328615" y="0"/>
                </a:lnTo>
                <a:cubicBezTo>
                  <a:pt x="1373095" y="0"/>
                  <a:pt x="1409153" y="36058"/>
                  <a:pt x="1409153" y="80538"/>
                </a:cubicBezTo>
                <a:lnTo>
                  <a:pt x="1409153" y="724845"/>
                </a:lnTo>
                <a:cubicBezTo>
                  <a:pt x="1409153" y="769325"/>
                  <a:pt x="1373095" y="805383"/>
                  <a:pt x="132861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200" kern="1200" dirty="0" err="1"/>
              <a:t>بِأَلِفٍ</a:t>
            </a:r>
            <a:r>
              <a:rPr lang="ur-PK" sz="2200" kern="1200" dirty="0"/>
              <a:t> </a:t>
            </a:r>
            <a:r>
              <a:rPr lang="ur-PK" sz="2200" kern="1200" dirty="0" err="1"/>
              <a:t>مَمْدُوْدَةٍ</a:t>
            </a:r>
            <a:endParaRPr lang="en-GB" sz="22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9599B25-8647-4E65-A4ED-E7BA7D0AE0C2}"/>
              </a:ext>
            </a:extLst>
          </p:cNvPr>
          <p:cNvSpPr/>
          <p:nvPr/>
        </p:nvSpPr>
        <p:spPr>
          <a:xfrm>
            <a:off x="4616388" y="4211850"/>
            <a:ext cx="1409153" cy="805383"/>
          </a:xfrm>
          <a:custGeom>
            <a:avLst/>
            <a:gdLst>
              <a:gd name="connsiteX0" fmla="*/ 0 w 1409153"/>
              <a:gd name="connsiteY0" fmla="*/ 80538 h 805383"/>
              <a:gd name="connsiteX1" fmla="*/ 80538 w 1409153"/>
              <a:gd name="connsiteY1" fmla="*/ 0 h 805383"/>
              <a:gd name="connsiteX2" fmla="*/ 1328615 w 1409153"/>
              <a:gd name="connsiteY2" fmla="*/ 0 h 805383"/>
              <a:gd name="connsiteX3" fmla="*/ 1409153 w 1409153"/>
              <a:gd name="connsiteY3" fmla="*/ 80538 h 805383"/>
              <a:gd name="connsiteX4" fmla="*/ 1409153 w 1409153"/>
              <a:gd name="connsiteY4" fmla="*/ 724845 h 805383"/>
              <a:gd name="connsiteX5" fmla="*/ 1328615 w 1409153"/>
              <a:gd name="connsiteY5" fmla="*/ 805383 h 805383"/>
              <a:gd name="connsiteX6" fmla="*/ 80538 w 1409153"/>
              <a:gd name="connsiteY6" fmla="*/ 805383 h 805383"/>
              <a:gd name="connsiteX7" fmla="*/ 0 w 1409153"/>
              <a:gd name="connsiteY7" fmla="*/ 724845 h 805383"/>
              <a:gd name="connsiteX8" fmla="*/ 0 w 140915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15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328615" y="0"/>
                </a:lnTo>
                <a:cubicBezTo>
                  <a:pt x="1373095" y="0"/>
                  <a:pt x="1409153" y="36058"/>
                  <a:pt x="1409153" y="80538"/>
                </a:cubicBezTo>
                <a:lnTo>
                  <a:pt x="1409153" y="724845"/>
                </a:lnTo>
                <a:cubicBezTo>
                  <a:pt x="1409153" y="769325"/>
                  <a:pt x="1373095" y="805383"/>
                  <a:pt x="132861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29" tIns="76929" rIns="76929" bIns="7692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400" kern="1200" dirty="0" err="1"/>
              <a:t>حَمْرَاءُ</a:t>
            </a:r>
            <a:endParaRPr lang="en-GB" sz="14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0143089-9F90-442F-90F4-9C44A40AC9D7}"/>
              </a:ext>
            </a:extLst>
          </p:cNvPr>
          <p:cNvSpPr/>
          <p:nvPr/>
        </p:nvSpPr>
        <p:spPr>
          <a:xfrm>
            <a:off x="181782" y="1525090"/>
            <a:ext cx="4316237" cy="805383"/>
          </a:xfrm>
          <a:custGeom>
            <a:avLst/>
            <a:gdLst>
              <a:gd name="connsiteX0" fmla="*/ 0 w 4316237"/>
              <a:gd name="connsiteY0" fmla="*/ 80538 h 805383"/>
              <a:gd name="connsiteX1" fmla="*/ 80538 w 4316237"/>
              <a:gd name="connsiteY1" fmla="*/ 0 h 805383"/>
              <a:gd name="connsiteX2" fmla="*/ 4235699 w 4316237"/>
              <a:gd name="connsiteY2" fmla="*/ 0 h 805383"/>
              <a:gd name="connsiteX3" fmla="*/ 4316237 w 4316237"/>
              <a:gd name="connsiteY3" fmla="*/ 80538 h 805383"/>
              <a:gd name="connsiteX4" fmla="*/ 4316237 w 4316237"/>
              <a:gd name="connsiteY4" fmla="*/ 724845 h 805383"/>
              <a:gd name="connsiteX5" fmla="*/ 4235699 w 4316237"/>
              <a:gd name="connsiteY5" fmla="*/ 805383 h 805383"/>
              <a:gd name="connsiteX6" fmla="*/ 80538 w 4316237"/>
              <a:gd name="connsiteY6" fmla="*/ 805383 h 805383"/>
              <a:gd name="connsiteX7" fmla="*/ 0 w 4316237"/>
              <a:gd name="connsiteY7" fmla="*/ 724845 h 805383"/>
              <a:gd name="connsiteX8" fmla="*/ 0 w 4316237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6237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4235699" y="0"/>
                </a:lnTo>
                <a:cubicBezTo>
                  <a:pt x="4280179" y="0"/>
                  <a:pt x="4316237" y="36058"/>
                  <a:pt x="4316237" y="80538"/>
                </a:cubicBezTo>
                <a:lnTo>
                  <a:pt x="4316237" y="724845"/>
                </a:lnTo>
                <a:cubicBezTo>
                  <a:pt x="4316237" y="769325"/>
                  <a:pt x="4280179" y="805383"/>
                  <a:pt x="4235699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 err="1"/>
              <a:t>مَعْنَوِيٌّ</a:t>
            </a:r>
            <a:endParaRPr lang="en-GB" sz="25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E48DE5-3371-4C64-A9D0-4D96CE8DD709}"/>
              </a:ext>
            </a:extLst>
          </p:cNvPr>
          <p:cNvSpPr/>
          <p:nvPr/>
        </p:nvSpPr>
        <p:spPr>
          <a:xfrm>
            <a:off x="181782" y="2420677"/>
            <a:ext cx="2847899" cy="805383"/>
          </a:xfrm>
          <a:custGeom>
            <a:avLst/>
            <a:gdLst>
              <a:gd name="connsiteX0" fmla="*/ 0 w 2847899"/>
              <a:gd name="connsiteY0" fmla="*/ 80538 h 805383"/>
              <a:gd name="connsiteX1" fmla="*/ 80538 w 2847899"/>
              <a:gd name="connsiteY1" fmla="*/ 0 h 805383"/>
              <a:gd name="connsiteX2" fmla="*/ 2767361 w 2847899"/>
              <a:gd name="connsiteY2" fmla="*/ 0 h 805383"/>
              <a:gd name="connsiteX3" fmla="*/ 2847899 w 2847899"/>
              <a:gd name="connsiteY3" fmla="*/ 80538 h 805383"/>
              <a:gd name="connsiteX4" fmla="*/ 2847899 w 2847899"/>
              <a:gd name="connsiteY4" fmla="*/ 724845 h 805383"/>
              <a:gd name="connsiteX5" fmla="*/ 2767361 w 2847899"/>
              <a:gd name="connsiteY5" fmla="*/ 805383 h 805383"/>
              <a:gd name="connsiteX6" fmla="*/ 80538 w 2847899"/>
              <a:gd name="connsiteY6" fmla="*/ 805383 h 805383"/>
              <a:gd name="connsiteX7" fmla="*/ 0 w 2847899"/>
              <a:gd name="connsiteY7" fmla="*/ 724845 h 805383"/>
              <a:gd name="connsiteX8" fmla="*/ 0 w 2847899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7899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767361" y="0"/>
                </a:lnTo>
                <a:cubicBezTo>
                  <a:pt x="2811841" y="0"/>
                  <a:pt x="2847899" y="36058"/>
                  <a:pt x="2847899" y="80538"/>
                </a:cubicBezTo>
                <a:lnTo>
                  <a:pt x="2847899" y="724845"/>
                </a:lnTo>
                <a:cubicBezTo>
                  <a:pt x="2847899" y="769325"/>
                  <a:pt x="2811841" y="805383"/>
                  <a:pt x="2767361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200" kern="1200" dirty="0" err="1"/>
              <a:t>عَرَبِيٌّ</a:t>
            </a:r>
            <a:endParaRPr lang="en-GB" sz="22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294C02-7A3C-4EA1-9F1F-82F2A70AA367}"/>
              </a:ext>
            </a:extLst>
          </p:cNvPr>
          <p:cNvSpPr/>
          <p:nvPr/>
        </p:nvSpPr>
        <p:spPr>
          <a:xfrm>
            <a:off x="181781" y="3316263"/>
            <a:ext cx="1409153" cy="805383"/>
          </a:xfrm>
          <a:custGeom>
            <a:avLst/>
            <a:gdLst>
              <a:gd name="connsiteX0" fmla="*/ 0 w 1409153"/>
              <a:gd name="connsiteY0" fmla="*/ 80538 h 805383"/>
              <a:gd name="connsiteX1" fmla="*/ 80538 w 1409153"/>
              <a:gd name="connsiteY1" fmla="*/ 0 h 805383"/>
              <a:gd name="connsiteX2" fmla="*/ 1328615 w 1409153"/>
              <a:gd name="connsiteY2" fmla="*/ 0 h 805383"/>
              <a:gd name="connsiteX3" fmla="*/ 1409153 w 1409153"/>
              <a:gd name="connsiteY3" fmla="*/ 80538 h 805383"/>
              <a:gd name="connsiteX4" fmla="*/ 1409153 w 1409153"/>
              <a:gd name="connsiteY4" fmla="*/ 724845 h 805383"/>
              <a:gd name="connsiteX5" fmla="*/ 1328615 w 1409153"/>
              <a:gd name="connsiteY5" fmla="*/ 805383 h 805383"/>
              <a:gd name="connsiteX6" fmla="*/ 80538 w 1409153"/>
              <a:gd name="connsiteY6" fmla="*/ 805383 h 805383"/>
              <a:gd name="connsiteX7" fmla="*/ 0 w 1409153"/>
              <a:gd name="connsiteY7" fmla="*/ 724845 h 805383"/>
              <a:gd name="connsiteX8" fmla="*/ 0 w 140915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15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328615" y="0"/>
                </a:lnTo>
                <a:cubicBezTo>
                  <a:pt x="1373095" y="0"/>
                  <a:pt x="1409153" y="36058"/>
                  <a:pt x="1409153" y="80538"/>
                </a:cubicBezTo>
                <a:lnTo>
                  <a:pt x="1409153" y="724845"/>
                </a:lnTo>
                <a:cubicBezTo>
                  <a:pt x="1409153" y="769325"/>
                  <a:pt x="1373095" y="805383"/>
                  <a:pt x="132861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76929" tIns="76929" rIns="76929" bIns="7692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400" kern="1200" dirty="0" err="1"/>
              <a:t>ثُلَاثِيٌ</a:t>
            </a:r>
            <a:r>
              <a:rPr lang="ur-PK" sz="1400" kern="1200" dirty="0"/>
              <a:t> </a:t>
            </a:r>
            <a:r>
              <a:rPr lang="ur-PK" sz="1400" kern="1200" dirty="0" err="1"/>
              <a:t>سَاكِنُ</a:t>
            </a:r>
            <a:r>
              <a:rPr lang="ur-PK" sz="1400" kern="1200" dirty="0"/>
              <a:t> </a:t>
            </a:r>
            <a:r>
              <a:rPr lang="ur-PK" sz="1400" kern="1200" dirty="0" err="1"/>
              <a:t>الْأَوْسَطِ</a:t>
            </a:r>
            <a:endParaRPr lang="en-GB" sz="14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E9F25C7-4A2E-4242-9352-A9ABB81BD52D}"/>
              </a:ext>
            </a:extLst>
          </p:cNvPr>
          <p:cNvSpPr/>
          <p:nvPr/>
        </p:nvSpPr>
        <p:spPr>
          <a:xfrm>
            <a:off x="181782" y="4205936"/>
            <a:ext cx="1409153" cy="805383"/>
          </a:xfrm>
          <a:custGeom>
            <a:avLst/>
            <a:gdLst>
              <a:gd name="connsiteX0" fmla="*/ 0 w 1409153"/>
              <a:gd name="connsiteY0" fmla="*/ 80538 h 805383"/>
              <a:gd name="connsiteX1" fmla="*/ 80538 w 1409153"/>
              <a:gd name="connsiteY1" fmla="*/ 0 h 805383"/>
              <a:gd name="connsiteX2" fmla="*/ 1328615 w 1409153"/>
              <a:gd name="connsiteY2" fmla="*/ 0 h 805383"/>
              <a:gd name="connsiteX3" fmla="*/ 1409153 w 1409153"/>
              <a:gd name="connsiteY3" fmla="*/ 80538 h 805383"/>
              <a:gd name="connsiteX4" fmla="*/ 1409153 w 1409153"/>
              <a:gd name="connsiteY4" fmla="*/ 724845 h 805383"/>
              <a:gd name="connsiteX5" fmla="*/ 1328615 w 1409153"/>
              <a:gd name="connsiteY5" fmla="*/ 805383 h 805383"/>
              <a:gd name="connsiteX6" fmla="*/ 80538 w 1409153"/>
              <a:gd name="connsiteY6" fmla="*/ 805383 h 805383"/>
              <a:gd name="connsiteX7" fmla="*/ 0 w 1409153"/>
              <a:gd name="connsiteY7" fmla="*/ 724845 h 805383"/>
              <a:gd name="connsiteX8" fmla="*/ 0 w 140915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15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328615" y="0"/>
                </a:lnTo>
                <a:cubicBezTo>
                  <a:pt x="1373095" y="0"/>
                  <a:pt x="1409153" y="36058"/>
                  <a:pt x="1409153" y="80538"/>
                </a:cubicBezTo>
                <a:lnTo>
                  <a:pt x="1409153" y="724845"/>
                </a:lnTo>
                <a:cubicBezTo>
                  <a:pt x="1409153" y="769325"/>
                  <a:pt x="1373095" y="805383"/>
                  <a:pt x="132861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76929" tIns="76929" rIns="76929" bIns="7692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1400" kern="1200" dirty="0" err="1"/>
              <a:t>هِنْدُ</a:t>
            </a:r>
            <a:r>
              <a:rPr lang="ur-PK" sz="1400" dirty="0"/>
              <a:t>، </a:t>
            </a:r>
            <a:r>
              <a:rPr lang="ur-PK" sz="1400" dirty="0" err="1"/>
              <a:t>هِنْدٌ</a:t>
            </a:r>
            <a:endParaRPr lang="en-GB" sz="14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C080320-7A62-45B0-8B3A-A90D3704D342}"/>
              </a:ext>
            </a:extLst>
          </p:cNvPr>
          <p:cNvSpPr/>
          <p:nvPr/>
        </p:nvSpPr>
        <p:spPr>
          <a:xfrm>
            <a:off x="1650120" y="3316263"/>
            <a:ext cx="1409153" cy="805383"/>
          </a:xfrm>
          <a:custGeom>
            <a:avLst/>
            <a:gdLst>
              <a:gd name="connsiteX0" fmla="*/ 0 w 1409153"/>
              <a:gd name="connsiteY0" fmla="*/ 80538 h 805383"/>
              <a:gd name="connsiteX1" fmla="*/ 80538 w 1409153"/>
              <a:gd name="connsiteY1" fmla="*/ 0 h 805383"/>
              <a:gd name="connsiteX2" fmla="*/ 1328615 w 1409153"/>
              <a:gd name="connsiteY2" fmla="*/ 0 h 805383"/>
              <a:gd name="connsiteX3" fmla="*/ 1409153 w 1409153"/>
              <a:gd name="connsiteY3" fmla="*/ 80538 h 805383"/>
              <a:gd name="connsiteX4" fmla="*/ 1409153 w 1409153"/>
              <a:gd name="connsiteY4" fmla="*/ 724845 h 805383"/>
              <a:gd name="connsiteX5" fmla="*/ 1328615 w 1409153"/>
              <a:gd name="connsiteY5" fmla="*/ 805383 h 805383"/>
              <a:gd name="connsiteX6" fmla="*/ 80538 w 1409153"/>
              <a:gd name="connsiteY6" fmla="*/ 805383 h 805383"/>
              <a:gd name="connsiteX7" fmla="*/ 0 w 1409153"/>
              <a:gd name="connsiteY7" fmla="*/ 724845 h 805383"/>
              <a:gd name="connsiteX8" fmla="*/ 0 w 140915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15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328615" y="0"/>
                </a:lnTo>
                <a:cubicBezTo>
                  <a:pt x="1373095" y="0"/>
                  <a:pt x="1409153" y="36058"/>
                  <a:pt x="1409153" y="80538"/>
                </a:cubicBezTo>
                <a:lnTo>
                  <a:pt x="1409153" y="724845"/>
                </a:lnTo>
                <a:cubicBezTo>
                  <a:pt x="1409153" y="769325"/>
                  <a:pt x="1373095" y="805383"/>
                  <a:pt x="132861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29" tIns="76929" rIns="76929" bIns="7692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400" kern="1200" dirty="0" err="1"/>
              <a:t>ثُلَاثِيٌ</a:t>
            </a:r>
            <a:r>
              <a:rPr lang="ur-PK" sz="1400" kern="1200" dirty="0"/>
              <a:t> </a:t>
            </a:r>
            <a:r>
              <a:rPr lang="ur-PK" sz="1400" kern="1200" dirty="0" err="1"/>
              <a:t>مُتَحَرِّكُ</a:t>
            </a:r>
            <a:r>
              <a:rPr lang="ur-PK" sz="1400" kern="1200" dirty="0"/>
              <a:t> </a:t>
            </a:r>
            <a:r>
              <a:rPr lang="ur-PK" sz="1400" kern="1200" dirty="0" err="1"/>
              <a:t>الْأَوْسَطِ</a:t>
            </a:r>
            <a:br>
              <a:rPr lang="ur-PK" sz="1400" kern="1200" dirty="0"/>
            </a:br>
            <a:r>
              <a:rPr lang="ur-PK" sz="1400" kern="1200" dirty="0" err="1"/>
              <a:t>غَيْرُ</a:t>
            </a:r>
            <a:r>
              <a:rPr lang="ur-PK" sz="1400" kern="1200" dirty="0"/>
              <a:t> </a:t>
            </a:r>
            <a:r>
              <a:rPr lang="ur-PK" sz="1400" kern="1200" dirty="0" err="1"/>
              <a:t>ثُلَاثِيٌّ</a:t>
            </a:r>
            <a:endParaRPr lang="en-GB" sz="1400" kern="12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4C86C4C-E523-4C6E-BC6D-1CE8D29A245A}"/>
              </a:ext>
            </a:extLst>
          </p:cNvPr>
          <p:cNvSpPr/>
          <p:nvPr/>
        </p:nvSpPr>
        <p:spPr>
          <a:xfrm>
            <a:off x="1650120" y="4211850"/>
            <a:ext cx="1409153" cy="805383"/>
          </a:xfrm>
          <a:custGeom>
            <a:avLst/>
            <a:gdLst>
              <a:gd name="connsiteX0" fmla="*/ 0 w 1409153"/>
              <a:gd name="connsiteY0" fmla="*/ 80538 h 805383"/>
              <a:gd name="connsiteX1" fmla="*/ 80538 w 1409153"/>
              <a:gd name="connsiteY1" fmla="*/ 0 h 805383"/>
              <a:gd name="connsiteX2" fmla="*/ 1328615 w 1409153"/>
              <a:gd name="connsiteY2" fmla="*/ 0 h 805383"/>
              <a:gd name="connsiteX3" fmla="*/ 1409153 w 1409153"/>
              <a:gd name="connsiteY3" fmla="*/ 80538 h 805383"/>
              <a:gd name="connsiteX4" fmla="*/ 1409153 w 1409153"/>
              <a:gd name="connsiteY4" fmla="*/ 724845 h 805383"/>
              <a:gd name="connsiteX5" fmla="*/ 1328615 w 1409153"/>
              <a:gd name="connsiteY5" fmla="*/ 805383 h 805383"/>
              <a:gd name="connsiteX6" fmla="*/ 80538 w 1409153"/>
              <a:gd name="connsiteY6" fmla="*/ 805383 h 805383"/>
              <a:gd name="connsiteX7" fmla="*/ 0 w 1409153"/>
              <a:gd name="connsiteY7" fmla="*/ 724845 h 805383"/>
              <a:gd name="connsiteX8" fmla="*/ 0 w 140915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15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328615" y="0"/>
                </a:lnTo>
                <a:cubicBezTo>
                  <a:pt x="1373095" y="0"/>
                  <a:pt x="1409153" y="36058"/>
                  <a:pt x="1409153" y="80538"/>
                </a:cubicBezTo>
                <a:lnTo>
                  <a:pt x="1409153" y="724845"/>
                </a:lnTo>
                <a:cubicBezTo>
                  <a:pt x="1409153" y="769325"/>
                  <a:pt x="1373095" y="805383"/>
                  <a:pt x="132861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29" tIns="76929" rIns="76929" bIns="7692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400" kern="1200" dirty="0" err="1"/>
              <a:t>زَيْنَبُ</a:t>
            </a:r>
            <a:r>
              <a:rPr lang="ur-PK" sz="1400" kern="1200" dirty="0"/>
              <a:t>، </a:t>
            </a:r>
            <a:r>
              <a:rPr lang="ur-PK" sz="1400" kern="1200" dirty="0" err="1"/>
              <a:t>سُعَاد</a:t>
            </a:r>
            <a:br>
              <a:rPr lang="en-GB" sz="1400" kern="1200" dirty="0"/>
            </a:br>
            <a:r>
              <a:rPr lang="ur-PK" sz="1400" kern="1200" dirty="0" err="1"/>
              <a:t>سَقَرَ</a:t>
            </a:r>
            <a:endParaRPr lang="en-GB" sz="1400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B27E620-EF9F-4C9F-956F-36E1436B2997}"/>
              </a:ext>
            </a:extLst>
          </p:cNvPr>
          <p:cNvSpPr/>
          <p:nvPr/>
        </p:nvSpPr>
        <p:spPr>
          <a:xfrm>
            <a:off x="3088866" y="2420677"/>
            <a:ext cx="1409153" cy="805383"/>
          </a:xfrm>
          <a:custGeom>
            <a:avLst/>
            <a:gdLst>
              <a:gd name="connsiteX0" fmla="*/ 0 w 1409153"/>
              <a:gd name="connsiteY0" fmla="*/ 80538 h 805383"/>
              <a:gd name="connsiteX1" fmla="*/ 80538 w 1409153"/>
              <a:gd name="connsiteY1" fmla="*/ 0 h 805383"/>
              <a:gd name="connsiteX2" fmla="*/ 1328615 w 1409153"/>
              <a:gd name="connsiteY2" fmla="*/ 0 h 805383"/>
              <a:gd name="connsiteX3" fmla="*/ 1409153 w 1409153"/>
              <a:gd name="connsiteY3" fmla="*/ 80538 h 805383"/>
              <a:gd name="connsiteX4" fmla="*/ 1409153 w 1409153"/>
              <a:gd name="connsiteY4" fmla="*/ 724845 h 805383"/>
              <a:gd name="connsiteX5" fmla="*/ 1328615 w 1409153"/>
              <a:gd name="connsiteY5" fmla="*/ 805383 h 805383"/>
              <a:gd name="connsiteX6" fmla="*/ 80538 w 1409153"/>
              <a:gd name="connsiteY6" fmla="*/ 805383 h 805383"/>
              <a:gd name="connsiteX7" fmla="*/ 0 w 1409153"/>
              <a:gd name="connsiteY7" fmla="*/ 724845 h 805383"/>
              <a:gd name="connsiteX8" fmla="*/ 0 w 140915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15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328615" y="0"/>
                </a:lnTo>
                <a:cubicBezTo>
                  <a:pt x="1373095" y="0"/>
                  <a:pt x="1409153" y="36058"/>
                  <a:pt x="1409153" y="80538"/>
                </a:cubicBezTo>
                <a:lnTo>
                  <a:pt x="1409153" y="724845"/>
                </a:lnTo>
                <a:cubicBezTo>
                  <a:pt x="1409153" y="769325"/>
                  <a:pt x="1373095" y="805383"/>
                  <a:pt x="132861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09" tIns="107409" rIns="107409" bIns="107409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200" kern="1200" dirty="0" err="1"/>
              <a:t>عَجَمِيٌّ</a:t>
            </a:r>
            <a:endParaRPr lang="en-GB" sz="2200" kern="12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2AC0BA-4F16-4840-971D-4E4E25BD822D}"/>
              </a:ext>
            </a:extLst>
          </p:cNvPr>
          <p:cNvSpPr/>
          <p:nvPr/>
        </p:nvSpPr>
        <p:spPr>
          <a:xfrm>
            <a:off x="3133144" y="4205935"/>
            <a:ext cx="1409153" cy="805383"/>
          </a:xfrm>
          <a:custGeom>
            <a:avLst/>
            <a:gdLst>
              <a:gd name="connsiteX0" fmla="*/ 0 w 1409153"/>
              <a:gd name="connsiteY0" fmla="*/ 80538 h 805383"/>
              <a:gd name="connsiteX1" fmla="*/ 80538 w 1409153"/>
              <a:gd name="connsiteY1" fmla="*/ 0 h 805383"/>
              <a:gd name="connsiteX2" fmla="*/ 1328615 w 1409153"/>
              <a:gd name="connsiteY2" fmla="*/ 0 h 805383"/>
              <a:gd name="connsiteX3" fmla="*/ 1409153 w 1409153"/>
              <a:gd name="connsiteY3" fmla="*/ 80538 h 805383"/>
              <a:gd name="connsiteX4" fmla="*/ 1409153 w 1409153"/>
              <a:gd name="connsiteY4" fmla="*/ 724845 h 805383"/>
              <a:gd name="connsiteX5" fmla="*/ 1328615 w 1409153"/>
              <a:gd name="connsiteY5" fmla="*/ 805383 h 805383"/>
              <a:gd name="connsiteX6" fmla="*/ 80538 w 1409153"/>
              <a:gd name="connsiteY6" fmla="*/ 805383 h 805383"/>
              <a:gd name="connsiteX7" fmla="*/ 0 w 1409153"/>
              <a:gd name="connsiteY7" fmla="*/ 724845 h 805383"/>
              <a:gd name="connsiteX8" fmla="*/ 0 w 140915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15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328615" y="0"/>
                </a:lnTo>
                <a:cubicBezTo>
                  <a:pt x="1373095" y="0"/>
                  <a:pt x="1409153" y="36058"/>
                  <a:pt x="1409153" y="80538"/>
                </a:cubicBezTo>
                <a:lnTo>
                  <a:pt x="1409153" y="724845"/>
                </a:lnTo>
                <a:cubicBezTo>
                  <a:pt x="1409153" y="769325"/>
                  <a:pt x="1373095" y="805383"/>
                  <a:pt x="132861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29" tIns="76929" rIns="76929" bIns="7692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400" kern="1200" dirty="0" err="1"/>
              <a:t>مَاه</a:t>
            </a:r>
            <a:r>
              <a:rPr lang="ur-PK" sz="1400" kern="1200" dirty="0"/>
              <a:t>، </a:t>
            </a:r>
            <a:r>
              <a:rPr lang="ur-PK" sz="1400" kern="1200" dirty="0" err="1"/>
              <a:t>جُوْر</a:t>
            </a:r>
            <a:r>
              <a:rPr lang="ur-PK" sz="1400" kern="1200" dirty="0"/>
              <a:t>، </a:t>
            </a:r>
            <a:r>
              <a:rPr lang="ur-PK" sz="1400" kern="1200" dirty="0" err="1"/>
              <a:t>حِمْص</a:t>
            </a:r>
            <a:endParaRPr lang="en-GB" sz="1400" kern="1200" dirty="0"/>
          </a:p>
        </p:txBody>
      </p:sp>
    </p:spTree>
    <p:extLst>
      <p:ext uri="{BB962C8B-B14F-4D97-AF65-F5344CB8AC3E}">
        <p14:creationId xmlns:p14="http://schemas.microsoft.com/office/powerpoint/2010/main" val="403085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أَمَّا</a:t>
            </a:r>
            <a:r>
              <a:rPr lang="ur-PK" dirty="0"/>
              <a:t> </a:t>
            </a:r>
            <a:r>
              <a:rPr lang="ur-PK" dirty="0" err="1"/>
              <a:t>التَّـأْنِيْثُ</a:t>
            </a:r>
            <a:r>
              <a:rPr lang="ur-PK" dirty="0"/>
              <a:t> </a:t>
            </a:r>
            <a:r>
              <a:rPr lang="ur-PK" dirty="0" err="1"/>
              <a:t>بِالـتَّاءِ</a:t>
            </a:r>
            <a:r>
              <a:rPr lang="ur-PK" dirty="0"/>
              <a:t> </a:t>
            </a:r>
            <a:r>
              <a:rPr lang="ur-PK" dirty="0" err="1"/>
              <a:t>فَشَرْطُهُ</a:t>
            </a:r>
            <a:r>
              <a:rPr lang="ur-PK" dirty="0"/>
              <a:t> </a:t>
            </a:r>
            <a:r>
              <a:rPr lang="ur-PK" dirty="0" err="1"/>
              <a:t>أنْ</a:t>
            </a:r>
            <a:r>
              <a:rPr lang="ur-PK" dirty="0"/>
              <a:t> </a:t>
            </a:r>
            <a:r>
              <a:rPr lang="ur-PK" dirty="0" err="1"/>
              <a:t>يَكُونَ</a:t>
            </a:r>
            <a:r>
              <a:rPr lang="ur-PK" dirty="0"/>
              <a:t> </a:t>
            </a:r>
            <a:r>
              <a:rPr lang="ur-PK" dirty="0" err="1"/>
              <a:t>عَلَمًا</a:t>
            </a:r>
            <a:r>
              <a:rPr lang="ur-PK" dirty="0"/>
              <a:t>، </a:t>
            </a:r>
            <a:r>
              <a:rPr lang="ur-PK" dirty="0" err="1"/>
              <a:t>كَطَلْحَة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وَكَذا</a:t>
            </a:r>
            <a:r>
              <a:rPr lang="ur-PK" dirty="0"/>
              <a:t> </a:t>
            </a:r>
            <a:r>
              <a:rPr lang="ur-PK" dirty="0" err="1"/>
              <a:t>المَعْنويُّ</a:t>
            </a:r>
            <a:r>
              <a:rPr lang="ur-PK" dirty="0"/>
              <a:t>، </a:t>
            </a:r>
            <a:r>
              <a:rPr lang="ur-PK" dirty="0" err="1"/>
              <a:t>ثُمَّ</a:t>
            </a:r>
            <a:r>
              <a:rPr lang="ur-PK" dirty="0"/>
              <a:t> </a:t>
            </a:r>
            <a:r>
              <a:rPr lang="ur-PK" dirty="0" err="1"/>
              <a:t>الْمَعْنَوِيُّ</a:t>
            </a:r>
            <a:r>
              <a:rPr lang="ur-PK" dirty="0"/>
              <a:t> </a:t>
            </a:r>
            <a:r>
              <a:rPr lang="ur-PK" dirty="0" err="1"/>
              <a:t>إنْ</a:t>
            </a:r>
            <a:r>
              <a:rPr lang="ur-PK" dirty="0"/>
              <a:t> </a:t>
            </a:r>
            <a:r>
              <a:rPr lang="ur-PK" dirty="0" err="1"/>
              <a:t>كانَ</a:t>
            </a:r>
            <a:r>
              <a:rPr lang="ur-PK" dirty="0"/>
              <a:t> </a:t>
            </a:r>
            <a:r>
              <a:rPr lang="ur-PK" dirty="0" err="1"/>
              <a:t>ثُلاثِيًّا</a:t>
            </a:r>
            <a:r>
              <a:rPr lang="ur-PK" dirty="0"/>
              <a:t> </a:t>
            </a:r>
            <a:r>
              <a:rPr lang="ur-PK" dirty="0" err="1"/>
              <a:t>سَاكِنَ</a:t>
            </a:r>
            <a:r>
              <a:rPr lang="ur-PK" dirty="0"/>
              <a:t> </a:t>
            </a:r>
            <a:r>
              <a:rPr lang="ur-PK" dirty="0" err="1"/>
              <a:t>الوَسَطِ</a:t>
            </a:r>
            <a:r>
              <a:rPr lang="ur-PK" dirty="0"/>
              <a:t> </a:t>
            </a:r>
            <a:r>
              <a:rPr lang="ur-PK" dirty="0" err="1"/>
              <a:t>غَيْرَ</a:t>
            </a:r>
            <a:r>
              <a:rPr lang="ur-PK" dirty="0"/>
              <a:t> </a:t>
            </a:r>
            <a:r>
              <a:rPr lang="ur-PK" dirty="0" err="1"/>
              <a:t>أَعْجَمِيٍّ</a:t>
            </a:r>
            <a:r>
              <a:rPr lang="ur-PK" dirty="0"/>
              <a:t> </a:t>
            </a:r>
            <a:r>
              <a:rPr lang="ur-PK" dirty="0" err="1"/>
              <a:t>يَجُوزُ</a:t>
            </a:r>
            <a:r>
              <a:rPr lang="ur-PK" dirty="0"/>
              <a:t> </a:t>
            </a:r>
            <a:r>
              <a:rPr lang="ur-PK" dirty="0" err="1"/>
              <a:t>صَرْفُهُ</a:t>
            </a:r>
            <a:r>
              <a:rPr lang="ur-PK" dirty="0"/>
              <a:t> </a:t>
            </a:r>
            <a:r>
              <a:rPr lang="ur-PK" dirty="0" err="1"/>
              <a:t>وَتَرْكُهُ</a:t>
            </a:r>
            <a:r>
              <a:rPr lang="ur-PK" dirty="0"/>
              <a:t> </a:t>
            </a:r>
            <a:r>
              <a:rPr lang="ur-PK" dirty="0" err="1"/>
              <a:t>لِأَجْلِ</a:t>
            </a:r>
            <a:r>
              <a:rPr lang="ur-PK" dirty="0"/>
              <a:t> </a:t>
            </a:r>
            <a:r>
              <a:rPr lang="ur-PK" dirty="0" err="1"/>
              <a:t>خِفَّتِهِ</a:t>
            </a:r>
            <a:r>
              <a:rPr lang="ur-PK" dirty="0"/>
              <a:t> </a:t>
            </a:r>
            <a:r>
              <a:rPr lang="ur-PK" dirty="0" err="1"/>
              <a:t>وَوُجُودِ</a:t>
            </a:r>
            <a:r>
              <a:rPr lang="ur-PK" dirty="0"/>
              <a:t> </a:t>
            </a:r>
            <a:r>
              <a:rPr lang="ur-PK" dirty="0" err="1"/>
              <a:t>السَّبَبَيْنِ</a:t>
            </a:r>
            <a:r>
              <a:rPr lang="ur-PK" dirty="0"/>
              <a:t>، </a:t>
            </a:r>
            <a:r>
              <a:rPr lang="ur-PK" dirty="0" err="1"/>
              <a:t>كَهِنْدٍ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D3B51A-83B5-4CB3-B409-7B2668263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5" t="23401" r="24013" b="62599"/>
          <a:stretch/>
        </p:blipFill>
        <p:spPr>
          <a:xfrm>
            <a:off x="305526" y="1779662"/>
            <a:ext cx="853294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وَإلاّ</a:t>
            </a:r>
            <a:r>
              <a:rPr lang="ur-PK" dirty="0"/>
              <a:t> </a:t>
            </a:r>
            <a:r>
              <a:rPr lang="ur-PK" dirty="0" err="1"/>
              <a:t>وَجَبَ</a:t>
            </a:r>
            <a:r>
              <a:rPr lang="ur-PK" dirty="0"/>
              <a:t> </a:t>
            </a:r>
            <a:r>
              <a:rPr lang="ur-PK" dirty="0" err="1"/>
              <a:t>مَنْعُهُ</a:t>
            </a:r>
            <a:r>
              <a:rPr lang="ur-PK" dirty="0"/>
              <a:t>، </a:t>
            </a:r>
            <a:r>
              <a:rPr lang="ur-PK" dirty="0" err="1"/>
              <a:t>كَزَيْنَبَ</a:t>
            </a:r>
            <a:r>
              <a:rPr lang="ur-PK" dirty="0"/>
              <a:t>، </a:t>
            </a:r>
            <a:r>
              <a:rPr lang="ur-PK" dirty="0" err="1"/>
              <a:t>وَسَقَرَ</a:t>
            </a:r>
            <a:r>
              <a:rPr lang="ur-PK" dirty="0"/>
              <a:t>، </a:t>
            </a:r>
            <a:r>
              <a:rPr lang="ur-PK" dirty="0" err="1"/>
              <a:t>وَمَاهَ</a:t>
            </a:r>
            <a:r>
              <a:rPr lang="ur-PK" dirty="0"/>
              <a:t> </a:t>
            </a:r>
            <a:r>
              <a:rPr lang="ur-PK" dirty="0" err="1"/>
              <a:t>وَجُـوْرَ</a:t>
            </a:r>
            <a:r>
              <a:rPr lang="ur-PK" dirty="0"/>
              <a:t>.</a:t>
            </a:r>
            <a:endParaRPr lang="en-GB" dirty="0"/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99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وَالتَّأنِيثُ</a:t>
            </a:r>
            <a:r>
              <a:rPr lang="ur-PK" dirty="0"/>
              <a:t> </a:t>
            </a:r>
            <a:r>
              <a:rPr lang="ur-PK" dirty="0" err="1"/>
              <a:t>بِالْأَلِفِ</a:t>
            </a:r>
            <a:r>
              <a:rPr lang="ur-PK" dirty="0"/>
              <a:t> </a:t>
            </a:r>
            <a:r>
              <a:rPr lang="ur-PK" dirty="0" err="1"/>
              <a:t>المَقْصُورَةِ</a:t>
            </a:r>
            <a:r>
              <a:rPr lang="ur-PK" dirty="0"/>
              <a:t> </a:t>
            </a:r>
            <a:r>
              <a:rPr lang="ur-PK" dirty="0" err="1"/>
              <a:t>كَحُبْلَى</a:t>
            </a:r>
            <a:r>
              <a:rPr lang="ur-PK" dirty="0"/>
              <a:t> </a:t>
            </a:r>
            <a:r>
              <a:rPr lang="ur-PK" dirty="0" err="1"/>
              <a:t>وَالمَمْدُودَةِ</a:t>
            </a:r>
            <a:r>
              <a:rPr lang="ur-PK" dirty="0"/>
              <a:t> </a:t>
            </a:r>
            <a:r>
              <a:rPr lang="ur-PK" dirty="0" err="1"/>
              <a:t>كَحَمْراء</a:t>
            </a:r>
            <a:r>
              <a:rPr lang="ur-PK" dirty="0"/>
              <a:t> </a:t>
            </a:r>
            <a:r>
              <a:rPr lang="ur-PK" dirty="0" err="1"/>
              <a:t>مُمتَنِعٌ</a:t>
            </a:r>
            <a:r>
              <a:rPr lang="ur-PK" dirty="0"/>
              <a:t> </a:t>
            </a:r>
            <a:r>
              <a:rPr lang="ur-PK" dirty="0" err="1"/>
              <a:t>صَرْفُهُمَا</a:t>
            </a:r>
            <a:r>
              <a:rPr lang="ur-PK" dirty="0"/>
              <a:t> </a:t>
            </a:r>
            <a:r>
              <a:rPr lang="ur-PK" dirty="0" err="1"/>
              <a:t>ألبَتَّةَ</a:t>
            </a:r>
            <a:r>
              <a:rPr lang="ur-PK" dirty="0"/>
              <a:t>، </a:t>
            </a:r>
            <a:r>
              <a:rPr lang="ur-PK" dirty="0" err="1"/>
              <a:t>لِأَنَّ</a:t>
            </a:r>
            <a:r>
              <a:rPr lang="ur-PK" dirty="0"/>
              <a:t> </a:t>
            </a:r>
            <a:r>
              <a:rPr lang="ur-PK" dirty="0" err="1"/>
              <a:t>الْأَلِفَ</a:t>
            </a:r>
            <a:r>
              <a:rPr lang="ur-PK" dirty="0"/>
              <a:t> </a:t>
            </a:r>
            <a:r>
              <a:rPr lang="ur-PK" dirty="0" err="1"/>
              <a:t>قَائِمٌ</a:t>
            </a:r>
            <a:r>
              <a:rPr lang="ur-PK" dirty="0"/>
              <a:t> </a:t>
            </a:r>
            <a:r>
              <a:rPr lang="ur-PK" dirty="0" err="1"/>
              <a:t>مَقَامَ</a:t>
            </a:r>
            <a:r>
              <a:rPr lang="ur-PK" dirty="0"/>
              <a:t> </a:t>
            </a:r>
            <a:r>
              <a:rPr lang="ur-PK" dirty="0" err="1"/>
              <a:t>السَّبَبَين</a:t>
            </a:r>
            <a:r>
              <a:rPr lang="ur-PK" dirty="0"/>
              <a:t>: </a:t>
            </a:r>
            <a:r>
              <a:rPr lang="ur-PK" dirty="0" err="1"/>
              <a:t>التَّأْنِيْثِ</a:t>
            </a:r>
            <a:r>
              <a:rPr lang="ur-PK" dirty="0"/>
              <a:t> </a:t>
            </a:r>
            <a:r>
              <a:rPr lang="ur-PK" dirty="0" err="1"/>
              <a:t>وَلُزُوْمِهِ</a:t>
            </a:r>
            <a:r>
              <a:rPr lang="ur-PK" dirty="0"/>
              <a:t>. </a:t>
            </a:r>
            <a:endParaRPr lang="en-GB" dirty="0"/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8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17DD0D-D62B-461D-AC4D-BD54818793FC}"/>
              </a:ext>
            </a:extLst>
          </p:cNvPr>
          <p:cNvSpPr/>
          <p:nvPr/>
        </p:nvSpPr>
        <p:spPr>
          <a:xfrm>
            <a:off x="272232" y="1059582"/>
            <a:ext cx="62736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 err="1"/>
              <a:t>أَصْلٌ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2B180-E30C-4A41-96E1-BE27EE29E77C}"/>
              </a:ext>
            </a:extLst>
          </p:cNvPr>
          <p:cNvSpPr/>
          <p:nvPr/>
        </p:nvSpPr>
        <p:spPr>
          <a:xfrm>
            <a:off x="179512" y="4011910"/>
            <a:ext cx="6273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 err="1"/>
              <a:t>فَرْعٌ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3E45D-18BE-4647-A1CF-70AD850245D2}"/>
              </a:ext>
            </a:extLst>
          </p:cNvPr>
          <p:cNvSpPr/>
          <p:nvPr/>
        </p:nvSpPr>
        <p:spPr>
          <a:xfrm>
            <a:off x="1559768" y="1059582"/>
            <a:ext cx="695713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 err="1"/>
              <a:t>اِسْمٌ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9CBD4-AB1C-4D74-B958-46166A811ABF}"/>
              </a:ext>
            </a:extLst>
          </p:cNvPr>
          <p:cNvSpPr/>
          <p:nvPr/>
        </p:nvSpPr>
        <p:spPr>
          <a:xfrm>
            <a:off x="1559768" y="4011910"/>
            <a:ext cx="695713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 err="1"/>
              <a:t>فِعْلٌ</a:t>
            </a:r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5E11381-200F-4436-8CC9-B2A4001FAB2D}"/>
              </a:ext>
            </a:extLst>
          </p:cNvPr>
          <p:cNvSpPr/>
          <p:nvPr/>
        </p:nvSpPr>
        <p:spPr>
          <a:xfrm rot="5400000">
            <a:off x="1511580" y="2062849"/>
            <a:ext cx="792088" cy="3600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53118-5451-4D4C-9896-97A7FF56F6BD}"/>
              </a:ext>
            </a:extLst>
          </p:cNvPr>
          <p:cNvSpPr txBox="1"/>
          <p:nvPr/>
        </p:nvSpPr>
        <p:spPr>
          <a:xfrm>
            <a:off x="1187624" y="2705704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اللفظ</a:t>
            </a:r>
            <a:r>
              <a:rPr lang="ur-PK" dirty="0"/>
              <a:t>: </a:t>
            </a:r>
            <a:r>
              <a:rPr lang="ur-PK" dirty="0" err="1"/>
              <a:t>الأصل</a:t>
            </a:r>
            <a:r>
              <a:rPr lang="ur-PK" dirty="0"/>
              <a:t> </a:t>
            </a:r>
            <a:r>
              <a:rPr lang="ur-PK" dirty="0" err="1"/>
              <a:t>المصدر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A27BE-DED3-4B27-ABCC-77A66659DFC3}"/>
              </a:ext>
            </a:extLst>
          </p:cNvPr>
          <p:cNvSpPr txBox="1"/>
          <p:nvPr/>
        </p:nvSpPr>
        <p:spPr>
          <a:xfrm>
            <a:off x="1187624" y="3347045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المعنی</a:t>
            </a:r>
            <a:r>
              <a:rPr lang="ur-PK" dirty="0"/>
              <a:t>: محتاج </a:t>
            </a:r>
            <a:r>
              <a:rPr lang="ur-PK" dirty="0" err="1"/>
              <a:t>إلی</a:t>
            </a:r>
            <a:r>
              <a:rPr lang="ur-PK" dirty="0"/>
              <a:t> </a:t>
            </a:r>
            <a:r>
              <a:rPr lang="ur-PK" dirty="0" err="1"/>
              <a:t>الفاعل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C7E09F-6726-44E9-BBCD-0557B10CF8AD}"/>
              </a:ext>
            </a:extLst>
          </p:cNvPr>
          <p:cNvSpPr/>
          <p:nvPr/>
        </p:nvSpPr>
        <p:spPr>
          <a:xfrm>
            <a:off x="3275936" y="1059582"/>
            <a:ext cx="1152128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 err="1"/>
              <a:t>اِسْمٌ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90520-D548-47A9-8D3F-C1F332267D03}"/>
              </a:ext>
            </a:extLst>
          </p:cNvPr>
          <p:cNvSpPr txBox="1"/>
          <p:nvPr/>
        </p:nvSpPr>
        <p:spPr>
          <a:xfrm>
            <a:off x="2661810" y="1925419"/>
            <a:ext cx="122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شَابَهَ</a:t>
            </a:r>
            <a:r>
              <a:rPr lang="ur-PK" dirty="0"/>
              <a:t> </a:t>
            </a:r>
            <a:r>
              <a:rPr lang="ur-PK" dirty="0" err="1"/>
              <a:t>الْفِعْلَ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جِهَةِ</a:t>
            </a:r>
            <a:r>
              <a:rPr lang="ur-PK" dirty="0"/>
              <a:t> </a:t>
            </a:r>
            <a:r>
              <a:rPr lang="ur-PK" dirty="0" err="1"/>
              <a:t>الْمَعْنٰی</a:t>
            </a:r>
            <a:r>
              <a:rPr lang="ur-PK" dirty="0"/>
              <a:t> 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BE12A9-F020-444D-9840-008183779339}"/>
              </a:ext>
            </a:extLst>
          </p:cNvPr>
          <p:cNvSpPr txBox="1"/>
          <p:nvPr/>
        </p:nvSpPr>
        <p:spPr>
          <a:xfrm>
            <a:off x="3780072" y="1927687"/>
            <a:ext cx="129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شَابَهَ</a:t>
            </a:r>
            <a:r>
              <a:rPr lang="ur-PK" dirty="0"/>
              <a:t> </a:t>
            </a:r>
            <a:r>
              <a:rPr lang="ur-PK" dirty="0" err="1"/>
              <a:t>الْفِعْلَ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جِهَةِ</a:t>
            </a:r>
            <a:r>
              <a:rPr lang="ur-PK" dirty="0"/>
              <a:t> </a:t>
            </a:r>
            <a:r>
              <a:rPr lang="ur-PK" dirty="0" err="1"/>
              <a:t>اللَّفْظِ</a:t>
            </a:r>
            <a:r>
              <a:rPr lang="ur-PK" dirty="0"/>
              <a:t> 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3BC7D5-90AC-4367-B857-2D1069502F1F}"/>
              </a:ext>
            </a:extLst>
          </p:cNvPr>
          <p:cNvSpPr/>
          <p:nvPr/>
        </p:nvSpPr>
        <p:spPr>
          <a:xfrm>
            <a:off x="3275936" y="4009112"/>
            <a:ext cx="115212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 err="1"/>
              <a:t>غَيْرُ</a:t>
            </a:r>
            <a:r>
              <a:rPr lang="ur-PK" dirty="0"/>
              <a:t> </a:t>
            </a:r>
            <a:r>
              <a:rPr lang="ur-PK" dirty="0" err="1"/>
              <a:t>مُنْصَرِفٍ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58A35-C7DC-4611-82A3-EFD55EDC11AB}"/>
              </a:ext>
            </a:extLst>
          </p:cNvPr>
          <p:cNvSpPr/>
          <p:nvPr/>
        </p:nvSpPr>
        <p:spPr>
          <a:xfrm>
            <a:off x="6708751" y="1059582"/>
            <a:ext cx="1152128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 err="1"/>
              <a:t>ألف</a:t>
            </a:r>
            <a:r>
              <a:rPr lang="ur-PK" dirty="0"/>
              <a:t> </a:t>
            </a:r>
            <a:r>
              <a:rPr lang="ur-PK" dirty="0" err="1"/>
              <a:t>التَّأْنِيْثِ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3A5005-4662-4B81-B87A-A10854C34AB7}"/>
              </a:ext>
            </a:extLst>
          </p:cNvPr>
          <p:cNvSpPr txBox="1"/>
          <p:nvPr/>
        </p:nvSpPr>
        <p:spPr>
          <a:xfrm>
            <a:off x="6617559" y="247879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جِهَةِ</a:t>
            </a:r>
            <a:r>
              <a:rPr lang="ur-PK" dirty="0"/>
              <a:t> </a:t>
            </a:r>
            <a:r>
              <a:rPr lang="ur-PK" dirty="0" err="1"/>
              <a:t>اللَّفْظِ</a:t>
            </a:r>
            <a:r>
              <a:rPr lang="ur-PK" dirty="0"/>
              <a:t>: </a:t>
            </a:r>
            <a:r>
              <a:rPr lang="ur-PK" dirty="0" err="1"/>
              <a:t>اللزوم</a:t>
            </a:r>
            <a:endParaRPr lang="ur-P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74EAAA-59A7-4873-BF2E-84FAE563CC8B}"/>
              </a:ext>
            </a:extLst>
          </p:cNvPr>
          <p:cNvSpPr txBox="1"/>
          <p:nvPr/>
        </p:nvSpPr>
        <p:spPr>
          <a:xfrm>
            <a:off x="6217893" y="1749045"/>
            <a:ext cx="213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جِهَةِ</a:t>
            </a:r>
            <a:r>
              <a:rPr lang="ur-PK" dirty="0"/>
              <a:t> </a:t>
            </a:r>
            <a:r>
              <a:rPr lang="ur-PK" dirty="0" err="1"/>
              <a:t>الْمَعْنٰی</a:t>
            </a:r>
            <a:r>
              <a:rPr lang="ur-PK" dirty="0"/>
              <a:t>: </a:t>
            </a:r>
            <a:r>
              <a:rPr lang="ur-PK" dirty="0" err="1"/>
              <a:t>التأنيث</a:t>
            </a:r>
            <a:endParaRPr lang="ur-PK" dirty="0"/>
          </a:p>
          <a:p>
            <a:pPr algn="ctr" rtl="1"/>
            <a:r>
              <a:rPr lang="ur-PK" dirty="0"/>
              <a:t>(</a:t>
            </a:r>
            <a:r>
              <a:rPr lang="ur-PK" dirty="0" err="1"/>
              <a:t>وَالْمُؤَنَّثُ</a:t>
            </a:r>
            <a:r>
              <a:rPr lang="ur-PK" dirty="0"/>
              <a:t> </a:t>
            </a:r>
            <a:r>
              <a:rPr lang="ur-PK" dirty="0" err="1"/>
              <a:t>فَرْعُ</a:t>
            </a:r>
            <a:r>
              <a:rPr lang="ur-PK" dirty="0"/>
              <a:t> </a:t>
            </a:r>
            <a:r>
              <a:rPr lang="ur-PK" dirty="0" err="1"/>
              <a:t>الْمُذَكَّرِ</a:t>
            </a:r>
            <a:r>
              <a:rPr lang="ur-PK" dirty="0"/>
              <a:t>)</a:t>
            </a:r>
            <a:endParaRPr lang="en-GB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DB283F-203A-44DC-84F5-B17043A6199B}"/>
              </a:ext>
            </a:extLst>
          </p:cNvPr>
          <p:cNvSpPr/>
          <p:nvPr/>
        </p:nvSpPr>
        <p:spPr>
          <a:xfrm rot="5400000">
            <a:off x="3306909" y="3070775"/>
            <a:ext cx="1090181" cy="3600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452AB3-93DF-499C-92ED-B0925AC40925}"/>
              </a:ext>
            </a:extLst>
          </p:cNvPr>
          <p:cNvSpPr/>
          <p:nvPr/>
        </p:nvSpPr>
        <p:spPr>
          <a:xfrm>
            <a:off x="6804248" y="3993376"/>
            <a:ext cx="115212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dirty="0" err="1"/>
              <a:t>غَيْرُ</a:t>
            </a:r>
            <a:r>
              <a:rPr lang="ur-PK" dirty="0"/>
              <a:t> </a:t>
            </a:r>
            <a:r>
              <a:rPr lang="ur-PK" dirty="0" err="1"/>
              <a:t>مُنْصَرِفٍ</a:t>
            </a:r>
            <a:endParaRPr lang="en-GB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ED6DB5F-6CAB-4A34-985A-DFD6299D79D4}"/>
              </a:ext>
            </a:extLst>
          </p:cNvPr>
          <p:cNvSpPr/>
          <p:nvPr/>
        </p:nvSpPr>
        <p:spPr>
          <a:xfrm rot="5400000">
            <a:off x="6941515" y="3147570"/>
            <a:ext cx="792088" cy="3600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8ACB184-A3B7-4CD7-AE45-A413963606A7}"/>
              </a:ext>
            </a:extLst>
          </p:cNvPr>
          <p:cNvSpPr/>
          <p:nvPr/>
        </p:nvSpPr>
        <p:spPr>
          <a:xfrm rot="5400000">
            <a:off x="-383360" y="2643758"/>
            <a:ext cx="1940334" cy="3600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8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2" grpId="0" animBg="1"/>
      <p:bldP spid="13" grpId="0" animBg="1"/>
      <p:bldP spid="3" grpId="0" animBg="1"/>
      <p:bldP spid="4" grpId="0"/>
      <p:bldP spid="14" grpId="0"/>
      <p:bldP spid="15" grpId="0" animBg="1"/>
      <p:bldP spid="16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الْمَعْرِفَةُ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أَمَّا</a:t>
            </a:r>
            <a:r>
              <a:rPr lang="ur-PK" dirty="0"/>
              <a:t> </a:t>
            </a:r>
            <a:r>
              <a:rPr lang="ur-PK" dirty="0" err="1"/>
              <a:t>الْمَعْرِفَةُ</a:t>
            </a:r>
            <a:r>
              <a:rPr lang="ur-PK" dirty="0"/>
              <a:t>: </a:t>
            </a:r>
            <a:r>
              <a:rPr lang="ur-PK" dirty="0" err="1"/>
              <a:t>فَلا</a:t>
            </a:r>
            <a:r>
              <a:rPr lang="ur-PK" dirty="0"/>
              <a:t> </a:t>
            </a:r>
            <a:r>
              <a:rPr lang="ur-PK" dirty="0" err="1"/>
              <a:t>يُعْتَبَرُ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مَنْعِ</a:t>
            </a:r>
            <a:r>
              <a:rPr lang="ur-PK" dirty="0"/>
              <a:t> </a:t>
            </a:r>
            <a:r>
              <a:rPr lang="ur-PK" dirty="0" err="1"/>
              <a:t>الصَّرْفِ</a:t>
            </a:r>
            <a:r>
              <a:rPr lang="ur-PK" dirty="0"/>
              <a:t> </a:t>
            </a:r>
            <a:r>
              <a:rPr lang="ur-PK" dirty="0" err="1"/>
              <a:t>مِنْهَا</a:t>
            </a:r>
            <a:r>
              <a:rPr lang="ur-PK" dirty="0"/>
              <a:t> </a:t>
            </a:r>
            <a:r>
              <a:rPr lang="ur-PK" dirty="0" err="1"/>
              <a:t>إَلَّا</a:t>
            </a:r>
            <a:r>
              <a:rPr lang="ur-PK" dirty="0"/>
              <a:t> </a:t>
            </a:r>
            <a:r>
              <a:rPr lang="ur-PK" dirty="0" err="1"/>
              <a:t>الْعَلَمِيَّةُ</a:t>
            </a:r>
            <a:endParaRPr lang="ur-PK" dirty="0"/>
          </a:p>
          <a:p>
            <a:pPr rtl="1"/>
            <a:r>
              <a:rPr lang="ur-PK" dirty="0"/>
              <a:t> </a:t>
            </a:r>
            <a:r>
              <a:rPr lang="ur-PK" dirty="0" err="1"/>
              <a:t>وتَجْتَمِعُ</a:t>
            </a:r>
            <a:r>
              <a:rPr lang="ur-PK" dirty="0"/>
              <a:t> </a:t>
            </a:r>
            <a:r>
              <a:rPr lang="ur-PK" dirty="0" err="1"/>
              <a:t>مَعَ</a:t>
            </a:r>
            <a:r>
              <a:rPr lang="ur-PK" dirty="0"/>
              <a:t> </a:t>
            </a:r>
            <a:r>
              <a:rPr lang="ur-PK" dirty="0" err="1"/>
              <a:t>غَيْرِ</a:t>
            </a:r>
            <a:r>
              <a:rPr lang="ur-PK" dirty="0"/>
              <a:t> </a:t>
            </a:r>
            <a:r>
              <a:rPr lang="ur-PK" dirty="0" err="1"/>
              <a:t>الوَصْفِ</a:t>
            </a:r>
            <a:r>
              <a:rPr lang="ur-PK" dirty="0"/>
              <a:t>، </a:t>
            </a:r>
            <a:r>
              <a:rPr lang="ur-PK" dirty="0" err="1"/>
              <a:t>مِثْلُ</a:t>
            </a:r>
            <a:r>
              <a:rPr lang="ur-PK" dirty="0"/>
              <a:t>: </a:t>
            </a:r>
            <a:r>
              <a:rPr lang="ur-PK" dirty="0" err="1"/>
              <a:t>إبْرَاهِيمَ</a:t>
            </a:r>
            <a:r>
              <a:rPr lang="ur-PK" dirty="0"/>
              <a:t> </a:t>
            </a:r>
            <a:r>
              <a:rPr lang="ur-PK" dirty="0" err="1"/>
              <a:t>وَأحْمَدَ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1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dirty="0"/>
              <a:t>[الْـعُجْمَةُ]</a:t>
            </a:r>
          </a:p>
          <a:p>
            <a:pPr rtl="1"/>
            <a:r>
              <a:rPr lang="ur-PK" dirty="0"/>
              <a:t>أَمَّا الْـعُجْمَةُ فَشَرْطُها أَنْ تَكُونَ</a:t>
            </a:r>
          </a:p>
          <a:p>
            <a:pPr rtl="1"/>
            <a:r>
              <a:rPr lang="ur-PK" dirty="0"/>
              <a:t>	عَلَمًا في الْعُجْمَةِ </a:t>
            </a:r>
          </a:p>
          <a:p>
            <a:pPr rtl="1"/>
            <a:r>
              <a:rPr lang="ur-PK" dirty="0"/>
              <a:t>	وَ</a:t>
            </a:r>
          </a:p>
          <a:p>
            <a:pPr rtl="1"/>
            <a:r>
              <a:rPr lang="ur-PK" dirty="0"/>
              <a:t>		زائِدَةً عَلَى ثَلاثَةِ أحْرُفٍ كَإِبْرَاهِيْمَ، </a:t>
            </a:r>
          </a:p>
          <a:p>
            <a:pPr rtl="1"/>
            <a:r>
              <a:rPr lang="ur-PK" dirty="0"/>
              <a:t>		أَوْ ثُلَاثِيًّا مُتَحَرِّكَ الوَسطِ كَشَتَرَ </a:t>
            </a:r>
          </a:p>
          <a:p>
            <a:pPr rtl="1"/>
            <a:r>
              <a:rPr lang="ur-PK" dirty="0"/>
              <a:t>فَـلِجَامٌ مُنْصَرِفٌ لِعَدَمِ الْعَلَمِيَّةِ، وَنُوْحٌ مُنْصَرِفٌ، لِسُكُونِ الْأوْسَطِ. </a:t>
            </a:r>
          </a:p>
        </p:txBody>
      </p:sp>
    </p:spTree>
    <p:extLst>
      <p:ext uri="{BB962C8B-B14F-4D97-AF65-F5344CB8AC3E}">
        <p14:creationId xmlns:p14="http://schemas.microsoft.com/office/powerpoint/2010/main" val="403439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الْجَمْعُ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/>
              <a:t>أَمَّا الْـجَمْـعُ: وَشَرْطُهُ أَنْ يَكُونَ عَلى صِيغَةِ مُنْتَهى الجُمُوعِ </a:t>
            </a:r>
          </a:p>
          <a:p>
            <a:pPr rtl="1"/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يَكُونَ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أَلِفِ</a:t>
            </a:r>
            <a:r>
              <a:rPr lang="ur-PK" dirty="0"/>
              <a:t> </a:t>
            </a:r>
            <a:r>
              <a:rPr lang="ur-PK" dirty="0" err="1"/>
              <a:t>الجَمْعِ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حَرْفَانِ</a:t>
            </a:r>
            <a:r>
              <a:rPr lang="ur-PK" dirty="0"/>
              <a:t> </a:t>
            </a:r>
            <a:r>
              <a:rPr lang="ur-PK" dirty="0" err="1"/>
              <a:t>كَمَسَاجِدَ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حَرْفٌ</a:t>
            </a:r>
            <a:r>
              <a:rPr lang="ur-PK" dirty="0"/>
              <a:t> </a:t>
            </a:r>
            <a:r>
              <a:rPr lang="ur-PK" dirty="0" err="1"/>
              <a:t>مُشَدَّدٌ</a:t>
            </a:r>
            <a:r>
              <a:rPr lang="ur-PK" dirty="0"/>
              <a:t> </a:t>
            </a:r>
            <a:r>
              <a:rPr lang="ur-PK" dirty="0" err="1"/>
              <a:t>مِثْلُ</a:t>
            </a:r>
            <a:r>
              <a:rPr lang="ur-PK" dirty="0"/>
              <a:t> </a:t>
            </a:r>
            <a:r>
              <a:rPr lang="ur-PK" dirty="0" err="1"/>
              <a:t>دَوَابَّ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أوْ</a:t>
            </a:r>
            <a:r>
              <a:rPr lang="ur-PK" dirty="0"/>
              <a:t> </a:t>
            </a:r>
            <a:r>
              <a:rPr lang="ur-PK" dirty="0" err="1"/>
              <a:t>ثَلاثَةُ</a:t>
            </a:r>
            <a:r>
              <a:rPr lang="ur-PK" dirty="0"/>
              <a:t> </a:t>
            </a:r>
            <a:r>
              <a:rPr lang="ur-PK" dirty="0" err="1"/>
              <a:t>أَحْرُفٍ</a:t>
            </a:r>
            <a:r>
              <a:rPr lang="ur-PK" dirty="0"/>
              <a:t> </a:t>
            </a:r>
            <a:r>
              <a:rPr lang="ur-PK" dirty="0" err="1"/>
              <a:t>أوْسَطُهَا</a:t>
            </a:r>
            <a:r>
              <a:rPr lang="ur-PK" dirty="0"/>
              <a:t> </a:t>
            </a:r>
            <a:r>
              <a:rPr lang="ur-PK" dirty="0" err="1"/>
              <a:t>سَاكِنٌ</a:t>
            </a:r>
            <a:r>
              <a:rPr lang="ur-PK" dirty="0"/>
              <a:t> </a:t>
            </a:r>
            <a:r>
              <a:rPr lang="ur-PK" dirty="0" err="1"/>
              <a:t>غَيْرُ</a:t>
            </a:r>
            <a:r>
              <a:rPr lang="ur-PK" dirty="0"/>
              <a:t> </a:t>
            </a:r>
            <a:r>
              <a:rPr lang="ur-PK" dirty="0" err="1"/>
              <a:t>قابِلٍ</a:t>
            </a:r>
            <a:r>
              <a:rPr lang="ur-PK" dirty="0"/>
              <a:t> </a:t>
            </a:r>
            <a:r>
              <a:rPr lang="ur-PK" dirty="0" err="1"/>
              <a:t>للِهَاءِ</a:t>
            </a:r>
            <a:r>
              <a:rPr lang="ur-PK" dirty="0"/>
              <a:t> </a:t>
            </a:r>
            <a:r>
              <a:rPr lang="ur-PK" dirty="0" err="1"/>
              <a:t>كَمَصَابِيْحَ</a:t>
            </a:r>
            <a:r>
              <a:rPr lang="ur-PK" dirty="0"/>
              <a:t>، </a:t>
            </a:r>
            <a:r>
              <a:rPr lang="ur-PK" dirty="0" err="1"/>
              <a:t>فَصَيَاقِلَةٌ</a:t>
            </a:r>
            <a:r>
              <a:rPr lang="ur-PK" dirty="0"/>
              <a:t> </a:t>
            </a:r>
            <a:r>
              <a:rPr lang="ur-PK" dirty="0" err="1"/>
              <a:t>وَفَرَازِنَةٌ</a:t>
            </a:r>
            <a:r>
              <a:rPr lang="ur-PK" dirty="0"/>
              <a:t> </a:t>
            </a:r>
            <a:r>
              <a:rPr lang="ur-PK" dirty="0" err="1"/>
              <a:t>مُنْصَرِفٌ</a:t>
            </a:r>
            <a:r>
              <a:rPr lang="ur-PK" dirty="0"/>
              <a:t> </a:t>
            </a:r>
            <a:r>
              <a:rPr lang="ur-PK" dirty="0" err="1"/>
              <a:t>لِقَبُولِهِمَا</a:t>
            </a:r>
            <a:r>
              <a:rPr lang="ur-PK" dirty="0"/>
              <a:t> </a:t>
            </a:r>
            <a:r>
              <a:rPr lang="ur-PK" dirty="0" err="1"/>
              <a:t>الْهَـاءَ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0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4" name="Freeform 3"/>
          <p:cNvSpPr/>
          <p:nvPr/>
        </p:nvSpPr>
        <p:spPr>
          <a:xfrm>
            <a:off x="185685" y="628435"/>
            <a:ext cx="8772630" cy="669186"/>
          </a:xfrm>
          <a:custGeom>
            <a:avLst/>
            <a:gdLst>
              <a:gd name="connsiteX0" fmla="*/ 0 w 8772630"/>
              <a:gd name="connsiteY0" fmla="*/ 66919 h 669186"/>
              <a:gd name="connsiteX1" fmla="*/ 66919 w 8772630"/>
              <a:gd name="connsiteY1" fmla="*/ 0 h 669186"/>
              <a:gd name="connsiteX2" fmla="*/ 8705711 w 8772630"/>
              <a:gd name="connsiteY2" fmla="*/ 0 h 669186"/>
              <a:gd name="connsiteX3" fmla="*/ 8772630 w 8772630"/>
              <a:gd name="connsiteY3" fmla="*/ 66919 h 669186"/>
              <a:gd name="connsiteX4" fmla="*/ 8772630 w 8772630"/>
              <a:gd name="connsiteY4" fmla="*/ 602267 h 669186"/>
              <a:gd name="connsiteX5" fmla="*/ 8705711 w 8772630"/>
              <a:gd name="connsiteY5" fmla="*/ 669186 h 669186"/>
              <a:gd name="connsiteX6" fmla="*/ 66919 w 8772630"/>
              <a:gd name="connsiteY6" fmla="*/ 669186 h 669186"/>
              <a:gd name="connsiteX7" fmla="*/ 0 w 8772630"/>
              <a:gd name="connsiteY7" fmla="*/ 602267 h 669186"/>
              <a:gd name="connsiteX8" fmla="*/ 0 w 8772630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2630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8705711" y="0"/>
                </a:lnTo>
                <a:cubicBezTo>
                  <a:pt x="8742669" y="0"/>
                  <a:pt x="8772630" y="29961"/>
                  <a:pt x="8772630" y="66919"/>
                </a:cubicBezTo>
                <a:lnTo>
                  <a:pt x="8772630" y="602267"/>
                </a:lnTo>
                <a:cubicBezTo>
                  <a:pt x="8772630" y="639225"/>
                  <a:pt x="8742669" y="669186"/>
                  <a:pt x="8705711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100" kern="1200" dirty="0" err="1"/>
              <a:t>الجمع</a:t>
            </a:r>
            <a:endParaRPr lang="en-GB" sz="2100" kern="1200" dirty="0"/>
          </a:p>
        </p:txBody>
      </p:sp>
      <p:sp>
        <p:nvSpPr>
          <p:cNvPr id="5" name="Freeform 4"/>
          <p:cNvSpPr/>
          <p:nvPr/>
        </p:nvSpPr>
        <p:spPr>
          <a:xfrm>
            <a:off x="7748631" y="1372571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lvl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100" kern="1200" dirty="0" err="1"/>
              <a:t>ليس</a:t>
            </a:r>
            <a:r>
              <a:rPr lang="ur-PK" sz="2100" kern="1200" dirty="0"/>
              <a:t> </a:t>
            </a:r>
            <a:r>
              <a:rPr lang="ur-PK" sz="2100" kern="1200" dirty="0" err="1"/>
              <a:t>فيه</a:t>
            </a:r>
            <a:r>
              <a:rPr lang="ur-PK" sz="2100" kern="1200" dirty="0"/>
              <a:t> </a:t>
            </a:r>
            <a:r>
              <a:rPr lang="ur-PK" sz="2100" kern="1200" dirty="0" err="1"/>
              <a:t>ألف</a:t>
            </a:r>
            <a:endParaRPr lang="en-GB" sz="21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7748631" y="4349115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370" tIns="84370" rIns="84370" bIns="843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1700" kern="1200" dirty="0" err="1"/>
              <a:t>كتب</a:t>
            </a:r>
            <a:endParaRPr lang="en-GB" sz="17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85685" y="1372571"/>
            <a:ext cx="7461332" cy="669186"/>
          </a:xfrm>
          <a:custGeom>
            <a:avLst/>
            <a:gdLst>
              <a:gd name="connsiteX0" fmla="*/ 0 w 7461332"/>
              <a:gd name="connsiteY0" fmla="*/ 66919 h 669186"/>
              <a:gd name="connsiteX1" fmla="*/ 66919 w 7461332"/>
              <a:gd name="connsiteY1" fmla="*/ 0 h 669186"/>
              <a:gd name="connsiteX2" fmla="*/ 7394413 w 7461332"/>
              <a:gd name="connsiteY2" fmla="*/ 0 h 669186"/>
              <a:gd name="connsiteX3" fmla="*/ 7461332 w 7461332"/>
              <a:gd name="connsiteY3" fmla="*/ 66919 h 669186"/>
              <a:gd name="connsiteX4" fmla="*/ 7461332 w 7461332"/>
              <a:gd name="connsiteY4" fmla="*/ 602267 h 669186"/>
              <a:gd name="connsiteX5" fmla="*/ 7394413 w 7461332"/>
              <a:gd name="connsiteY5" fmla="*/ 669186 h 669186"/>
              <a:gd name="connsiteX6" fmla="*/ 66919 w 7461332"/>
              <a:gd name="connsiteY6" fmla="*/ 669186 h 669186"/>
              <a:gd name="connsiteX7" fmla="*/ 0 w 7461332"/>
              <a:gd name="connsiteY7" fmla="*/ 602267 h 669186"/>
              <a:gd name="connsiteX8" fmla="*/ 0 w 7461332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61332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7394413" y="0"/>
                </a:lnTo>
                <a:cubicBezTo>
                  <a:pt x="7431371" y="0"/>
                  <a:pt x="7461332" y="29961"/>
                  <a:pt x="7461332" y="66919"/>
                </a:cubicBezTo>
                <a:lnTo>
                  <a:pt x="7461332" y="602267"/>
                </a:lnTo>
                <a:cubicBezTo>
                  <a:pt x="7461332" y="639225"/>
                  <a:pt x="7431371" y="669186"/>
                  <a:pt x="7394413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610" tIns="99610" rIns="99610" bIns="996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100" kern="1200" dirty="0" err="1"/>
              <a:t>فِيه</a:t>
            </a:r>
            <a:r>
              <a:rPr lang="ur-PK" sz="2100" kern="1200" dirty="0"/>
              <a:t> </a:t>
            </a:r>
            <a:r>
              <a:rPr lang="ur-PK" sz="2100" kern="1200" dirty="0" err="1"/>
              <a:t>ألف</a:t>
            </a:r>
            <a:r>
              <a:rPr lang="ur-PK" sz="2100" kern="1200" dirty="0"/>
              <a:t> بعد ه</a:t>
            </a:r>
            <a:endParaRPr lang="en-GB" sz="21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6437333" y="2116707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800" tIns="95800" rIns="95800" bIns="958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000" kern="1200" dirty="0"/>
              <a:t>حرف </a:t>
            </a:r>
            <a:r>
              <a:rPr lang="ur-PK" sz="2000" kern="1200" dirty="0" err="1"/>
              <a:t>مخففة</a:t>
            </a:r>
            <a:endParaRPr lang="en-GB" sz="20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6437333" y="4349115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370" tIns="84370" rIns="84370" bIns="843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1700" kern="1200" dirty="0" err="1"/>
              <a:t>أَقْلَامٌ</a:t>
            </a:r>
            <a:endParaRPr lang="en-GB" sz="17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5176842" y="2116707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800" tIns="95800" rIns="95800" bIns="958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000" kern="1200" dirty="0"/>
              <a:t>حرف </a:t>
            </a:r>
            <a:r>
              <a:rPr lang="ur-PK" sz="2000" kern="1200" dirty="0" err="1"/>
              <a:t>مشددة</a:t>
            </a:r>
            <a:endParaRPr lang="en-GB" sz="20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5176842" y="4349115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370" tIns="84370" rIns="84370" bIns="843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1700" kern="1200" dirty="0" err="1"/>
              <a:t>دَوابّ</a:t>
            </a:r>
            <a:endParaRPr lang="en-GB" sz="17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3916351" y="2116707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800" tIns="95800" rIns="95800" bIns="958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000" kern="1200" dirty="0" err="1"/>
              <a:t>حرفان</a:t>
            </a:r>
            <a:endParaRPr lang="en-GB" sz="20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3916351" y="4349115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370" tIns="84370" rIns="84370" bIns="843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1700" kern="1200" dirty="0" err="1"/>
              <a:t>مَساجد</a:t>
            </a:r>
            <a:endParaRPr lang="en-GB" sz="17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85685" y="2116707"/>
            <a:ext cx="3679859" cy="669186"/>
          </a:xfrm>
          <a:custGeom>
            <a:avLst/>
            <a:gdLst>
              <a:gd name="connsiteX0" fmla="*/ 0 w 3679859"/>
              <a:gd name="connsiteY0" fmla="*/ 66919 h 669186"/>
              <a:gd name="connsiteX1" fmla="*/ 66919 w 3679859"/>
              <a:gd name="connsiteY1" fmla="*/ 0 h 669186"/>
              <a:gd name="connsiteX2" fmla="*/ 3612940 w 3679859"/>
              <a:gd name="connsiteY2" fmla="*/ 0 h 669186"/>
              <a:gd name="connsiteX3" fmla="*/ 3679859 w 3679859"/>
              <a:gd name="connsiteY3" fmla="*/ 66919 h 669186"/>
              <a:gd name="connsiteX4" fmla="*/ 3679859 w 3679859"/>
              <a:gd name="connsiteY4" fmla="*/ 602267 h 669186"/>
              <a:gd name="connsiteX5" fmla="*/ 3612940 w 3679859"/>
              <a:gd name="connsiteY5" fmla="*/ 669186 h 669186"/>
              <a:gd name="connsiteX6" fmla="*/ 66919 w 3679859"/>
              <a:gd name="connsiteY6" fmla="*/ 669186 h 669186"/>
              <a:gd name="connsiteX7" fmla="*/ 0 w 3679859"/>
              <a:gd name="connsiteY7" fmla="*/ 602267 h 669186"/>
              <a:gd name="connsiteX8" fmla="*/ 0 w 3679859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79859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3612940" y="0"/>
                </a:lnTo>
                <a:cubicBezTo>
                  <a:pt x="3649898" y="0"/>
                  <a:pt x="3679859" y="29961"/>
                  <a:pt x="3679859" y="66919"/>
                </a:cubicBezTo>
                <a:lnTo>
                  <a:pt x="3679859" y="602267"/>
                </a:lnTo>
                <a:cubicBezTo>
                  <a:pt x="3679859" y="639225"/>
                  <a:pt x="3649898" y="669186"/>
                  <a:pt x="3612940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800" tIns="95800" rIns="95800" bIns="958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000" kern="1200" dirty="0" err="1"/>
              <a:t>ثلاثة</a:t>
            </a:r>
            <a:r>
              <a:rPr lang="ur-PK" sz="2000" kern="1200" dirty="0"/>
              <a:t> </a:t>
            </a:r>
            <a:r>
              <a:rPr lang="ur-PK" sz="2000" kern="1200" dirty="0" err="1"/>
              <a:t>أحرف</a:t>
            </a:r>
            <a:endParaRPr lang="en-GB" sz="20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1420772" y="2860843"/>
            <a:ext cx="2444771" cy="669186"/>
          </a:xfrm>
          <a:custGeom>
            <a:avLst/>
            <a:gdLst>
              <a:gd name="connsiteX0" fmla="*/ 0 w 2444771"/>
              <a:gd name="connsiteY0" fmla="*/ 66919 h 669186"/>
              <a:gd name="connsiteX1" fmla="*/ 66919 w 2444771"/>
              <a:gd name="connsiteY1" fmla="*/ 0 h 669186"/>
              <a:gd name="connsiteX2" fmla="*/ 2377852 w 2444771"/>
              <a:gd name="connsiteY2" fmla="*/ 0 h 669186"/>
              <a:gd name="connsiteX3" fmla="*/ 2444771 w 2444771"/>
              <a:gd name="connsiteY3" fmla="*/ 66919 h 669186"/>
              <a:gd name="connsiteX4" fmla="*/ 2444771 w 2444771"/>
              <a:gd name="connsiteY4" fmla="*/ 602267 h 669186"/>
              <a:gd name="connsiteX5" fmla="*/ 2377852 w 2444771"/>
              <a:gd name="connsiteY5" fmla="*/ 669186 h 669186"/>
              <a:gd name="connsiteX6" fmla="*/ 66919 w 2444771"/>
              <a:gd name="connsiteY6" fmla="*/ 669186 h 669186"/>
              <a:gd name="connsiteX7" fmla="*/ 0 w 2444771"/>
              <a:gd name="connsiteY7" fmla="*/ 602267 h 669186"/>
              <a:gd name="connsiteX8" fmla="*/ 0 w 2444771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4771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2377852" y="0"/>
                </a:lnTo>
                <a:cubicBezTo>
                  <a:pt x="2414810" y="0"/>
                  <a:pt x="2444771" y="29961"/>
                  <a:pt x="2444771" y="66919"/>
                </a:cubicBezTo>
                <a:lnTo>
                  <a:pt x="2444771" y="602267"/>
                </a:lnTo>
                <a:cubicBezTo>
                  <a:pt x="2444771" y="639225"/>
                  <a:pt x="2414810" y="669186"/>
                  <a:pt x="2377852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370" tIns="84370" rIns="84370" bIns="843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1700" kern="1200" dirty="0" err="1"/>
              <a:t>غير</a:t>
            </a:r>
            <a:r>
              <a:rPr lang="ur-PK" sz="1700" kern="1200" dirty="0"/>
              <a:t> قابل </a:t>
            </a:r>
            <a:r>
              <a:rPr lang="ur-PK" sz="1700" kern="1200" dirty="0" err="1"/>
              <a:t>للهاء</a:t>
            </a:r>
            <a:endParaRPr lang="en-GB" sz="17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2655860" y="3604979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370" tIns="84370" rIns="84370" bIns="843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1700" kern="1200" dirty="0" err="1"/>
              <a:t>أوسطها</a:t>
            </a:r>
            <a:r>
              <a:rPr lang="ur-PK" sz="1700" kern="1200" dirty="0"/>
              <a:t> </a:t>
            </a:r>
            <a:r>
              <a:rPr lang="ur-PK" sz="1700" kern="1200" dirty="0" err="1"/>
              <a:t>متحركة</a:t>
            </a:r>
            <a:endParaRPr lang="en-GB" sz="17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2655860" y="4349115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370" tIns="84370" rIns="84370" bIns="843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7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20772" y="3604979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370" tIns="84370" rIns="84370" bIns="843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1700" kern="1200" dirty="0" err="1"/>
              <a:t>أوسطها</a:t>
            </a:r>
            <a:r>
              <a:rPr lang="ur-PK" sz="1700" kern="1200" dirty="0"/>
              <a:t> </a:t>
            </a:r>
            <a:r>
              <a:rPr lang="ur-PK" sz="1700" kern="1200" dirty="0" err="1"/>
              <a:t>ساكن</a:t>
            </a:r>
            <a:endParaRPr lang="en-GB" sz="1700" kern="1200" dirty="0"/>
          </a:p>
        </p:txBody>
      </p:sp>
      <p:sp>
        <p:nvSpPr>
          <p:cNvPr id="32" name="Freeform 31"/>
          <p:cNvSpPr/>
          <p:nvPr/>
        </p:nvSpPr>
        <p:spPr>
          <a:xfrm>
            <a:off x="1420772" y="4349115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370" tIns="84370" rIns="84370" bIns="843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1700" kern="1200" dirty="0" err="1"/>
              <a:t>مصابيح</a:t>
            </a:r>
            <a:endParaRPr lang="en-GB" sz="1700" kern="1200" dirty="0"/>
          </a:p>
        </p:txBody>
      </p:sp>
      <p:sp>
        <p:nvSpPr>
          <p:cNvPr id="33" name="Freeform 32"/>
          <p:cNvSpPr/>
          <p:nvPr/>
        </p:nvSpPr>
        <p:spPr>
          <a:xfrm>
            <a:off x="185685" y="2860843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370" tIns="84370" rIns="84370" bIns="843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1700" kern="1200" dirty="0"/>
              <a:t>قابل </a:t>
            </a:r>
            <a:r>
              <a:rPr lang="ur-PK" sz="1700" kern="1200" dirty="0" err="1"/>
              <a:t>للهاء</a:t>
            </a:r>
            <a:endParaRPr lang="en-GB" sz="1700" kern="1200" dirty="0"/>
          </a:p>
        </p:txBody>
      </p:sp>
      <p:sp>
        <p:nvSpPr>
          <p:cNvPr id="35" name="Freeform 34"/>
          <p:cNvSpPr/>
          <p:nvPr/>
        </p:nvSpPr>
        <p:spPr>
          <a:xfrm>
            <a:off x="185685" y="4349115"/>
            <a:ext cx="1209684" cy="669186"/>
          </a:xfrm>
          <a:custGeom>
            <a:avLst/>
            <a:gdLst>
              <a:gd name="connsiteX0" fmla="*/ 0 w 1209684"/>
              <a:gd name="connsiteY0" fmla="*/ 66919 h 669186"/>
              <a:gd name="connsiteX1" fmla="*/ 66919 w 1209684"/>
              <a:gd name="connsiteY1" fmla="*/ 0 h 669186"/>
              <a:gd name="connsiteX2" fmla="*/ 1142765 w 1209684"/>
              <a:gd name="connsiteY2" fmla="*/ 0 h 669186"/>
              <a:gd name="connsiteX3" fmla="*/ 1209684 w 1209684"/>
              <a:gd name="connsiteY3" fmla="*/ 66919 h 669186"/>
              <a:gd name="connsiteX4" fmla="*/ 1209684 w 1209684"/>
              <a:gd name="connsiteY4" fmla="*/ 602267 h 669186"/>
              <a:gd name="connsiteX5" fmla="*/ 1142765 w 1209684"/>
              <a:gd name="connsiteY5" fmla="*/ 669186 h 669186"/>
              <a:gd name="connsiteX6" fmla="*/ 66919 w 1209684"/>
              <a:gd name="connsiteY6" fmla="*/ 669186 h 669186"/>
              <a:gd name="connsiteX7" fmla="*/ 0 w 1209684"/>
              <a:gd name="connsiteY7" fmla="*/ 602267 h 669186"/>
              <a:gd name="connsiteX8" fmla="*/ 0 w 1209684"/>
              <a:gd name="connsiteY8" fmla="*/ 66919 h 6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684" h="669186">
                <a:moveTo>
                  <a:pt x="0" y="66919"/>
                </a:moveTo>
                <a:cubicBezTo>
                  <a:pt x="0" y="29961"/>
                  <a:pt x="29961" y="0"/>
                  <a:pt x="66919" y="0"/>
                </a:cubicBezTo>
                <a:lnTo>
                  <a:pt x="1142765" y="0"/>
                </a:lnTo>
                <a:cubicBezTo>
                  <a:pt x="1179723" y="0"/>
                  <a:pt x="1209684" y="29961"/>
                  <a:pt x="1209684" y="66919"/>
                </a:cubicBezTo>
                <a:lnTo>
                  <a:pt x="1209684" y="602267"/>
                </a:lnTo>
                <a:cubicBezTo>
                  <a:pt x="1209684" y="639225"/>
                  <a:pt x="1179723" y="669186"/>
                  <a:pt x="1142765" y="669186"/>
                </a:cubicBezTo>
                <a:lnTo>
                  <a:pt x="66919" y="669186"/>
                </a:lnTo>
                <a:cubicBezTo>
                  <a:pt x="29961" y="669186"/>
                  <a:pt x="0" y="639225"/>
                  <a:pt x="0" y="602267"/>
                </a:cubicBezTo>
                <a:lnTo>
                  <a:pt x="0" y="669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370" tIns="84370" rIns="84370" bIns="843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1700" kern="1200" dirty="0" err="1"/>
              <a:t>فرازنة</a:t>
            </a:r>
            <a:endParaRPr lang="en-GB" sz="1700" kern="1200" dirty="0"/>
          </a:p>
        </p:txBody>
      </p:sp>
    </p:spTree>
    <p:extLst>
      <p:ext uri="{BB962C8B-B14F-4D97-AF65-F5344CB8AC3E}">
        <p14:creationId xmlns:p14="http://schemas.microsoft.com/office/powerpoint/2010/main" val="153801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أَيْـضًا</a:t>
            </a:r>
            <a:r>
              <a:rPr lang="ur-PK" dirty="0"/>
              <a:t> </a:t>
            </a:r>
            <a:r>
              <a:rPr lang="ur-PK" dirty="0" err="1"/>
              <a:t>قائِمٌ</a:t>
            </a:r>
            <a:r>
              <a:rPr lang="ur-PK" dirty="0"/>
              <a:t> </a:t>
            </a:r>
            <a:r>
              <a:rPr lang="ur-PK" dirty="0" err="1"/>
              <a:t>مَقَامَ</a:t>
            </a:r>
            <a:r>
              <a:rPr lang="ur-PK" dirty="0"/>
              <a:t> </a:t>
            </a:r>
            <a:r>
              <a:rPr lang="ur-PK" dirty="0" err="1"/>
              <a:t>السَّبَبَيْنِ</a:t>
            </a:r>
            <a:r>
              <a:rPr lang="ur-PK" dirty="0"/>
              <a:t> </a:t>
            </a:r>
            <a:r>
              <a:rPr lang="ur-PK" dirty="0" err="1"/>
              <a:t>الجَمْعِيّةُ</a:t>
            </a:r>
            <a:r>
              <a:rPr lang="ur-PK" dirty="0"/>
              <a:t> </a:t>
            </a:r>
            <a:r>
              <a:rPr lang="ur-PK" dirty="0" err="1"/>
              <a:t>وَلُزُوْمِهَا</a:t>
            </a:r>
            <a:r>
              <a:rPr lang="ur-PK" dirty="0"/>
              <a:t> </a:t>
            </a:r>
            <a:r>
              <a:rPr lang="ur-PK" dirty="0" err="1"/>
              <a:t>وَامْتِنَاعُ</a:t>
            </a:r>
            <a:r>
              <a:rPr lang="ur-PK" dirty="0"/>
              <a:t> </a:t>
            </a:r>
            <a:r>
              <a:rPr lang="ur-PK" dirty="0" err="1"/>
              <a:t>أنْ</a:t>
            </a:r>
            <a:r>
              <a:rPr lang="ur-PK" dirty="0"/>
              <a:t> </a:t>
            </a:r>
            <a:r>
              <a:rPr lang="ur-PK" dirty="0" err="1"/>
              <a:t>يُجْمَعَ</a:t>
            </a:r>
            <a:r>
              <a:rPr lang="ur-PK" dirty="0"/>
              <a:t> </a:t>
            </a:r>
            <a:r>
              <a:rPr lang="ur-PK" dirty="0" err="1"/>
              <a:t>مَرَّةً</a:t>
            </a:r>
            <a:r>
              <a:rPr lang="ur-PK" dirty="0"/>
              <a:t> </a:t>
            </a:r>
            <a:r>
              <a:rPr lang="ur-PK" dirty="0" err="1"/>
              <a:t>أُخْرٰى</a:t>
            </a:r>
            <a:r>
              <a:rPr lang="ur-PK" dirty="0"/>
              <a:t> </a:t>
            </a:r>
            <a:r>
              <a:rPr lang="ur-PK" dirty="0" err="1"/>
              <a:t>جَمْعَ</a:t>
            </a:r>
            <a:r>
              <a:rPr lang="ur-PK" dirty="0"/>
              <a:t> </a:t>
            </a:r>
            <a:r>
              <a:rPr lang="ur-PK" dirty="0" err="1"/>
              <a:t>التَكْسِيْرِ</a:t>
            </a:r>
            <a:r>
              <a:rPr lang="ur-PK" dirty="0"/>
              <a:t>، </a:t>
            </a:r>
            <a:r>
              <a:rPr lang="ur-PK" dirty="0" err="1"/>
              <a:t>فَكَأَنَّهُ</a:t>
            </a:r>
            <a:r>
              <a:rPr lang="ur-PK" dirty="0"/>
              <a:t> </a:t>
            </a:r>
            <a:r>
              <a:rPr lang="ur-PK" dirty="0" err="1"/>
              <a:t>جُمِعَ</a:t>
            </a:r>
            <a:r>
              <a:rPr lang="ur-PK" dirty="0"/>
              <a:t> </a:t>
            </a:r>
            <a:r>
              <a:rPr lang="ur-PK" dirty="0" err="1"/>
              <a:t>مَرَّتَيْنِ</a:t>
            </a:r>
            <a:r>
              <a:rPr lang="ur-PK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73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</a:t>
            </a:r>
            <a:r>
              <a:rPr lang="ur-PK" b="1" dirty="0"/>
              <a:t>[</a:t>
            </a:r>
            <a:r>
              <a:rPr lang="ur-PK" b="1" dirty="0" err="1"/>
              <a:t>التَّرْكِيْبُ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أَمَّا</a:t>
            </a:r>
            <a:r>
              <a:rPr lang="ur-PK" dirty="0"/>
              <a:t> </a:t>
            </a:r>
            <a:r>
              <a:rPr lang="ur-PK" dirty="0" err="1"/>
              <a:t>الـتَّرْكِيبُ</a:t>
            </a:r>
            <a:r>
              <a:rPr lang="ur-PK" dirty="0"/>
              <a:t> ....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7B3DA1F-7CAB-4040-A83B-103587D886D5}"/>
              </a:ext>
            </a:extLst>
          </p:cNvPr>
          <p:cNvSpPr/>
          <p:nvPr/>
        </p:nvSpPr>
        <p:spPr>
          <a:xfrm>
            <a:off x="183259" y="630722"/>
            <a:ext cx="8777482" cy="571597"/>
          </a:xfrm>
          <a:custGeom>
            <a:avLst/>
            <a:gdLst>
              <a:gd name="connsiteX0" fmla="*/ 0 w 8777482"/>
              <a:gd name="connsiteY0" fmla="*/ 57160 h 571597"/>
              <a:gd name="connsiteX1" fmla="*/ 57160 w 8777482"/>
              <a:gd name="connsiteY1" fmla="*/ 0 h 571597"/>
              <a:gd name="connsiteX2" fmla="*/ 8720322 w 8777482"/>
              <a:gd name="connsiteY2" fmla="*/ 0 h 571597"/>
              <a:gd name="connsiteX3" fmla="*/ 8777482 w 8777482"/>
              <a:gd name="connsiteY3" fmla="*/ 57160 h 571597"/>
              <a:gd name="connsiteX4" fmla="*/ 8777482 w 8777482"/>
              <a:gd name="connsiteY4" fmla="*/ 514437 h 571597"/>
              <a:gd name="connsiteX5" fmla="*/ 8720322 w 8777482"/>
              <a:gd name="connsiteY5" fmla="*/ 571597 h 571597"/>
              <a:gd name="connsiteX6" fmla="*/ 57160 w 8777482"/>
              <a:gd name="connsiteY6" fmla="*/ 571597 h 571597"/>
              <a:gd name="connsiteX7" fmla="*/ 0 w 8777482"/>
              <a:gd name="connsiteY7" fmla="*/ 514437 h 571597"/>
              <a:gd name="connsiteX8" fmla="*/ 0 w 8777482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7482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8720322" y="0"/>
                </a:lnTo>
                <a:cubicBezTo>
                  <a:pt x="8751891" y="0"/>
                  <a:pt x="8777482" y="25591"/>
                  <a:pt x="8777482" y="57160"/>
                </a:cubicBezTo>
                <a:lnTo>
                  <a:pt x="8777482" y="514437"/>
                </a:lnTo>
                <a:cubicBezTo>
                  <a:pt x="8777482" y="546006"/>
                  <a:pt x="8751891" y="571597"/>
                  <a:pt x="8720322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علم</a:t>
            </a:r>
            <a:endParaRPr lang="en-GB" sz="18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0D64E47-4076-4818-A237-95851E478779}"/>
              </a:ext>
            </a:extLst>
          </p:cNvPr>
          <p:cNvSpPr/>
          <p:nvPr/>
        </p:nvSpPr>
        <p:spPr>
          <a:xfrm>
            <a:off x="7547298" y="1266338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مفرد</a:t>
            </a:r>
            <a:endParaRPr lang="en-GB" sz="18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291ED8E-37CD-40D3-856E-807A2297CAD4}"/>
              </a:ext>
            </a:extLst>
          </p:cNvPr>
          <p:cNvSpPr/>
          <p:nvPr/>
        </p:nvSpPr>
        <p:spPr>
          <a:xfrm>
            <a:off x="7547298" y="1901954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زيد</a:t>
            </a:r>
            <a:endParaRPr lang="en-GB" sz="18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257AFA-0B66-4280-A403-019438734399}"/>
              </a:ext>
            </a:extLst>
          </p:cNvPr>
          <p:cNvSpPr/>
          <p:nvPr/>
        </p:nvSpPr>
        <p:spPr>
          <a:xfrm>
            <a:off x="183259" y="1266338"/>
            <a:ext cx="7245309" cy="571597"/>
          </a:xfrm>
          <a:custGeom>
            <a:avLst/>
            <a:gdLst>
              <a:gd name="connsiteX0" fmla="*/ 0 w 7245309"/>
              <a:gd name="connsiteY0" fmla="*/ 57160 h 571597"/>
              <a:gd name="connsiteX1" fmla="*/ 57160 w 7245309"/>
              <a:gd name="connsiteY1" fmla="*/ 0 h 571597"/>
              <a:gd name="connsiteX2" fmla="*/ 7188149 w 7245309"/>
              <a:gd name="connsiteY2" fmla="*/ 0 h 571597"/>
              <a:gd name="connsiteX3" fmla="*/ 7245309 w 7245309"/>
              <a:gd name="connsiteY3" fmla="*/ 57160 h 571597"/>
              <a:gd name="connsiteX4" fmla="*/ 7245309 w 7245309"/>
              <a:gd name="connsiteY4" fmla="*/ 514437 h 571597"/>
              <a:gd name="connsiteX5" fmla="*/ 7188149 w 7245309"/>
              <a:gd name="connsiteY5" fmla="*/ 571597 h 571597"/>
              <a:gd name="connsiteX6" fmla="*/ 57160 w 7245309"/>
              <a:gd name="connsiteY6" fmla="*/ 571597 h 571597"/>
              <a:gd name="connsiteX7" fmla="*/ 0 w 7245309"/>
              <a:gd name="connsiteY7" fmla="*/ 514437 h 571597"/>
              <a:gd name="connsiteX8" fmla="*/ 0 w 7245309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5309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7188149" y="0"/>
                </a:lnTo>
                <a:cubicBezTo>
                  <a:pt x="7219718" y="0"/>
                  <a:pt x="7245309" y="25591"/>
                  <a:pt x="7245309" y="57160"/>
                </a:cubicBezTo>
                <a:lnTo>
                  <a:pt x="7245309" y="514437"/>
                </a:lnTo>
                <a:cubicBezTo>
                  <a:pt x="7245309" y="546006"/>
                  <a:pt x="7219718" y="571597"/>
                  <a:pt x="7188149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مركب</a:t>
            </a:r>
            <a:endParaRPr lang="en-GB" sz="18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639D507-F094-4A1E-AD52-D232F9A040C8}"/>
              </a:ext>
            </a:extLst>
          </p:cNvPr>
          <p:cNvSpPr/>
          <p:nvPr/>
        </p:nvSpPr>
        <p:spPr>
          <a:xfrm>
            <a:off x="6015125" y="1901954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مركب</a:t>
            </a:r>
            <a:r>
              <a:rPr lang="ur-PK" sz="1800" kern="1200" dirty="0"/>
              <a:t> </a:t>
            </a:r>
            <a:r>
              <a:rPr lang="ur-PK" sz="1800" kern="1200" dirty="0" err="1"/>
              <a:t>إضافي</a:t>
            </a:r>
            <a:endParaRPr lang="en-GB" sz="18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560B7A-5CDE-4AFE-B67B-023B4B0AA4DE}"/>
              </a:ext>
            </a:extLst>
          </p:cNvPr>
          <p:cNvSpPr/>
          <p:nvPr/>
        </p:nvSpPr>
        <p:spPr>
          <a:xfrm>
            <a:off x="6015125" y="3173186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عبد </a:t>
            </a:r>
            <a:r>
              <a:rPr lang="ur-PK" sz="1800" kern="1200" dirty="0" err="1"/>
              <a:t>الله</a:t>
            </a:r>
            <a:endParaRPr lang="en-GB" sz="18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0CE124-13A1-4DA3-AB3A-1A5EB9231994}"/>
              </a:ext>
            </a:extLst>
          </p:cNvPr>
          <p:cNvSpPr/>
          <p:nvPr/>
        </p:nvSpPr>
        <p:spPr>
          <a:xfrm>
            <a:off x="4542318" y="1901954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مركب</a:t>
            </a:r>
            <a:r>
              <a:rPr lang="ur-PK" sz="1800" kern="1200" dirty="0"/>
              <a:t> </a:t>
            </a:r>
            <a:r>
              <a:rPr lang="ur-PK" sz="1800" kern="1200" dirty="0" err="1"/>
              <a:t>إسنادي</a:t>
            </a:r>
            <a:endParaRPr lang="en-GB" sz="18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6869EB-07D2-45C8-92AC-14C9F24D591A}"/>
              </a:ext>
            </a:extLst>
          </p:cNvPr>
          <p:cNvSpPr/>
          <p:nvPr/>
        </p:nvSpPr>
        <p:spPr>
          <a:xfrm>
            <a:off x="4542318" y="3173186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شاب </a:t>
            </a:r>
            <a:r>
              <a:rPr lang="ur-PK" sz="1800" kern="1200" dirty="0" err="1"/>
              <a:t>قرناها</a:t>
            </a:r>
            <a:endParaRPr lang="en-GB" sz="18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5E8F95-50C8-46BE-94D0-D53167DD96D0}"/>
              </a:ext>
            </a:extLst>
          </p:cNvPr>
          <p:cNvSpPr/>
          <p:nvPr/>
        </p:nvSpPr>
        <p:spPr>
          <a:xfrm>
            <a:off x="4542318" y="4444418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مبني</a:t>
            </a:r>
            <a:r>
              <a:rPr lang="ur-PK" sz="1800" kern="1200" dirty="0"/>
              <a:t> علی </a:t>
            </a:r>
            <a:r>
              <a:rPr lang="ur-PK" sz="1800" kern="1200" dirty="0" err="1"/>
              <a:t>الحكاية</a:t>
            </a:r>
            <a:endParaRPr lang="en-GB" sz="18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EA34743-BC1A-449A-8251-29249755F234}"/>
              </a:ext>
            </a:extLst>
          </p:cNvPr>
          <p:cNvSpPr/>
          <p:nvPr/>
        </p:nvSpPr>
        <p:spPr>
          <a:xfrm>
            <a:off x="183259" y="1901954"/>
            <a:ext cx="4299694" cy="571597"/>
          </a:xfrm>
          <a:custGeom>
            <a:avLst/>
            <a:gdLst>
              <a:gd name="connsiteX0" fmla="*/ 0 w 4299694"/>
              <a:gd name="connsiteY0" fmla="*/ 57160 h 571597"/>
              <a:gd name="connsiteX1" fmla="*/ 57160 w 4299694"/>
              <a:gd name="connsiteY1" fmla="*/ 0 h 571597"/>
              <a:gd name="connsiteX2" fmla="*/ 4242534 w 4299694"/>
              <a:gd name="connsiteY2" fmla="*/ 0 h 571597"/>
              <a:gd name="connsiteX3" fmla="*/ 4299694 w 4299694"/>
              <a:gd name="connsiteY3" fmla="*/ 57160 h 571597"/>
              <a:gd name="connsiteX4" fmla="*/ 4299694 w 4299694"/>
              <a:gd name="connsiteY4" fmla="*/ 514437 h 571597"/>
              <a:gd name="connsiteX5" fmla="*/ 4242534 w 4299694"/>
              <a:gd name="connsiteY5" fmla="*/ 571597 h 571597"/>
              <a:gd name="connsiteX6" fmla="*/ 57160 w 4299694"/>
              <a:gd name="connsiteY6" fmla="*/ 571597 h 571597"/>
              <a:gd name="connsiteX7" fmla="*/ 0 w 4299694"/>
              <a:gd name="connsiteY7" fmla="*/ 514437 h 571597"/>
              <a:gd name="connsiteX8" fmla="*/ 0 w 4299694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9694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4242534" y="0"/>
                </a:lnTo>
                <a:cubicBezTo>
                  <a:pt x="4274103" y="0"/>
                  <a:pt x="4299694" y="25591"/>
                  <a:pt x="4299694" y="57160"/>
                </a:cubicBezTo>
                <a:lnTo>
                  <a:pt x="4299694" y="514437"/>
                </a:lnTo>
                <a:cubicBezTo>
                  <a:pt x="4299694" y="546006"/>
                  <a:pt x="4274103" y="571597"/>
                  <a:pt x="4242534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مركب</a:t>
            </a:r>
            <a:r>
              <a:rPr lang="ur-PK" sz="1800" kern="1200" dirty="0"/>
              <a:t> </a:t>
            </a:r>
            <a:r>
              <a:rPr lang="ur-PK" sz="1800" kern="1200" dirty="0" err="1"/>
              <a:t>مزجي</a:t>
            </a:r>
            <a:endParaRPr lang="en-GB" sz="18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1393A2F-7B33-414C-A798-32A655BD0A6D}"/>
              </a:ext>
            </a:extLst>
          </p:cNvPr>
          <p:cNvSpPr/>
          <p:nvPr/>
        </p:nvSpPr>
        <p:spPr>
          <a:xfrm>
            <a:off x="3069510" y="2537570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مختوم</a:t>
            </a:r>
            <a:r>
              <a:rPr lang="ur-PK" sz="1800" kern="1200" dirty="0"/>
              <a:t> </a:t>
            </a:r>
            <a:r>
              <a:rPr lang="ur-PK" sz="1800" kern="1200" dirty="0" err="1"/>
              <a:t>بويه</a:t>
            </a:r>
            <a:endParaRPr lang="en-GB" sz="18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E6FACDF-E990-43AA-BD92-DCBCE9F1500F}"/>
              </a:ext>
            </a:extLst>
          </p:cNvPr>
          <p:cNvSpPr/>
          <p:nvPr/>
        </p:nvSpPr>
        <p:spPr>
          <a:xfrm>
            <a:off x="3069510" y="3173186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سيبويه</a:t>
            </a:r>
            <a:endParaRPr lang="en-GB" sz="1800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BC4A56A-FFAE-47B5-B180-BF1E69C2C540}"/>
              </a:ext>
            </a:extLst>
          </p:cNvPr>
          <p:cNvSpPr/>
          <p:nvPr/>
        </p:nvSpPr>
        <p:spPr>
          <a:xfrm>
            <a:off x="3069510" y="4444418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مبني</a:t>
            </a:r>
            <a:r>
              <a:rPr lang="ur-PK" sz="1800" kern="1200" dirty="0"/>
              <a:t> علی </a:t>
            </a:r>
            <a:r>
              <a:rPr lang="ur-PK" sz="1800" kern="1200" dirty="0" err="1"/>
              <a:t>الكسر</a:t>
            </a:r>
            <a:endParaRPr lang="en-GB" sz="18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909126-88EE-4C75-85BF-6EB64B4EDCB1}"/>
              </a:ext>
            </a:extLst>
          </p:cNvPr>
          <p:cNvSpPr/>
          <p:nvPr/>
        </p:nvSpPr>
        <p:spPr>
          <a:xfrm>
            <a:off x="183259" y="2537570"/>
            <a:ext cx="2856568" cy="571597"/>
          </a:xfrm>
          <a:custGeom>
            <a:avLst/>
            <a:gdLst>
              <a:gd name="connsiteX0" fmla="*/ 0 w 2856568"/>
              <a:gd name="connsiteY0" fmla="*/ 57160 h 571597"/>
              <a:gd name="connsiteX1" fmla="*/ 57160 w 2856568"/>
              <a:gd name="connsiteY1" fmla="*/ 0 h 571597"/>
              <a:gd name="connsiteX2" fmla="*/ 2799408 w 2856568"/>
              <a:gd name="connsiteY2" fmla="*/ 0 h 571597"/>
              <a:gd name="connsiteX3" fmla="*/ 2856568 w 2856568"/>
              <a:gd name="connsiteY3" fmla="*/ 57160 h 571597"/>
              <a:gd name="connsiteX4" fmla="*/ 2856568 w 2856568"/>
              <a:gd name="connsiteY4" fmla="*/ 514437 h 571597"/>
              <a:gd name="connsiteX5" fmla="*/ 2799408 w 2856568"/>
              <a:gd name="connsiteY5" fmla="*/ 571597 h 571597"/>
              <a:gd name="connsiteX6" fmla="*/ 57160 w 2856568"/>
              <a:gd name="connsiteY6" fmla="*/ 571597 h 571597"/>
              <a:gd name="connsiteX7" fmla="*/ 0 w 2856568"/>
              <a:gd name="connsiteY7" fmla="*/ 514437 h 571597"/>
              <a:gd name="connsiteX8" fmla="*/ 0 w 2856568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6568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2799408" y="0"/>
                </a:lnTo>
                <a:cubicBezTo>
                  <a:pt x="2830977" y="0"/>
                  <a:pt x="2856568" y="25591"/>
                  <a:pt x="2856568" y="57160"/>
                </a:cubicBezTo>
                <a:lnTo>
                  <a:pt x="2856568" y="514437"/>
                </a:lnTo>
                <a:cubicBezTo>
                  <a:pt x="2856568" y="546006"/>
                  <a:pt x="2830977" y="571597"/>
                  <a:pt x="2799408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غير</a:t>
            </a:r>
            <a:r>
              <a:rPr lang="ur-PK" sz="1800" kern="1200" dirty="0"/>
              <a:t> </a:t>
            </a:r>
            <a:r>
              <a:rPr lang="ur-PK" sz="1800" kern="1200" dirty="0" err="1"/>
              <a:t>مختوم</a:t>
            </a:r>
            <a:r>
              <a:rPr lang="ur-PK" sz="1800" kern="1200" dirty="0"/>
              <a:t> </a:t>
            </a:r>
            <a:r>
              <a:rPr lang="ur-PK" sz="1800" kern="1200" dirty="0" err="1"/>
              <a:t>بويه</a:t>
            </a:r>
            <a:endParaRPr lang="en-GB" sz="1800" kern="12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3F7FBBC-654A-474D-BC44-06EA5142F52C}"/>
              </a:ext>
            </a:extLst>
          </p:cNvPr>
          <p:cNvSpPr/>
          <p:nvPr/>
        </p:nvSpPr>
        <p:spPr>
          <a:xfrm>
            <a:off x="183259" y="3173186"/>
            <a:ext cx="2856568" cy="571597"/>
          </a:xfrm>
          <a:custGeom>
            <a:avLst/>
            <a:gdLst>
              <a:gd name="connsiteX0" fmla="*/ 0 w 2856568"/>
              <a:gd name="connsiteY0" fmla="*/ 57160 h 571597"/>
              <a:gd name="connsiteX1" fmla="*/ 57160 w 2856568"/>
              <a:gd name="connsiteY1" fmla="*/ 0 h 571597"/>
              <a:gd name="connsiteX2" fmla="*/ 2799408 w 2856568"/>
              <a:gd name="connsiteY2" fmla="*/ 0 h 571597"/>
              <a:gd name="connsiteX3" fmla="*/ 2856568 w 2856568"/>
              <a:gd name="connsiteY3" fmla="*/ 57160 h 571597"/>
              <a:gd name="connsiteX4" fmla="*/ 2856568 w 2856568"/>
              <a:gd name="connsiteY4" fmla="*/ 514437 h 571597"/>
              <a:gd name="connsiteX5" fmla="*/ 2799408 w 2856568"/>
              <a:gd name="connsiteY5" fmla="*/ 571597 h 571597"/>
              <a:gd name="connsiteX6" fmla="*/ 57160 w 2856568"/>
              <a:gd name="connsiteY6" fmla="*/ 571597 h 571597"/>
              <a:gd name="connsiteX7" fmla="*/ 0 w 2856568"/>
              <a:gd name="connsiteY7" fmla="*/ 514437 h 571597"/>
              <a:gd name="connsiteX8" fmla="*/ 0 w 2856568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6568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2799408" y="0"/>
                </a:lnTo>
                <a:cubicBezTo>
                  <a:pt x="2830977" y="0"/>
                  <a:pt x="2856568" y="25591"/>
                  <a:pt x="2856568" y="57160"/>
                </a:cubicBezTo>
                <a:lnTo>
                  <a:pt x="2856568" y="514437"/>
                </a:lnTo>
                <a:cubicBezTo>
                  <a:pt x="2856568" y="546006"/>
                  <a:pt x="2830977" y="571597"/>
                  <a:pt x="2799408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بعلبك</a:t>
            </a:r>
            <a:endParaRPr lang="en-GB" sz="1800" kern="12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8E7D0D-F390-4E03-8707-AC0DA2B200EE}"/>
              </a:ext>
            </a:extLst>
          </p:cNvPr>
          <p:cNvSpPr/>
          <p:nvPr/>
        </p:nvSpPr>
        <p:spPr>
          <a:xfrm>
            <a:off x="1626384" y="3808802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الجزء</a:t>
            </a:r>
            <a:r>
              <a:rPr lang="ur-PK" sz="1800" kern="1200" dirty="0"/>
              <a:t> </a:t>
            </a:r>
            <a:r>
              <a:rPr lang="ur-PK" sz="1800" kern="1200" dirty="0" err="1"/>
              <a:t>الأول</a:t>
            </a:r>
            <a:r>
              <a:rPr lang="ur-PK" sz="1800" kern="1200" dirty="0"/>
              <a:t> </a:t>
            </a:r>
            <a:endParaRPr lang="en-GB" sz="1800" kern="120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4963027-013D-4414-8412-91B8F577F8B8}"/>
              </a:ext>
            </a:extLst>
          </p:cNvPr>
          <p:cNvSpPr/>
          <p:nvPr/>
        </p:nvSpPr>
        <p:spPr>
          <a:xfrm>
            <a:off x="1626384" y="4444418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مبني</a:t>
            </a:r>
            <a:r>
              <a:rPr lang="ur-PK" sz="1800" kern="1200" dirty="0"/>
              <a:t> علی </a:t>
            </a:r>
            <a:r>
              <a:rPr lang="ur-PK" sz="1800" kern="1200" dirty="0" err="1"/>
              <a:t>الفتح</a:t>
            </a:r>
            <a:endParaRPr lang="en-GB" sz="1800" kern="1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343CF7C-BB12-4612-A671-12E9FD50B50B}"/>
              </a:ext>
            </a:extLst>
          </p:cNvPr>
          <p:cNvSpPr/>
          <p:nvPr/>
        </p:nvSpPr>
        <p:spPr>
          <a:xfrm>
            <a:off x="183259" y="3808802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الجزء</a:t>
            </a:r>
            <a:r>
              <a:rPr lang="ur-PK" sz="1800" kern="1200" dirty="0"/>
              <a:t> </a:t>
            </a:r>
            <a:r>
              <a:rPr lang="ur-PK" sz="1800" kern="1200" dirty="0" err="1"/>
              <a:t>الثاني</a:t>
            </a:r>
            <a:endParaRPr lang="en-GB" sz="1800" kern="12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316793-94A7-4B97-A827-5A7F8FBFF6A2}"/>
              </a:ext>
            </a:extLst>
          </p:cNvPr>
          <p:cNvSpPr/>
          <p:nvPr/>
        </p:nvSpPr>
        <p:spPr>
          <a:xfrm>
            <a:off x="183259" y="4444418"/>
            <a:ext cx="1413443" cy="571597"/>
          </a:xfrm>
          <a:custGeom>
            <a:avLst/>
            <a:gdLst>
              <a:gd name="connsiteX0" fmla="*/ 0 w 1413443"/>
              <a:gd name="connsiteY0" fmla="*/ 57160 h 571597"/>
              <a:gd name="connsiteX1" fmla="*/ 57160 w 1413443"/>
              <a:gd name="connsiteY1" fmla="*/ 0 h 571597"/>
              <a:gd name="connsiteX2" fmla="*/ 1356283 w 1413443"/>
              <a:gd name="connsiteY2" fmla="*/ 0 h 571597"/>
              <a:gd name="connsiteX3" fmla="*/ 1413443 w 1413443"/>
              <a:gd name="connsiteY3" fmla="*/ 57160 h 571597"/>
              <a:gd name="connsiteX4" fmla="*/ 1413443 w 1413443"/>
              <a:gd name="connsiteY4" fmla="*/ 514437 h 571597"/>
              <a:gd name="connsiteX5" fmla="*/ 1356283 w 1413443"/>
              <a:gd name="connsiteY5" fmla="*/ 571597 h 571597"/>
              <a:gd name="connsiteX6" fmla="*/ 57160 w 1413443"/>
              <a:gd name="connsiteY6" fmla="*/ 571597 h 571597"/>
              <a:gd name="connsiteX7" fmla="*/ 0 w 1413443"/>
              <a:gd name="connsiteY7" fmla="*/ 514437 h 571597"/>
              <a:gd name="connsiteX8" fmla="*/ 0 w 1413443"/>
              <a:gd name="connsiteY8" fmla="*/ 57160 h 5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3443" h="571597">
                <a:moveTo>
                  <a:pt x="0" y="57160"/>
                </a:moveTo>
                <a:cubicBezTo>
                  <a:pt x="0" y="25591"/>
                  <a:pt x="25591" y="0"/>
                  <a:pt x="57160" y="0"/>
                </a:cubicBezTo>
                <a:lnTo>
                  <a:pt x="1356283" y="0"/>
                </a:lnTo>
                <a:cubicBezTo>
                  <a:pt x="1387852" y="0"/>
                  <a:pt x="1413443" y="25591"/>
                  <a:pt x="1413443" y="57160"/>
                </a:cubicBezTo>
                <a:lnTo>
                  <a:pt x="1413443" y="514437"/>
                </a:lnTo>
                <a:cubicBezTo>
                  <a:pt x="1413443" y="546006"/>
                  <a:pt x="1387852" y="571597"/>
                  <a:pt x="1356283" y="571597"/>
                </a:cubicBezTo>
                <a:lnTo>
                  <a:pt x="57160" y="571597"/>
                </a:lnTo>
                <a:cubicBezTo>
                  <a:pt x="25591" y="571597"/>
                  <a:pt x="0" y="546006"/>
                  <a:pt x="0" y="514437"/>
                </a:cubicBezTo>
                <a:lnTo>
                  <a:pt x="0" y="57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22" tIns="85322" rIns="85322" bIns="853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 err="1"/>
              <a:t>غير</a:t>
            </a:r>
            <a:r>
              <a:rPr lang="ur-PK" sz="1800" kern="1200" dirty="0"/>
              <a:t> منصرف</a:t>
            </a:r>
            <a:endParaRPr lang="en-GB" sz="1800" kern="1200" dirty="0"/>
          </a:p>
        </p:txBody>
      </p:sp>
    </p:spTree>
    <p:extLst>
      <p:ext uri="{BB962C8B-B14F-4D97-AF65-F5344CB8AC3E}">
        <p14:creationId xmlns:p14="http://schemas.microsoft.com/office/powerpoint/2010/main" val="46198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1E679F-0BCA-447C-8B94-0D7980EB4FC2}"/>
              </a:ext>
            </a:extLst>
          </p:cNvPr>
          <p:cNvSpPr/>
          <p:nvPr/>
        </p:nvSpPr>
        <p:spPr>
          <a:xfrm>
            <a:off x="180396" y="774022"/>
            <a:ext cx="8783208" cy="1313019"/>
          </a:xfrm>
          <a:custGeom>
            <a:avLst/>
            <a:gdLst>
              <a:gd name="connsiteX0" fmla="*/ 0 w 8783208"/>
              <a:gd name="connsiteY0" fmla="*/ 131302 h 1313019"/>
              <a:gd name="connsiteX1" fmla="*/ 131302 w 8783208"/>
              <a:gd name="connsiteY1" fmla="*/ 0 h 1313019"/>
              <a:gd name="connsiteX2" fmla="*/ 8651906 w 8783208"/>
              <a:gd name="connsiteY2" fmla="*/ 0 h 1313019"/>
              <a:gd name="connsiteX3" fmla="*/ 8783208 w 8783208"/>
              <a:gd name="connsiteY3" fmla="*/ 131302 h 1313019"/>
              <a:gd name="connsiteX4" fmla="*/ 8783208 w 8783208"/>
              <a:gd name="connsiteY4" fmla="*/ 1181717 h 1313019"/>
              <a:gd name="connsiteX5" fmla="*/ 8651906 w 8783208"/>
              <a:gd name="connsiteY5" fmla="*/ 1313019 h 1313019"/>
              <a:gd name="connsiteX6" fmla="*/ 131302 w 8783208"/>
              <a:gd name="connsiteY6" fmla="*/ 1313019 h 1313019"/>
              <a:gd name="connsiteX7" fmla="*/ 0 w 8783208"/>
              <a:gd name="connsiteY7" fmla="*/ 1181717 h 1313019"/>
              <a:gd name="connsiteX8" fmla="*/ 0 w 8783208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3208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8651906" y="0"/>
                </a:lnTo>
                <a:cubicBezTo>
                  <a:pt x="8724422" y="0"/>
                  <a:pt x="8783208" y="58786"/>
                  <a:pt x="8783208" y="131302"/>
                </a:cubicBezTo>
                <a:lnTo>
                  <a:pt x="8783208" y="1181717"/>
                </a:lnTo>
                <a:cubicBezTo>
                  <a:pt x="8783208" y="1254233"/>
                  <a:pt x="8724422" y="1313019"/>
                  <a:pt x="8651906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4667" tIns="194667" rIns="194667" bIns="194667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100" kern="1200" dirty="0"/>
              <a:t>اسم</a:t>
            </a:r>
            <a:endParaRPr lang="en-GB" sz="41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9CDE40-392E-4976-947A-C79DF6EFF8A3}"/>
              </a:ext>
            </a:extLst>
          </p:cNvPr>
          <p:cNvSpPr/>
          <p:nvPr/>
        </p:nvSpPr>
        <p:spPr>
          <a:xfrm>
            <a:off x="3226140" y="2239101"/>
            <a:ext cx="5737464" cy="1313019"/>
          </a:xfrm>
          <a:custGeom>
            <a:avLst/>
            <a:gdLst>
              <a:gd name="connsiteX0" fmla="*/ 0 w 5737464"/>
              <a:gd name="connsiteY0" fmla="*/ 131302 h 1313019"/>
              <a:gd name="connsiteX1" fmla="*/ 131302 w 5737464"/>
              <a:gd name="connsiteY1" fmla="*/ 0 h 1313019"/>
              <a:gd name="connsiteX2" fmla="*/ 5606162 w 5737464"/>
              <a:gd name="connsiteY2" fmla="*/ 0 h 1313019"/>
              <a:gd name="connsiteX3" fmla="*/ 5737464 w 5737464"/>
              <a:gd name="connsiteY3" fmla="*/ 131302 h 1313019"/>
              <a:gd name="connsiteX4" fmla="*/ 5737464 w 5737464"/>
              <a:gd name="connsiteY4" fmla="*/ 1181717 h 1313019"/>
              <a:gd name="connsiteX5" fmla="*/ 5606162 w 5737464"/>
              <a:gd name="connsiteY5" fmla="*/ 1313019 h 1313019"/>
              <a:gd name="connsiteX6" fmla="*/ 131302 w 5737464"/>
              <a:gd name="connsiteY6" fmla="*/ 1313019 h 1313019"/>
              <a:gd name="connsiteX7" fmla="*/ 0 w 5737464"/>
              <a:gd name="connsiteY7" fmla="*/ 1181717 h 1313019"/>
              <a:gd name="connsiteX8" fmla="*/ 0 w 5737464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464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5606162" y="0"/>
                </a:lnTo>
                <a:cubicBezTo>
                  <a:pt x="5678678" y="0"/>
                  <a:pt x="5737464" y="58786"/>
                  <a:pt x="5737464" y="131302"/>
                </a:cubicBezTo>
                <a:lnTo>
                  <a:pt x="5737464" y="1181717"/>
                </a:lnTo>
                <a:cubicBezTo>
                  <a:pt x="5737464" y="1254233"/>
                  <a:pt x="5678678" y="1313019"/>
                  <a:pt x="5606162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807" tIns="171807" rIns="171807" bIns="17180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500" kern="1200" dirty="0" err="1"/>
              <a:t>مُعْرَبٌ</a:t>
            </a:r>
            <a:r>
              <a:rPr lang="ur-PK" sz="3500" kern="1200" dirty="0"/>
              <a:t> (</a:t>
            </a:r>
            <a:r>
              <a:rPr lang="ur-PK" sz="3500" kern="1200" dirty="0" err="1"/>
              <a:t>مُتَمَكِّنٌ</a:t>
            </a:r>
            <a:r>
              <a:rPr lang="ur-PK" sz="3500" kern="1200" dirty="0"/>
              <a:t>)</a:t>
            </a:r>
            <a:endParaRPr lang="en-GB" sz="35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9E8E429-B4D6-466A-A32A-E6BAAB52FDAE}"/>
              </a:ext>
            </a:extLst>
          </p:cNvPr>
          <p:cNvSpPr/>
          <p:nvPr/>
        </p:nvSpPr>
        <p:spPr>
          <a:xfrm>
            <a:off x="6153877" y="3704180"/>
            <a:ext cx="2809727" cy="1313019"/>
          </a:xfrm>
          <a:custGeom>
            <a:avLst/>
            <a:gdLst>
              <a:gd name="connsiteX0" fmla="*/ 0 w 2809727"/>
              <a:gd name="connsiteY0" fmla="*/ 131302 h 1313019"/>
              <a:gd name="connsiteX1" fmla="*/ 131302 w 2809727"/>
              <a:gd name="connsiteY1" fmla="*/ 0 h 1313019"/>
              <a:gd name="connsiteX2" fmla="*/ 2678425 w 2809727"/>
              <a:gd name="connsiteY2" fmla="*/ 0 h 1313019"/>
              <a:gd name="connsiteX3" fmla="*/ 2809727 w 2809727"/>
              <a:gd name="connsiteY3" fmla="*/ 131302 h 1313019"/>
              <a:gd name="connsiteX4" fmla="*/ 2809727 w 2809727"/>
              <a:gd name="connsiteY4" fmla="*/ 1181717 h 1313019"/>
              <a:gd name="connsiteX5" fmla="*/ 2678425 w 2809727"/>
              <a:gd name="connsiteY5" fmla="*/ 1313019 h 1313019"/>
              <a:gd name="connsiteX6" fmla="*/ 131302 w 2809727"/>
              <a:gd name="connsiteY6" fmla="*/ 1313019 h 1313019"/>
              <a:gd name="connsiteX7" fmla="*/ 0 w 2809727"/>
              <a:gd name="connsiteY7" fmla="*/ 1181717 h 1313019"/>
              <a:gd name="connsiteX8" fmla="*/ 0 w 2809727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2678425" y="0"/>
                </a:lnTo>
                <a:cubicBezTo>
                  <a:pt x="2750941" y="0"/>
                  <a:pt x="2809727" y="58786"/>
                  <a:pt x="2809727" y="131302"/>
                </a:cubicBezTo>
                <a:lnTo>
                  <a:pt x="2809727" y="1181717"/>
                </a:lnTo>
                <a:cubicBezTo>
                  <a:pt x="2809727" y="1254233"/>
                  <a:pt x="2750941" y="1313019"/>
                  <a:pt x="2678425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897" tIns="129897" rIns="129897" bIns="12989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 err="1"/>
              <a:t>مُنْصَرِفٌ</a:t>
            </a:r>
            <a:br>
              <a:rPr lang="ur-PK" sz="2400" kern="1200" dirty="0"/>
            </a:br>
            <a:r>
              <a:rPr lang="ur-PK" sz="2400" kern="1200" dirty="0"/>
              <a:t> (</a:t>
            </a:r>
            <a:r>
              <a:rPr lang="ur-PK" sz="2400" kern="1200" dirty="0" err="1"/>
              <a:t>مُتَمَّكِنٌ</a:t>
            </a:r>
            <a:r>
              <a:rPr lang="ur-PK" sz="2400" kern="1200" dirty="0"/>
              <a:t> </a:t>
            </a:r>
            <a:r>
              <a:rPr lang="ur-PK" sz="2400" kern="1200" dirty="0" err="1"/>
              <a:t>أَمْكَنُ</a:t>
            </a:r>
            <a:r>
              <a:rPr lang="ur-PK" sz="2400" kern="1200" dirty="0"/>
              <a:t>)</a:t>
            </a:r>
            <a:endParaRPr lang="en-GB" sz="2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C39B63A-A374-43B6-9A66-B349D61E4203}"/>
              </a:ext>
            </a:extLst>
          </p:cNvPr>
          <p:cNvSpPr/>
          <p:nvPr/>
        </p:nvSpPr>
        <p:spPr>
          <a:xfrm>
            <a:off x="3226140" y="3704180"/>
            <a:ext cx="2809727" cy="1313019"/>
          </a:xfrm>
          <a:custGeom>
            <a:avLst/>
            <a:gdLst>
              <a:gd name="connsiteX0" fmla="*/ 0 w 2809727"/>
              <a:gd name="connsiteY0" fmla="*/ 131302 h 1313019"/>
              <a:gd name="connsiteX1" fmla="*/ 131302 w 2809727"/>
              <a:gd name="connsiteY1" fmla="*/ 0 h 1313019"/>
              <a:gd name="connsiteX2" fmla="*/ 2678425 w 2809727"/>
              <a:gd name="connsiteY2" fmla="*/ 0 h 1313019"/>
              <a:gd name="connsiteX3" fmla="*/ 2809727 w 2809727"/>
              <a:gd name="connsiteY3" fmla="*/ 131302 h 1313019"/>
              <a:gd name="connsiteX4" fmla="*/ 2809727 w 2809727"/>
              <a:gd name="connsiteY4" fmla="*/ 1181717 h 1313019"/>
              <a:gd name="connsiteX5" fmla="*/ 2678425 w 2809727"/>
              <a:gd name="connsiteY5" fmla="*/ 1313019 h 1313019"/>
              <a:gd name="connsiteX6" fmla="*/ 131302 w 2809727"/>
              <a:gd name="connsiteY6" fmla="*/ 1313019 h 1313019"/>
              <a:gd name="connsiteX7" fmla="*/ 0 w 2809727"/>
              <a:gd name="connsiteY7" fmla="*/ 1181717 h 1313019"/>
              <a:gd name="connsiteX8" fmla="*/ 0 w 2809727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2678425" y="0"/>
                </a:lnTo>
                <a:cubicBezTo>
                  <a:pt x="2750941" y="0"/>
                  <a:pt x="2809727" y="58786"/>
                  <a:pt x="2809727" y="131302"/>
                </a:cubicBezTo>
                <a:lnTo>
                  <a:pt x="2809727" y="1181717"/>
                </a:lnTo>
                <a:cubicBezTo>
                  <a:pt x="2809727" y="1254233"/>
                  <a:pt x="2750941" y="1313019"/>
                  <a:pt x="2678425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897" tIns="129897" rIns="129897" bIns="12989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غَيْرُ مُنْصَرِفٍ</a:t>
            </a:r>
            <a:br>
              <a:rPr lang="ur-PK" sz="2400" kern="1200" dirty="0"/>
            </a:br>
            <a:r>
              <a:rPr lang="ur-PK" sz="2400" kern="1200" dirty="0"/>
              <a:t>(مُتَمَكّ</a:t>
            </a:r>
            <a:r>
              <a:rPr lang="ur-PK" sz="2400" dirty="0"/>
              <a:t>ِ</a:t>
            </a:r>
            <a:r>
              <a:rPr lang="ur-PK" sz="2400" kern="1200" dirty="0"/>
              <a:t>نٌ </a:t>
            </a:r>
            <a:r>
              <a:rPr lang="ur-PK" sz="2400" kern="1200" dirty="0" err="1"/>
              <a:t>غَيْرُ</a:t>
            </a:r>
            <a:r>
              <a:rPr lang="ur-PK" sz="2400" kern="1200" dirty="0"/>
              <a:t> </a:t>
            </a:r>
            <a:r>
              <a:rPr lang="ur-PK" sz="2400" kern="1200" dirty="0" err="1"/>
              <a:t>أَمْكَنَ</a:t>
            </a:r>
            <a:r>
              <a:rPr lang="ur-PK" sz="2400" kern="1200" dirty="0"/>
              <a:t>)</a:t>
            </a:r>
            <a:endParaRPr lang="en-GB" sz="2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D578472-FC9B-4E21-A920-0CD31E239E77}"/>
              </a:ext>
            </a:extLst>
          </p:cNvPr>
          <p:cNvSpPr/>
          <p:nvPr/>
        </p:nvSpPr>
        <p:spPr>
          <a:xfrm>
            <a:off x="180396" y="2239101"/>
            <a:ext cx="2809727" cy="1313019"/>
          </a:xfrm>
          <a:custGeom>
            <a:avLst/>
            <a:gdLst>
              <a:gd name="connsiteX0" fmla="*/ 0 w 2809727"/>
              <a:gd name="connsiteY0" fmla="*/ 131302 h 1313019"/>
              <a:gd name="connsiteX1" fmla="*/ 131302 w 2809727"/>
              <a:gd name="connsiteY1" fmla="*/ 0 h 1313019"/>
              <a:gd name="connsiteX2" fmla="*/ 2678425 w 2809727"/>
              <a:gd name="connsiteY2" fmla="*/ 0 h 1313019"/>
              <a:gd name="connsiteX3" fmla="*/ 2809727 w 2809727"/>
              <a:gd name="connsiteY3" fmla="*/ 131302 h 1313019"/>
              <a:gd name="connsiteX4" fmla="*/ 2809727 w 2809727"/>
              <a:gd name="connsiteY4" fmla="*/ 1181717 h 1313019"/>
              <a:gd name="connsiteX5" fmla="*/ 2678425 w 2809727"/>
              <a:gd name="connsiteY5" fmla="*/ 1313019 h 1313019"/>
              <a:gd name="connsiteX6" fmla="*/ 131302 w 2809727"/>
              <a:gd name="connsiteY6" fmla="*/ 1313019 h 1313019"/>
              <a:gd name="connsiteX7" fmla="*/ 0 w 2809727"/>
              <a:gd name="connsiteY7" fmla="*/ 1181717 h 1313019"/>
              <a:gd name="connsiteX8" fmla="*/ 0 w 2809727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2678425" y="0"/>
                </a:lnTo>
                <a:cubicBezTo>
                  <a:pt x="2750941" y="0"/>
                  <a:pt x="2809727" y="58786"/>
                  <a:pt x="2809727" y="131302"/>
                </a:cubicBezTo>
                <a:lnTo>
                  <a:pt x="2809727" y="1181717"/>
                </a:lnTo>
                <a:cubicBezTo>
                  <a:pt x="2809727" y="1254233"/>
                  <a:pt x="2750941" y="1313019"/>
                  <a:pt x="2678425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807" tIns="171807" rIns="171807" bIns="17180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500" kern="1200" dirty="0" err="1"/>
              <a:t>مَبْنِيٌّ</a:t>
            </a:r>
            <a:r>
              <a:rPr lang="ur-PK" sz="3500" kern="1200" dirty="0"/>
              <a:t> (</a:t>
            </a:r>
            <a:r>
              <a:rPr lang="ur-PK" sz="3500" kern="1200" dirty="0" err="1"/>
              <a:t>غَيْرُ</a:t>
            </a:r>
            <a:r>
              <a:rPr lang="ur-PK" sz="3500" kern="1200" dirty="0"/>
              <a:t> </a:t>
            </a:r>
            <a:r>
              <a:rPr lang="ur-PK" sz="3500" kern="1200" dirty="0" err="1"/>
              <a:t>مُتَمَكِّنٍ</a:t>
            </a:r>
            <a:r>
              <a:rPr lang="ur-PK" sz="3500" kern="1200" dirty="0"/>
              <a:t>)</a:t>
            </a:r>
            <a:endParaRPr lang="en-GB" sz="3500" kern="1200" dirty="0"/>
          </a:p>
        </p:txBody>
      </p:sp>
    </p:spTree>
    <p:extLst>
      <p:ext uri="{BB962C8B-B14F-4D97-AF65-F5344CB8AC3E}">
        <p14:creationId xmlns:p14="http://schemas.microsoft.com/office/powerpoint/2010/main" val="40418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</a:t>
            </a:r>
            <a:r>
              <a:rPr lang="ur-PK" b="1" dirty="0"/>
              <a:t>[</a:t>
            </a:r>
            <a:r>
              <a:rPr lang="ur-PK" b="1" dirty="0" err="1"/>
              <a:t>التَّرْكِيْبُ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أَمَّا</a:t>
            </a:r>
            <a:r>
              <a:rPr lang="ur-PK" dirty="0"/>
              <a:t> </a:t>
            </a:r>
            <a:r>
              <a:rPr lang="ur-PK" dirty="0" err="1"/>
              <a:t>الـتَّرْكِيبُ</a:t>
            </a:r>
            <a:r>
              <a:rPr lang="ur-PK" dirty="0"/>
              <a:t> </a:t>
            </a:r>
            <a:r>
              <a:rPr lang="ur-PK" dirty="0" err="1"/>
              <a:t>فَشَرْطُهُ</a:t>
            </a:r>
            <a:r>
              <a:rPr lang="ur-PK" dirty="0"/>
              <a:t> </a:t>
            </a:r>
            <a:r>
              <a:rPr lang="ur-PK" dirty="0" err="1"/>
              <a:t>أنْ</a:t>
            </a:r>
            <a:r>
              <a:rPr lang="ur-PK" dirty="0"/>
              <a:t> </a:t>
            </a:r>
            <a:r>
              <a:rPr lang="ur-PK" dirty="0" err="1"/>
              <a:t>يَكُونَ</a:t>
            </a:r>
            <a:r>
              <a:rPr lang="ur-PK" dirty="0"/>
              <a:t> </a:t>
            </a:r>
            <a:r>
              <a:rPr lang="ur-PK" dirty="0" err="1"/>
              <a:t>عَلَمًا</a:t>
            </a:r>
            <a:r>
              <a:rPr lang="ur-PK" dirty="0"/>
              <a:t> </a:t>
            </a:r>
            <a:r>
              <a:rPr lang="ur-PK" dirty="0" err="1"/>
              <a:t>بِلا</a:t>
            </a:r>
            <a:r>
              <a:rPr lang="ur-PK" dirty="0"/>
              <a:t> </a:t>
            </a:r>
            <a:r>
              <a:rPr lang="ur-PK" dirty="0" err="1"/>
              <a:t>إضَافَةٍ</a:t>
            </a:r>
            <a:r>
              <a:rPr lang="ur-PK" dirty="0"/>
              <a:t> </a:t>
            </a:r>
            <a:r>
              <a:rPr lang="ur-PK" dirty="0" err="1"/>
              <a:t>وَلَا</a:t>
            </a:r>
            <a:r>
              <a:rPr lang="ur-PK" dirty="0"/>
              <a:t> </a:t>
            </a:r>
            <a:r>
              <a:rPr lang="ur-PK" dirty="0" err="1"/>
              <a:t>إِسْنَادٍ</a:t>
            </a:r>
            <a:r>
              <a:rPr lang="ur-PK" dirty="0"/>
              <a:t>، </a:t>
            </a:r>
            <a:r>
              <a:rPr lang="ur-PK" dirty="0" err="1"/>
              <a:t>كَبَعْلَبَكَّ</a:t>
            </a:r>
            <a:r>
              <a:rPr lang="ur-PK" dirty="0"/>
              <a:t>، </a:t>
            </a:r>
            <a:r>
              <a:rPr lang="ur-PK" dirty="0" err="1"/>
              <a:t>فَعَبْداللهِ</a:t>
            </a:r>
            <a:r>
              <a:rPr lang="ur-PK" dirty="0"/>
              <a:t> </a:t>
            </a:r>
            <a:r>
              <a:rPr lang="ur-PK" dirty="0" err="1"/>
              <a:t>مُنْصَرِفٌ</a:t>
            </a:r>
            <a:r>
              <a:rPr lang="ur-PK" dirty="0"/>
              <a:t> </a:t>
            </a:r>
            <a:r>
              <a:rPr lang="ur-PK" dirty="0" err="1"/>
              <a:t>وَشَابَ</a:t>
            </a:r>
            <a:r>
              <a:rPr lang="ur-PK" dirty="0"/>
              <a:t> </a:t>
            </a:r>
            <a:r>
              <a:rPr lang="ur-PK" dirty="0" err="1"/>
              <a:t>قَرْنَاهَا</a:t>
            </a:r>
            <a:r>
              <a:rPr lang="ur-PK" dirty="0"/>
              <a:t> </a:t>
            </a:r>
            <a:r>
              <a:rPr lang="ur-PK" dirty="0" err="1"/>
              <a:t>مَبْنِىٌّ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الْأَلِفُ</a:t>
            </a:r>
            <a:r>
              <a:rPr lang="ur-PK" b="1" dirty="0"/>
              <a:t> </a:t>
            </a:r>
            <a:r>
              <a:rPr lang="ur-PK" b="1" dirty="0" err="1"/>
              <a:t>وَالنُّوْنُ</a:t>
            </a:r>
            <a:r>
              <a:rPr lang="ur-PK" b="1" dirty="0"/>
              <a:t> </a:t>
            </a:r>
            <a:r>
              <a:rPr lang="ur-PK" b="1" dirty="0" err="1"/>
              <a:t>الزَّائِدَتانِ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أَمَّا</a:t>
            </a:r>
            <a:r>
              <a:rPr lang="ur-PK" dirty="0"/>
              <a:t> </a:t>
            </a:r>
            <a:r>
              <a:rPr lang="ur-PK" dirty="0" err="1"/>
              <a:t>الْأَلِفُ</a:t>
            </a:r>
            <a:r>
              <a:rPr lang="ur-PK" dirty="0"/>
              <a:t> </a:t>
            </a:r>
            <a:r>
              <a:rPr lang="ur-PK" dirty="0" err="1"/>
              <a:t>وَالـنُّونُ</a:t>
            </a:r>
            <a:r>
              <a:rPr lang="ur-PK" dirty="0"/>
              <a:t> </a:t>
            </a:r>
            <a:r>
              <a:rPr lang="ur-PK" dirty="0" err="1"/>
              <a:t>الزَّائِدَتان</a:t>
            </a:r>
            <a:r>
              <a:rPr lang="ur-PK" dirty="0"/>
              <a:t> </a:t>
            </a:r>
            <a:r>
              <a:rPr lang="ur-PK" dirty="0" err="1"/>
              <a:t>إنْ</a:t>
            </a:r>
            <a:r>
              <a:rPr lang="ur-PK" dirty="0"/>
              <a:t> </a:t>
            </a:r>
            <a:r>
              <a:rPr lang="ur-PK" dirty="0" err="1"/>
              <a:t>كَانَتَا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اسْمٍ</a:t>
            </a:r>
            <a:r>
              <a:rPr lang="ur-PK" dirty="0"/>
              <a:t> </a:t>
            </a:r>
            <a:r>
              <a:rPr lang="ur-PK" dirty="0" err="1"/>
              <a:t>فَشَرطُهُ</a:t>
            </a:r>
            <a:r>
              <a:rPr lang="ur-PK" dirty="0"/>
              <a:t> </a:t>
            </a:r>
            <a:r>
              <a:rPr lang="ur-PK" dirty="0" err="1"/>
              <a:t>أنْ</a:t>
            </a:r>
            <a:r>
              <a:rPr lang="ur-PK" dirty="0"/>
              <a:t> </a:t>
            </a:r>
            <a:r>
              <a:rPr lang="ur-PK" dirty="0" err="1"/>
              <a:t>يَكُونَ</a:t>
            </a:r>
            <a:r>
              <a:rPr lang="ur-PK" dirty="0"/>
              <a:t> </a:t>
            </a:r>
            <a:r>
              <a:rPr lang="ur-PK" dirty="0" err="1"/>
              <a:t>عَلَمًا</a:t>
            </a:r>
            <a:r>
              <a:rPr lang="ur-PK" dirty="0"/>
              <a:t> </a:t>
            </a:r>
            <a:r>
              <a:rPr lang="ur-PK" dirty="0" err="1"/>
              <a:t>كَعِمْران</a:t>
            </a:r>
            <a:r>
              <a:rPr lang="ur-PK" dirty="0"/>
              <a:t> </a:t>
            </a:r>
            <a:r>
              <a:rPr lang="ur-PK" dirty="0" err="1"/>
              <a:t>وَعُثْمَان</a:t>
            </a:r>
            <a:r>
              <a:rPr lang="ur-PK" dirty="0"/>
              <a:t>. </a:t>
            </a:r>
            <a:r>
              <a:rPr lang="ur-PK" dirty="0" err="1"/>
              <a:t>فَسَعْدَانٌ</a:t>
            </a:r>
            <a:r>
              <a:rPr lang="ur-PK" dirty="0"/>
              <a:t> </a:t>
            </a:r>
            <a:r>
              <a:rPr lang="ur-PK" dirty="0" err="1"/>
              <a:t>مُنْصَرِفٌ</a:t>
            </a:r>
            <a:r>
              <a:rPr lang="ur-PK" dirty="0"/>
              <a:t> </a:t>
            </a:r>
            <a:r>
              <a:rPr lang="ur-PK" dirty="0" err="1"/>
              <a:t>لِعَدَمِ</a:t>
            </a:r>
            <a:r>
              <a:rPr lang="ur-PK" dirty="0"/>
              <a:t> </a:t>
            </a:r>
            <a:r>
              <a:rPr lang="ur-PK" dirty="0" err="1"/>
              <a:t>الْعَلَمِيَّةِ</a:t>
            </a:r>
            <a:endParaRPr lang="ur-PK" dirty="0"/>
          </a:p>
          <a:p>
            <a:pPr rtl="1"/>
            <a:r>
              <a:rPr lang="ur-PK" dirty="0" err="1"/>
              <a:t>وَإنْ</a:t>
            </a:r>
            <a:r>
              <a:rPr lang="ur-PK" dirty="0"/>
              <a:t> </a:t>
            </a:r>
            <a:r>
              <a:rPr lang="ur-PK" dirty="0" err="1"/>
              <a:t>كَانَتَا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صِفَةٍ</a:t>
            </a:r>
            <a:r>
              <a:rPr lang="ur-PK" dirty="0"/>
              <a:t> </a:t>
            </a:r>
            <a:r>
              <a:rPr lang="ur-PK" dirty="0" err="1"/>
              <a:t>فَشَرْطُهُ</a:t>
            </a:r>
            <a:r>
              <a:rPr lang="ur-PK" dirty="0"/>
              <a:t> </a:t>
            </a:r>
            <a:r>
              <a:rPr lang="ur-PK" dirty="0" err="1"/>
              <a:t>أنْ</a:t>
            </a:r>
            <a:r>
              <a:rPr lang="ur-PK" dirty="0"/>
              <a:t> </a:t>
            </a:r>
            <a:r>
              <a:rPr lang="ur-PK" dirty="0" err="1"/>
              <a:t>لَا</a:t>
            </a:r>
            <a:r>
              <a:rPr lang="ur-PK" dirty="0"/>
              <a:t> </a:t>
            </a:r>
            <a:r>
              <a:rPr lang="ur-PK" dirty="0" err="1"/>
              <a:t>يَكُونَ</a:t>
            </a:r>
            <a:r>
              <a:rPr lang="ur-PK" dirty="0"/>
              <a:t> </a:t>
            </a:r>
            <a:r>
              <a:rPr lang="ur-PK" dirty="0" err="1"/>
              <a:t>مُؤَنَّثُه</a:t>
            </a:r>
            <a:r>
              <a:rPr lang="ur-PK" dirty="0"/>
              <a:t> </a:t>
            </a:r>
            <a:r>
              <a:rPr lang="ur-PK" dirty="0" err="1"/>
              <a:t>عَلَی</a:t>
            </a:r>
            <a:r>
              <a:rPr lang="ur-PK" dirty="0"/>
              <a:t> </a:t>
            </a:r>
            <a:r>
              <a:rPr lang="ur-PK" dirty="0" err="1"/>
              <a:t>فَعْلَانَةٍ</a:t>
            </a:r>
            <a:r>
              <a:rPr lang="ur-PK" dirty="0"/>
              <a:t> </a:t>
            </a:r>
            <a:r>
              <a:rPr lang="ur-PK" dirty="0" err="1"/>
              <a:t>كَسَكْرَانَ</a:t>
            </a:r>
            <a:r>
              <a:rPr lang="ur-PK" dirty="0"/>
              <a:t> </a:t>
            </a:r>
            <a:r>
              <a:rPr lang="ur-PK" dirty="0" err="1"/>
              <a:t>فَنَدْمَانٌ</a:t>
            </a:r>
            <a:r>
              <a:rPr lang="ur-PK" dirty="0"/>
              <a:t> </a:t>
            </a:r>
            <a:r>
              <a:rPr lang="ur-PK" dirty="0" err="1"/>
              <a:t>مُنْصَرِفٌ</a:t>
            </a:r>
            <a:r>
              <a:rPr lang="ur-PK" dirty="0"/>
              <a:t> </a:t>
            </a:r>
            <a:r>
              <a:rPr lang="ur-PK" dirty="0" err="1"/>
              <a:t>لِوُجُودِ</a:t>
            </a:r>
            <a:r>
              <a:rPr lang="ur-PK" dirty="0"/>
              <a:t> </a:t>
            </a:r>
            <a:r>
              <a:rPr lang="ur-PK" dirty="0" err="1"/>
              <a:t>نَدْمَانَةٍ</a:t>
            </a:r>
            <a:r>
              <a:rPr lang="ur-PK" dirty="0"/>
              <a:t>. </a:t>
            </a:r>
            <a:r>
              <a:rPr lang="ar-SA" dirty="0"/>
              <a:t>فَإِ</a:t>
            </a:r>
            <a:r>
              <a:rPr lang="ur-PK" dirty="0" err="1"/>
              <a:t>نَّهُ</a:t>
            </a:r>
            <a:r>
              <a:rPr lang="ur-PK" dirty="0"/>
              <a:t> </a:t>
            </a:r>
            <a:r>
              <a:rPr lang="ur-PK" dirty="0" err="1"/>
              <a:t>اسْمُ</a:t>
            </a:r>
            <a:r>
              <a:rPr lang="ur-PK" dirty="0"/>
              <a:t> </a:t>
            </a:r>
            <a:r>
              <a:rPr lang="ur-PK" dirty="0" err="1"/>
              <a:t>نَبْتٍ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66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وَزْنُ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أَمَّا</a:t>
            </a:r>
            <a:r>
              <a:rPr lang="ur-PK" dirty="0"/>
              <a:t> </a:t>
            </a:r>
            <a:r>
              <a:rPr lang="ur-PK" dirty="0" err="1"/>
              <a:t>وَزْنُ</a:t>
            </a:r>
            <a:r>
              <a:rPr lang="ur-PK" dirty="0"/>
              <a:t> </a:t>
            </a:r>
            <a:r>
              <a:rPr lang="ur-PK" dirty="0" err="1"/>
              <a:t>الفِعْـلِ</a:t>
            </a:r>
            <a:r>
              <a:rPr lang="ur-PK" dirty="0"/>
              <a:t> </a:t>
            </a:r>
            <a:r>
              <a:rPr lang="ur-PK" dirty="0" err="1"/>
              <a:t>فَشَرْطُهُ</a:t>
            </a:r>
            <a:r>
              <a:rPr lang="ur-PK" dirty="0"/>
              <a:t> </a:t>
            </a:r>
            <a:r>
              <a:rPr lang="ur-PK" dirty="0" err="1"/>
              <a:t>أنْ</a:t>
            </a:r>
            <a:r>
              <a:rPr lang="ur-PK" dirty="0"/>
              <a:t> </a:t>
            </a:r>
            <a:r>
              <a:rPr lang="ur-PK" dirty="0" err="1"/>
              <a:t>يَخْتَصَّ</a:t>
            </a:r>
            <a:r>
              <a:rPr lang="ur-PK" dirty="0"/>
              <a:t> </a:t>
            </a:r>
            <a:r>
              <a:rPr lang="ur-PK" dirty="0" err="1"/>
              <a:t>بِالفِعْلِ</a:t>
            </a:r>
            <a:r>
              <a:rPr lang="ur-PK" dirty="0"/>
              <a:t> </a:t>
            </a:r>
            <a:r>
              <a:rPr lang="ur-PK" dirty="0" err="1"/>
              <a:t>كَشَمَّرَ</a:t>
            </a:r>
            <a:r>
              <a:rPr lang="ur-PK" dirty="0"/>
              <a:t> </a:t>
            </a:r>
            <a:r>
              <a:rPr lang="ur-PK" dirty="0" err="1"/>
              <a:t>وَضُرِبَ</a:t>
            </a:r>
            <a:r>
              <a:rPr lang="ur-PK" dirty="0"/>
              <a:t>،</a:t>
            </a:r>
          </a:p>
          <a:p>
            <a:pPr rtl="1"/>
            <a:r>
              <a:rPr lang="ur-PK" dirty="0" err="1"/>
              <a:t>وَإنْ</a:t>
            </a:r>
            <a:r>
              <a:rPr lang="ur-PK" dirty="0"/>
              <a:t> </a:t>
            </a:r>
            <a:r>
              <a:rPr lang="ur-PK" dirty="0" err="1"/>
              <a:t>لَمْ</a:t>
            </a:r>
            <a:r>
              <a:rPr lang="ur-PK" dirty="0"/>
              <a:t> </a:t>
            </a:r>
            <a:r>
              <a:rPr lang="ur-PK" dirty="0" err="1"/>
              <a:t>يَخْتَصَّ</a:t>
            </a:r>
            <a:r>
              <a:rPr lang="ur-PK" dirty="0"/>
              <a:t> </a:t>
            </a:r>
            <a:r>
              <a:rPr lang="ur-PK" dirty="0" err="1"/>
              <a:t>بِهِ</a:t>
            </a:r>
            <a:r>
              <a:rPr lang="ur-PK" dirty="0"/>
              <a:t> </a:t>
            </a:r>
            <a:r>
              <a:rPr lang="ur-PK" dirty="0" err="1"/>
              <a:t>فيِجِبُ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يَكونَ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أَوَّلِهِ</a:t>
            </a:r>
            <a:r>
              <a:rPr lang="ur-PK" dirty="0"/>
              <a:t> </a:t>
            </a:r>
            <a:r>
              <a:rPr lang="ur-PK" dirty="0" err="1"/>
              <a:t>إحْدَى</a:t>
            </a:r>
            <a:r>
              <a:rPr lang="ur-PK" dirty="0"/>
              <a:t> </a:t>
            </a:r>
            <a:r>
              <a:rPr lang="ur-PK" dirty="0" err="1"/>
              <a:t>حُرُوفِ</a:t>
            </a:r>
            <a:r>
              <a:rPr lang="ur-PK" dirty="0"/>
              <a:t> </a:t>
            </a:r>
            <a:r>
              <a:rPr lang="ur-PK" dirty="0" err="1"/>
              <a:t>المُضارَعَةِ</a:t>
            </a:r>
            <a:r>
              <a:rPr lang="ur-PK" dirty="0"/>
              <a:t>، </a:t>
            </a:r>
            <a:r>
              <a:rPr lang="ur-PK" dirty="0" err="1"/>
              <a:t>وَ</a:t>
            </a:r>
            <a:r>
              <a:rPr lang="ur-PK" dirty="0"/>
              <a:t> لا </a:t>
            </a:r>
            <a:r>
              <a:rPr lang="ur-PK" dirty="0" err="1"/>
              <a:t>يَدْخُلَهُ</a:t>
            </a:r>
            <a:r>
              <a:rPr lang="ur-PK" dirty="0"/>
              <a:t> </a:t>
            </a:r>
            <a:r>
              <a:rPr lang="ur-PK" dirty="0" err="1"/>
              <a:t>الهَاءُ</a:t>
            </a:r>
            <a:r>
              <a:rPr lang="ur-PK" dirty="0"/>
              <a:t>، </a:t>
            </a:r>
            <a:r>
              <a:rPr lang="ur-PK" dirty="0" err="1"/>
              <a:t>كَأَحْمَدَ</a:t>
            </a:r>
            <a:r>
              <a:rPr lang="ur-PK" dirty="0"/>
              <a:t> </a:t>
            </a:r>
            <a:r>
              <a:rPr lang="ur-PK" dirty="0" err="1"/>
              <a:t>وَيَشْكُرَ</a:t>
            </a:r>
            <a:r>
              <a:rPr lang="ur-PK" dirty="0"/>
              <a:t> </a:t>
            </a:r>
            <a:r>
              <a:rPr lang="ur-PK" dirty="0" err="1"/>
              <a:t>وَتَغْلِبُ</a:t>
            </a:r>
            <a:r>
              <a:rPr lang="ur-PK" dirty="0"/>
              <a:t>، </a:t>
            </a:r>
            <a:r>
              <a:rPr lang="ur-PK" dirty="0" err="1"/>
              <a:t>وَنَرْجِسُ</a:t>
            </a:r>
            <a:r>
              <a:rPr lang="ur-PK" dirty="0"/>
              <a:t>.</a:t>
            </a:r>
            <a:endParaRPr lang="ar-SA" dirty="0"/>
          </a:p>
          <a:p>
            <a:pPr rtl="1"/>
            <a:r>
              <a:rPr lang="ur-PK" dirty="0" err="1"/>
              <a:t>فَيَعْمَلٌ</a:t>
            </a:r>
            <a:r>
              <a:rPr lang="ur-PK" dirty="0"/>
              <a:t> </a:t>
            </a:r>
            <a:r>
              <a:rPr lang="ur-PK" dirty="0" err="1"/>
              <a:t>مُنْصَرِفٌ</a:t>
            </a:r>
            <a:r>
              <a:rPr lang="ur-PK" dirty="0"/>
              <a:t>، </a:t>
            </a:r>
            <a:r>
              <a:rPr lang="ur-PK" dirty="0" err="1"/>
              <a:t>لِقَبُولِهِ</a:t>
            </a:r>
            <a:r>
              <a:rPr lang="ur-PK" dirty="0"/>
              <a:t> </a:t>
            </a:r>
            <a:r>
              <a:rPr lang="ur-PK" dirty="0" err="1"/>
              <a:t>الْهَاءَ</a:t>
            </a:r>
            <a:r>
              <a:rPr lang="ur-PK" dirty="0"/>
              <a:t> </a:t>
            </a:r>
            <a:r>
              <a:rPr lang="ur-PK" dirty="0" err="1"/>
              <a:t>كَقَوِلِهِمْ</a:t>
            </a:r>
            <a:r>
              <a:rPr lang="ur-PK" dirty="0"/>
              <a:t> </a:t>
            </a:r>
            <a:r>
              <a:rPr lang="ur-PK" dirty="0" err="1"/>
              <a:t>نَاقَةٌ</a:t>
            </a:r>
            <a:r>
              <a:rPr lang="ur-PK" dirty="0"/>
              <a:t> </a:t>
            </a:r>
            <a:r>
              <a:rPr lang="ur-PK" dirty="0" err="1"/>
              <a:t>يَعْمَلَةٌ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F8B1C-0B60-4587-8D51-B3B14128BAC0}"/>
              </a:ext>
            </a:extLst>
          </p:cNvPr>
          <p:cNvSpPr txBox="1"/>
          <p:nvPr/>
        </p:nvSpPr>
        <p:spPr>
          <a:xfrm>
            <a:off x="107504" y="1491630"/>
            <a:ext cx="2376264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الفعل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المجهول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من فعل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ثلاثي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الأفعال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المزيدة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فيه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6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807B64-8107-41D2-AC1E-4192ADBAF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843086"/>
              </p:ext>
            </p:extLst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55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كُلَّ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يُشْتَرَطُ</a:t>
            </a:r>
            <a:r>
              <a:rPr lang="ur-PK" dirty="0"/>
              <a:t> </a:t>
            </a:r>
            <a:r>
              <a:rPr lang="ur-PK" dirty="0" err="1"/>
              <a:t>فيِهِ</a:t>
            </a:r>
            <a:r>
              <a:rPr lang="ur-PK" dirty="0"/>
              <a:t> </a:t>
            </a:r>
            <a:r>
              <a:rPr lang="ur-PK" dirty="0" err="1"/>
              <a:t>العَلَمِيَّةُ</a:t>
            </a:r>
            <a:r>
              <a:rPr lang="ur-PK" dirty="0"/>
              <a:t> - </a:t>
            </a:r>
            <a:r>
              <a:rPr lang="ur-PK" dirty="0" err="1"/>
              <a:t>وَهُوَ</a:t>
            </a:r>
            <a:r>
              <a:rPr lang="ur-PK" dirty="0"/>
              <a:t>: </a:t>
            </a:r>
            <a:r>
              <a:rPr lang="ur-PK" dirty="0" err="1"/>
              <a:t>التَّأْنِيْثُ</a:t>
            </a:r>
            <a:r>
              <a:rPr lang="ur-PK" dirty="0"/>
              <a:t> </a:t>
            </a:r>
            <a:r>
              <a:rPr lang="ur-PK" dirty="0" err="1"/>
              <a:t>بِالتَّاءِ</a:t>
            </a:r>
            <a:r>
              <a:rPr lang="ur-PK" dirty="0"/>
              <a:t>، </a:t>
            </a:r>
            <a:r>
              <a:rPr lang="ur-PK" dirty="0" err="1"/>
              <a:t>وَالمعْنَوِىُّ</a:t>
            </a:r>
            <a:r>
              <a:rPr lang="ur-PK" dirty="0"/>
              <a:t> </a:t>
            </a:r>
            <a:r>
              <a:rPr lang="ur-PK" dirty="0" err="1"/>
              <a:t>وَالعُجْمَةُ</a:t>
            </a:r>
            <a:r>
              <a:rPr lang="ur-PK" dirty="0"/>
              <a:t>، </a:t>
            </a:r>
            <a:r>
              <a:rPr lang="ur-PK" dirty="0" err="1"/>
              <a:t>وَالتَّرْكِيبُ</a:t>
            </a:r>
            <a:r>
              <a:rPr lang="ur-PK" dirty="0"/>
              <a:t>، </a:t>
            </a:r>
            <a:r>
              <a:rPr lang="ur-PK" dirty="0" err="1"/>
              <a:t>والاسْمُ</a:t>
            </a:r>
            <a:r>
              <a:rPr lang="ur-PK" dirty="0"/>
              <a:t> </a:t>
            </a:r>
            <a:r>
              <a:rPr lang="ur-PK" dirty="0" err="1"/>
              <a:t>الَّذِي</a:t>
            </a:r>
            <a:r>
              <a:rPr lang="ur-PK" dirty="0"/>
              <a:t> </a:t>
            </a:r>
            <a:r>
              <a:rPr lang="ur-PK" dirty="0" err="1"/>
              <a:t>فيِهِ</a:t>
            </a:r>
            <a:r>
              <a:rPr lang="ur-PK" dirty="0"/>
              <a:t> </a:t>
            </a:r>
            <a:r>
              <a:rPr lang="ur-PK" dirty="0" err="1"/>
              <a:t>الألِفُ</a:t>
            </a:r>
            <a:r>
              <a:rPr lang="ur-PK" dirty="0"/>
              <a:t> </a:t>
            </a:r>
            <a:r>
              <a:rPr lang="ur-PK" dirty="0" err="1"/>
              <a:t>وَالنَّونُ</a:t>
            </a:r>
            <a:r>
              <a:rPr lang="ur-PK" dirty="0"/>
              <a:t> </a:t>
            </a:r>
            <a:r>
              <a:rPr lang="ur-PK" dirty="0" err="1"/>
              <a:t>الزائدتان</a:t>
            </a:r>
            <a:r>
              <a:rPr lang="ur-PK" dirty="0"/>
              <a:t> – </a:t>
            </a:r>
          </a:p>
          <a:p>
            <a:pPr rtl="1"/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لَمْ</a:t>
            </a:r>
            <a:r>
              <a:rPr lang="ur-PK" dirty="0"/>
              <a:t> </a:t>
            </a:r>
            <a:r>
              <a:rPr lang="ur-PK" dirty="0" err="1"/>
              <a:t>يُشْتَرَطْ</a:t>
            </a:r>
            <a:r>
              <a:rPr lang="ur-PK" dirty="0"/>
              <a:t> </a:t>
            </a:r>
            <a:r>
              <a:rPr lang="ur-PK" dirty="0" err="1"/>
              <a:t>فيِهِ</a:t>
            </a:r>
            <a:r>
              <a:rPr lang="ur-PK" dirty="0"/>
              <a:t> </a:t>
            </a:r>
            <a:r>
              <a:rPr lang="ur-PK" dirty="0" err="1"/>
              <a:t>ذلِك</a:t>
            </a:r>
            <a:r>
              <a:rPr lang="ur-PK" dirty="0"/>
              <a:t> </a:t>
            </a:r>
            <a:r>
              <a:rPr lang="ur-PK" dirty="0" err="1"/>
              <a:t>وَاجْتَمَعَ</a:t>
            </a:r>
            <a:r>
              <a:rPr lang="ur-PK" dirty="0"/>
              <a:t> </a:t>
            </a:r>
            <a:r>
              <a:rPr lang="ur-PK" dirty="0" err="1"/>
              <a:t>مَعَ</a:t>
            </a:r>
            <a:r>
              <a:rPr lang="ur-PK" dirty="0"/>
              <a:t> </a:t>
            </a:r>
            <a:r>
              <a:rPr lang="ur-PK" dirty="0" err="1"/>
              <a:t>سَبَبٍ</a:t>
            </a:r>
            <a:r>
              <a:rPr lang="ur-PK" dirty="0"/>
              <a:t> </a:t>
            </a:r>
            <a:r>
              <a:rPr lang="ur-PK" dirty="0" err="1"/>
              <a:t>وَاحِدٍ</a:t>
            </a:r>
            <a:r>
              <a:rPr lang="ur-PK" dirty="0"/>
              <a:t> </a:t>
            </a:r>
            <a:r>
              <a:rPr lang="ur-PK" dirty="0" err="1"/>
              <a:t>فَقَط</a:t>
            </a:r>
            <a:r>
              <a:rPr lang="ur-PK" dirty="0"/>
              <a:t> –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الْعَلَمُ</a:t>
            </a:r>
            <a:r>
              <a:rPr lang="ur-PK" dirty="0"/>
              <a:t> </a:t>
            </a:r>
            <a:r>
              <a:rPr lang="ur-PK" dirty="0" err="1"/>
              <a:t>المَعْدُوْلُ</a:t>
            </a:r>
            <a:r>
              <a:rPr lang="ur-PK" dirty="0"/>
              <a:t>، </a:t>
            </a:r>
            <a:r>
              <a:rPr lang="ur-PK" dirty="0" err="1"/>
              <a:t>وَوَزْنُ</a:t>
            </a:r>
            <a:r>
              <a:rPr lang="ur-PK" dirty="0"/>
              <a:t> </a:t>
            </a:r>
            <a:r>
              <a:rPr lang="ur-PK" dirty="0" err="1"/>
              <a:t>الفِعْل</a:t>
            </a:r>
            <a:r>
              <a:rPr lang="ur-PK" dirty="0"/>
              <a:t> - </a:t>
            </a:r>
            <a:r>
              <a:rPr lang="ur-PK" dirty="0" err="1"/>
              <a:t>إذا</a:t>
            </a:r>
            <a:r>
              <a:rPr lang="ur-PK" dirty="0"/>
              <a:t> </a:t>
            </a:r>
            <a:r>
              <a:rPr lang="ur-PK" dirty="0" err="1"/>
              <a:t>نُكِّرَ</a:t>
            </a:r>
            <a:r>
              <a:rPr lang="ur-PK" dirty="0"/>
              <a:t> </a:t>
            </a:r>
            <a:r>
              <a:rPr lang="ur-PK" dirty="0" err="1"/>
              <a:t>صُرِّفَ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57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وأَمَّا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القِسْمِ</a:t>
            </a:r>
            <a:r>
              <a:rPr lang="ur-PK" dirty="0"/>
              <a:t> </a:t>
            </a:r>
            <a:r>
              <a:rPr lang="ur-PK" dirty="0" err="1"/>
              <a:t>الأوَّل</a:t>
            </a:r>
            <a:r>
              <a:rPr lang="ur-PK" dirty="0"/>
              <a:t>، </a:t>
            </a:r>
            <a:r>
              <a:rPr lang="ur-PK" dirty="0" err="1"/>
              <a:t>فَلِبَقَاءِ</a:t>
            </a:r>
            <a:r>
              <a:rPr lang="ur-PK" dirty="0"/>
              <a:t> </a:t>
            </a:r>
            <a:r>
              <a:rPr lang="ur-PK" dirty="0" err="1"/>
              <a:t>الإِسْمِ</a:t>
            </a:r>
            <a:r>
              <a:rPr lang="ur-PK" dirty="0"/>
              <a:t> </a:t>
            </a:r>
            <a:r>
              <a:rPr lang="ur-PK" dirty="0" err="1"/>
              <a:t>بِلا</a:t>
            </a:r>
            <a:r>
              <a:rPr lang="ur-PK" dirty="0"/>
              <a:t> </a:t>
            </a:r>
            <a:r>
              <a:rPr lang="ur-PK" dirty="0" err="1"/>
              <a:t>سَبَبٍ</a:t>
            </a:r>
            <a:r>
              <a:rPr lang="ur-PK" dirty="0"/>
              <a:t>، </a:t>
            </a:r>
            <a:r>
              <a:rPr lang="ur-PK" dirty="0" err="1"/>
              <a:t>وَأَمَّا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الثَّانِى</a:t>
            </a:r>
            <a:r>
              <a:rPr lang="ur-PK" dirty="0"/>
              <a:t> </a:t>
            </a:r>
            <a:r>
              <a:rPr lang="ur-PK" dirty="0" err="1"/>
              <a:t>فَلِبَقَائِهِ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سَبَبٍ</a:t>
            </a:r>
            <a:r>
              <a:rPr lang="ur-PK" dirty="0"/>
              <a:t> </a:t>
            </a:r>
            <a:r>
              <a:rPr lang="ur-PK" dirty="0" err="1"/>
              <a:t>وَاحِدٍ</a:t>
            </a:r>
            <a:r>
              <a:rPr lang="ur-PK" dirty="0"/>
              <a:t>، </a:t>
            </a:r>
            <a:r>
              <a:rPr lang="ur-PK" dirty="0" err="1"/>
              <a:t>تَقُولُ</a:t>
            </a:r>
            <a:r>
              <a:rPr lang="ur-PK" dirty="0"/>
              <a:t>: </a:t>
            </a:r>
            <a:r>
              <a:rPr lang="ur-PK" dirty="0" err="1"/>
              <a:t>جَاءَ</a:t>
            </a:r>
            <a:r>
              <a:rPr lang="ur-PK" dirty="0"/>
              <a:t> </a:t>
            </a:r>
            <a:r>
              <a:rPr lang="ur-PK" dirty="0" err="1"/>
              <a:t>طَلْحَةُ</a:t>
            </a:r>
            <a:r>
              <a:rPr lang="ur-PK" dirty="0"/>
              <a:t> </a:t>
            </a:r>
            <a:r>
              <a:rPr lang="ur-PK" dirty="0" err="1"/>
              <a:t>وَطَلْحَةٌ</a:t>
            </a:r>
            <a:r>
              <a:rPr lang="ur-PK" dirty="0"/>
              <a:t> </a:t>
            </a:r>
            <a:r>
              <a:rPr lang="ur-PK" dirty="0" err="1"/>
              <a:t>آخَرَ</a:t>
            </a:r>
            <a:r>
              <a:rPr lang="ur-PK" dirty="0"/>
              <a:t>، </a:t>
            </a:r>
            <a:r>
              <a:rPr lang="ur-PK" dirty="0" err="1"/>
              <a:t>وقَامَ</a:t>
            </a:r>
            <a:r>
              <a:rPr lang="ur-PK" dirty="0"/>
              <a:t> </a:t>
            </a:r>
            <a:r>
              <a:rPr lang="ur-PK" dirty="0" err="1"/>
              <a:t>عُمَرُ</a:t>
            </a:r>
            <a:r>
              <a:rPr lang="ur-PK" dirty="0"/>
              <a:t> </a:t>
            </a:r>
            <a:r>
              <a:rPr lang="ur-PK" dirty="0" err="1"/>
              <a:t>وعُمَرٌ</a:t>
            </a:r>
            <a:r>
              <a:rPr lang="ur-PK" dirty="0"/>
              <a:t> </a:t>
            </a:r>
            <a:r>
              <a:rPr lang="ur-PK" dirty="0" err="1"/>
              <a:t>آخرُ</a:t>
            </a:r>
            <a:r>
              <a:rPr lang="ur-PK" dirty="0"/>
              <a:t>، </a:t>
            </a:r>
            <a:r>
              <a:rPr lang="ur-PK" dirty="0" err="1"/>
              <a:t>وَضَرَبَ</a:t>
            </a:r>
            <a:r>
              <a:rPr lang="ur-PK" dirty="0"/>
              <a:t> </a:t>
            </a:r>
            <a:r>
              <a:rPr lang="ur-PK" dirty="0" err="1"/>
              <a:t>أحْمَدُ</a:t>
            </a:r>
            <a:r>
              <a:rPr lang="ur-PK" dirty="0"/>
              <a:t> </a:t>
            </a:r>
            <a:r>
              <a:rPr lang="ur-PK" dirty="0" err="1"/>
              <a:t>وَأحْمَدٌ</a:t>
            </a:r>
            <a:r>
              <a:rPr lang="ur-PK" dirty="0"/>
              <a:t> </a:t>
            </a:r>
            <a:r>
              <a:rPr lang="ur-PK" dirty="0" err="1"/>
              <a:t>آخَرُ</a:t>
            </a:r>
            <a:r>
              <a:rPr lang="ur-PK" dirty="0"/>
              <a:t>.</a:t>
            </a:r>
            <a:endParaRPr lang="en-GB" dirty="0"/>
          </a:p>
          <a:p>
            <a:pPr rtl="1"/>
            <a:r>
              <a:rPr lang="ur-PK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07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وَكُلُّ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لا </a:t>
            </a:r>
            <a:r>
              <a:rPr lang="ur-PK" dirty="0" err="1"/>
              <a:t>يَنْصَرِفُ</a:t>
            </a:r>
            <a:r>
              <a:rPr lang="ur-PK" dirty="0"/>
              <a:t> </a:t>
            </a:r>
            <a:r>
              <a:rPr lang="ur-PK" dirty="0" err="1"/>
              <a:t>إذا</a:t>
            </a:r>
            <a:r>
              <a:rPr lang="ur-PK" dirty="0"/>
              <a:t> </a:t>
            </a:r>
            <a:r>
              <a:rPr lang="ur-PK" dirty="0" err="1"/>
              <a:t>اُضِيفَ</a:t>
            </a:r>
            <a:r>
              <a:rPr lang="ur-PK" dirty="0"/>
              <a:t>، </a:t>
            </a:r>
            <a:r>
              <a:rPr lang="ur-PK" dirty="0" err="1"/>
              <a:t>أَو</a:t>
            </a:r>
            <a:r>
              <a:rPr lang="ur-PK" dirty="0"/>
              <a:t> </a:t>
            </a:r>
            <a:r>
              <a:rPr lang="ur-PK" dirty="0" err="1"/>
              <a:t>دَخَلَهُ</a:t>
            </a:r>
            <a:r>
              <a:rPr lang="ur-PK" dirty="0"/>
              <a:t> </a:t>
            </a:r>
            <a:r>
              <a:rPr lang="ur-PK" dirty="0" err="1"/>
              <a:t>اللامُ</a:t>
            </a:r>
            <a:r>
              <a:rPr lang="ur-PK" dirty="0"/>
              <a:t> </a:t>
            </a:r>
            <a:r>
              <a:rPr lang="ur-PK" dirty="0" err="1"/>
              <a:t>دَخَلَتْهُ</a:t>
            </a:r>
            <a:r>
              <a:rPr lang="ur-PK" dirty="0"/>
              <a:t> </a:t>
            </a:r>
            <a:r>
              <a:rPr lang="ur-PK" dirty="0" err="1"/>
              <a:t>اَلْكَسْرَةُ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مَرَرْتُ</a:t>
            </a:r>
            <a:r>
              <a:rPr lang="ur-PK" dirty="0"/>
              <a:t> </a:t>
            </a:r>
            <a:r>
              <a:rPr lang="ur-PK" dirty="0" err="1"/>
              <a:t>بِأحْمَدِكُمْ</a:t>
            </a:r>
            <a:r>
              <a:rPr lang="ur-PK" dirty="0"/>
              <a:t> </a:t>
            </a:r>
            <a:r>
              <a:rPr lang="ur-PK" dirty="0" err="1"/>
              <a:t>وَبِالأحْمَدِ</a:t>
            </a:r>
            <a:r>
              <a:rPr lang="ur-PK" dirty="0"/>
              <a:t>. </a:t>
            </a:r>
            <a:endParaRPr lang="en-GB" dirty="0"/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وَيُصْرَفُ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لِلتَّخْفِيْفِ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نَحْوُ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مُحَمَّدُ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بْنُ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عَبْدِ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اللهِ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والتناسب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نحو ﴿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سَلَاسِلَ وَأَغْلَالًا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6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المؤنث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بالألف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 تقوی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حوراء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الجمع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أنبياء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علماء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مدارس،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قراطيس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3"/>
                </a:solidFill>
              </a:rPr>
              <a:t>العلم</a:t>
            </a:r>
            <a:r>
              <a:rPr lang="ur-PK" dirty="0">
                <a:solidFill>
                  <a:schemeClr val="accent3"/>
                </a:solidFill>
              </a:rPr>
              <a:t>: </a:t>
            </a:r>
            <a:r>
              <a:rPr lang="ur-PK" dirty="0" err="1">
                <a:solidFill>
                  <a:schemeClr val="accent3"/>
                </a:solidFill>
              </a:rPr>
              <a:t>إبراهيم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آمنة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أحمد</a:t>
            </a:r>
            <a:r>
              <a:rPr lang="ur-PK" dirty="0">
                <a:solidFill>
                  <a:schemeClr val="accent3"/>
                </a:solidFill>
              </a:rPr>
              <a:t>، عمر، عثمان، </a:t>
            </a:r>
            <a:r>
              <a:rPr lang="ur-PK" dirty="0" err="1">
                <a:solidFill>
                  <a:schemeClr val="accent3"/>
                </a:solidFill>
              </a:rPr>
              <a:t>معديكرب</a:t>
            </a:r>
            <a:endParaRPr lang="ur-PK" dirty="0">
              <a:solidFill>
                <a:schemeClr val="accent3"/>
              </a:solidFill>
            </a:endParaRPr>
          </a:p>
          <a:p>
            <a:pPr rtl="1"/>
            <a:r>
              <a:rPr lang="ur-PK" dirty="0" err="1">
                <a:solidFill>
                  <a:schemeClr val="accent3"/>
                </a:solidFill>
              </a:rPr>
              <a:t>الوصف</a:t>
            </a:r>
            <a:r>
              <a:rPr lang="ur-PK" dirty="0">
                <a:solidFill>
                  <a:schemeClr val="accent3"/>
                </a:solidFill>
              </a:rPr>
              <a:t>: </a:t>
            </a:r>
            <a:r>
              <a:rPr lang="ur-PK" dirty="0" err="1">
                <a:solidFill>
                  <a:schemeClr val="accent3"/>
                </a:solidFill>
              </a:rPr>
              <a:t>أحمر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غضبان</a:t>
            </a:r>
            <a:r>
              <a:rPr lang="ur-PK" dirty="0">
                <a:solidFill>
                  <a:schemeClr val="accent3"/>
                </a:solidFill>
              </a:rPr>
              <a:t>، مثنی ثلاث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6628B-3D8E-4EB0-AE4E-CB4E1637D834}"/>
              </a:ext>
            </a:extLst>
          </p:cNvPr>
          <p:cNvSpPr txBox="1"/>
          <p:nvPr/>
        </p:nvSpPr>
        <p:spPr>
          <a:xfrm>
            <a:off x="7164288" y="29224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عجمة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4814D-CA36-4427-AAF2-7F22C18E7808}"/>
              </a:ext>
            </a:extLst>
          </p:cNvPr>
          <p:cNvSpPr txBox="1"/>
          <p:nvPr/>
        </p:nvSpPr>
        <p:spPr>
          <a:xfrm>
            <a:off x="6158431" y="36425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تأنيث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03A12-1A32-4C63-9817-9E79D56165CA}"/>
              </a:ext>
            </a:extLst>
          </p:cNvPr>
          <p:cNvSpPr txBox="1"/>
          <p:nvPr/>
        </p:nvSpPr>
        <p:spPr>
          <a:xfrm>
            <a:off x="5448167" y="292249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وزن </a:t>
            </a:r>
            <a:r>
              <a:rPr lang="ur-PK" dirty="0" err="1">
                <a:solidFill>
                  <a:schemeClr val="accent1"/>
                </a:solidFill>
              </a:rPr>
              <a:t>الفعل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33EF5-DEAF-4945-8C61-2DC6491D4249}"/>
              </a:ext>
            </a:extLst>
          </p:cNvPr>
          <p:cNvSpPr txBox="1"/>
          <p:nvPr/>
        </p:nvSpPr>
        <p:spPr>
          <a:xfrm>
            <a:off x="4880585" y="3642578"/>
            <a:ext cx="5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عدل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E3902-52CA-4CCA-BD9A-ADC7E0C25B10}"/>
              </a:ext>
            </a:extLst>
          </p:cNvPr>
          <p:cNvSpPr txBox="1"/>
          <p:nvPr/>
        </p:nvSpPr>
        <p:spPr>
          <a:xfrm>
            <a:off x="3573717" y="2922498"/>
            <a:ext cx="148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ألف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ونون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زائدتان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B29B0-170A-434A-AEDA-E101E7EF0B64}"/>
              </a:ext>
            </a:extLst>
          </p:cNvPr>
          <p:cNvSpPr txBox="1"/>
          <p:nvPr/>
        </p:nvSpPr>
        <p:spPr>
          <a:xfrm>
            <a:off x="2627784" y="3642578"/>
            <a:ext cx="79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تركيب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E889A-0148-4961-9ED4-CB09F5142820}"/>
              </a:ext>
            </a:extLst>
          </p:cNvPr>
          <p:cNvSpPr txBox="1"/>
          <p:nvPr/>
        </p:nvSpPr>
        <p:spPr>
          <a:xfrm>
            <a:off x="6804248" y="40563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وزن </a:t>
            </a:r>
            <a:r>
              <a:rPr lang="ur-PK" dirty="0" err="1">
                <a:solidFill>
                  <a:schemeClr val="accent1"/>
                </a:solidFill>
              </a:rPr>
              <a:t>الفعل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4219C-79EA-48E7-A31D-727FD739C56F}"/>
              </a:ext>
            </a:extLst>
          </p:cNvPr>
          <p:cNvSpPr txBox="1"/>
          <p:nvPr/>
        </p:nvSpPr>
        <p:spPr>
          <a:xfrm>
            <a:off x="5519217" y="4776458"/>
            <a:ext cx="174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ألف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ونون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زائدتان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5E2B9A-3596-4B51-8B8F-80F1DAAD0B9B}"/>
              </a:ext>
            </a:extLst>
          </p:cNvPr>
          <p:cNvSpPr txBox="1"/>
          <p:nvPr/>
        </p:nvSpPr>
        <p:spPr>
          <a:xfrm>
            <a:off x="4504922" y="40563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عدل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8" grpId="0"/>
      <p:bldP spid="12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مؤنث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بالألف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همزة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زائدة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للتأنيث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واقعة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بعد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ثلاثة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أحرف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أصلية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rtl="1"/>
            <a:r>
              <a:rPr lang="ur-PK" sz="2800" dirty="0"/>
              <a:t>«</a:t>
            </a:r>
            <a:r>
              <a:rPr lang="ur-PK" sz="2800" dirty="0" err="1"/>
              <a:t>إِنْ</a:t>
            </a:r>
            <a:r>
              <a:rPr lang="ur-PK" sz="2800" dirty="0"/>
              <a:t> </a:t>
            </a:r>
            <a:r>
              <a:rPr lang="ur-PK" sz="2800" dirty="0" err="1"/>
              <a:t>أَصَابَتْهُ</a:t>
            </a:r>
            <a:r>
              <a:rPr lang="ur-PK" sz="2800" dirty="0"/>
              <a:t> </a:t>
            </a:r>
            <a:r>
              <a:rPr lang="ur-PK" sz="2800" dirty="0" err="1"/>
              <a:t>سَرَّاءُ</a:t>
            </a:r>
            <a:r>
              <a:rPr lang="ur-PK" sz="2800" dirty="0"/>
              <a:t> </a:t>
            </a:r>
            <a:r>
              <a:rPr lang="ur-PK" sz="2800" dirty="0" err="1"/>
              <a:t>شَكَرَ</a:t>
            </a:r>
            <a:r>
              <a:rPr lang="ur-PK" sz="2800" dirty="0"/>
              <a:t> </a:t>
            </a:r>
            <a:r>
              <a:rPr lang="ur-PK" sz="2800" dirty="0" err="1"/>
              <a:t>فَكَانَ</a:t>
            </a:r>
            <a:r>
              <a:rPr lang="ur-PK" sz="2800" dirty="0"/>
              <a:t> </a:t>
            </a:r>
            <a:r>
              <a:rPr lang="ur-PK" sz="2800" dirty="0" err="1"/>
              <a:t>خَيْراً</a:t>
            </a:r>
            <a:r>
              <a:rPr lang="ur-PK" sz="2800" dirty="0"/>
              <a:t> </a:t>
            </a:r>
            <a:r>
              <a:rPr lang="ur-PK" sz="2800" dirty="0" err="1"/>
              <a:t>لَهُ</a:t>
            </a:r>
            <a:r>
              <a:rPr lang="ur-PK" sz="2800" dirty="0"/>
              <a:t>، </a:t>
            </a:r>
            <a:r>
              <a:rPr lang="ur-PK" sz="2800" dirty="0" err="1"/>
              <a:t>وَإِنْ</a:t>
            </a:r>
            <a:r>
              <a:rPr lang="ur-PK" sz="2800" dirty="0"/>
              <a:t> </a:t>
            </a:r>
            <a:r>
              <a:rPr lang="ur-PK" sz="2800" dirty="0" err="1"/>
              <a:t>أَصَابَتْهُ</a:t>
            </a:r>
            <a:r>
              <a:rPr lang="ur-PK" sz="2800" dirty="0"/>
              <a:t> </a:t>
            </a:r>
            <a:r>
              <a:rPr lang="ur-PK" sz="2800" dirty="0" err="1"/>
              <a:t>ضَرَّاءُ</a:t>
            </a:r>
            <a:r>
              <a:rPr lang="ur-PK" sz="2800" dirty="0"/>
              <a:t> </a:t>
            </a:r>
            <a:r>
              <a:rPr lang="ur-PK" sz="2800" dirty="0" err="1"/>
              <a:t>صَبَرَ</a:t>
            </a:r>
            <a:r>
              <a:rPr lang="ur-PK" sz="2800" dirty="0"/>
              <a:t> </a:t>
            </a:r>
            <a:r>
              <a:rPr lang="ur-PK" sz="2800" dirty="0" err="1"/>
              <a:t>فَكَانَ</a:t>
            </a:r>
            <a:r>
              <a:rPr lang="ur-PK" sz="2800" dirty="0"/>
              <a:t> </a:t>
            </a:r>
            <a:r>
              <a:rPr lang="ur-PK" sz="2800" dirty="0" err="1"/>
              <a:t>خيْراً</a:t>
            </a:r>
            <a:r>
              <a:rPr lang="ur-PK" sz="2800" dirty="0"/>
              <a:t> </a:t>
            </a:r>
            <a:r>
              <a:rPr lang="ur-PK" sz="2800" dirty="0" err="1"/>
              <a:t>لَهُ</a:t>
            </a:r>
            <a:r>
              <a:rPr lang="ur-PK" sz="2800" dirty="0"/>
              <a:t>»</a:t>
            </a:r>
            <a:endParaRPr lang="ar-SA" sz="2800" dirty="0"/>
          </a:p>
          <a:p>
            <a:pPr rtl="1"/>
            <a:r>
              <a:rPr lang="ur-PK" dirty="0"/>
              <a:t>﴿</a:t>
            </a:r>
            <a:r>
              <a:rPr lang="ar-SA" dirty="0"/>
              <a:t>يُنْفِقُونَ فِي السَّرَّاءِ وَالضَّرَّاءِ</a:t>
            </a:r>
            <a:r>
              <a:rPr lang="ur-PK" dirty="0"/>
              <a:t>﴾</a:t>
            </a:r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5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مؤنث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بالألف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همزة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زائدة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للتأنيث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واقعة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بعد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ثلاثة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أحرف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أصلية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rtl="1"/>
            <a:r>
              <a:rPr lang="ur-PK" dirty="0"/>
              <a:t>﴿</a:t>
            </a:r>
            <a:r>
              <a:rPr lang="ar-SA" dirty="0"/>
              <a:t>إِنَّمَا يَخْشَى اللَّهَ مِنْ عِبَادِهِ الْعُلَمَاءُ</a:t>
            </a:r>
            <a:r>
              <a:rPr lang="ur-PK" dirty="0"/>
              <a:t>﴾</a:t>
            </a:r>
            <a:endParaRPr lang="ar-SA" dirty="0"/>
          </a:p>
          <a:p>
            <a:pPr rtl="1"/>
            <a:r>
              <a:rPr lang="ur-PK" dirty="0"/>
              <a:t>﴿</a:t>
            </a:r>
            <a:r>
              <a:rPr lang="ar-SA" dirty="0"/>
              <a:t>يَعْلَمَهُ عُلَمَاءُ بَنِي إِسْرَائِيلَ</a:t>
            </a:r>
            <a:r>
              <a:rPr lang="ur-PK" dirty="0"/>
              <a:t>﴾</a:t>
            </a:r>
            <a:endParaRPr lang="ar-SA" dirty="0"/>
          </a:p>
          <a:p>
            <a:pPr rtl="1"/>
            <a:r>
              <a:rPr lang="ur-PK" dirty="0"/>
              <a:t>﴿</a:t>
            </a:r>
            <a:r>
              <a:rPr lang="ar-SA" dirty="0"/>
              <a:t>وَأَنْتُمْ سُكَارَى</a:t>
            </a:r>
            <a:r>
              <a:rPr lang="ur-PK" dirty="0"/>
              <a:t>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48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7D0F9B-047C-4800-8923-6453931047C2}"/>
              </a:ext>
            </a:extLst>
          </p:cNvPr>
          <p:cNvSpPr/>
          <p:nvPr/>
        </p:nvSpPr>
        <p:spPr>
          <a:xfrm>
            <a:off x="5790854" y="742575"/>
            <a:ext cx="1824632" cy="747872"/>
          </a:xfrm>
          <a:custGeom>
            <a:avLst/>
            <a:gdLst>
              <a:gd name="connsiteX0" fmla="*/ 0 w 1824632"/>
              <a:gd name="connsiteY0" fmla="*/ 74787 h 747872"/>
              <a:gd name="connsiteX1" fmla="*/ 74787 w 1824632"/>
              <a:gd name="connsiteY1" fmla="*/ 0 h 747872"/>
              <a:gd name="connsiteX2" fmla="*/ 1749845 w 1824632"/>
              <a:gd name="connsiteY2" fmla="*/ 0 h 747872"/>
              <a:gd name="connsiteX3" fmla="*/ 1824632 w 1824632"/>
              <a:gd name="connsiteY3" fmla="*/ 74787 h 747872"/>
              <a:gd name="connsiteX4" fmla="*/ 1824632 w 1824632"/>
              <a:gd name="connsiteY4" fmla="*/ 673085 h 747872"/>
              <a:gd name="connsiteX5" fmla="*/ 1749845 w 1824632"/>
              <a:gd name="connsiteY5" fmla="*/ 747872 h 747872"/>
              <a:gd name="connsiteX6" fmla="*/ 74787 w 1824632"/>
              <a:gd name="connsiteY6" fmla="*/ 747872 h 747872"/>
              <a:gd name="connsiteX7" fmla="*/ 0 w 1824632"/>
              <a:gd name="connsiteY7" fmla="*/ 673085 h 747872"/>
              <a:gd name="connsiteX8" fmla="*/ 0 w 1824632"/>
              <a:gd name="connsiteY8" fmla="*/ 74787 h 7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632" h="747872">
                <a:moveTo>
                  <a:pt x="0" y="74787"/>
                </a:moveTo>
                <a:cubicBezTo>
                  <a:pt x="0" y="33483"/>
                  <a:pt x="33483" y="0"/>
                  <a:pt x="74787" y="0"/>
                </a:cubicBezTo>
                <a:lnTo>
                  <a:pt x="1749845" y="0"/>
                </a:lnTo>
                <a:cubicBezTo>
                  <a:pt x="1791149" y="0"/>
                  <a:pt x="1824632" y="33483"/>
                  <a:pt x="1824632" y="74787"/>
                </a:cubicBezTo>
                <a:lnTo>
                  <a:pt x="1824632" y="673085"/>
                </a:lnTo>
                <a:cubicBezTo>
                  <a:pt x="1824632" y="714389"/>
                  <a:pt x="1791149" y="747872"/>
                  <a:pt x="1749845" y="747872"/>
                </a:cubicBezTo>
                <a:lnTo>
                  <a:pt x="74787" y="747872"/>
                </a:lnTo>
                <a:cubicBezTo>
                  <a:pt x="33483" y="747872"/>
                  <a:pt x="0" y="714389"/>
                  <a:pt x="0" y="673085"/>
                </a:cubicBezTo>
                <a:lnTo>
                  <a:pt x="0" y="7478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534" tIns="109534" rIns="109534" bIns="10953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300" kern="1200" dirty="0" err="1"/>
              <a:t>مبني</a:t>
            </a:r>
            <a:r>
              <a:rPr lang="ur-PK" sz="2300" kern="1200" dirty="0"/>
              <a:t> </a:t>
            </a:r>
            <a:r>
              <a:rPr lang="ur-PK" sz="2300" kern="1200" dirty="0" err="1"/>
              <a:t>الأصل</a:t>
            </a:r>
            <a:endParaRPr lang="en-GB" sz="23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21D4DE7-4DBE-4DA1-B4E4-B79267ACF2AD}"/>
              </a:ext>
            </a:extLst>
          </p:cNvPr>
          <p:cNvSpPr/>
          <p:nvPr/>
        </p:nvSpPr>
        <p:spPr>
          <a:xfrm>
            <a:off x="5790854" y="1553269"/>
            <a:ext cx="1824632" cy="747872"/>
          </a:xfrm>
          <a:custGeom>
            <a:avLst/>
            <a:gdLst>
              <a:gd name="connsiteX0" fmla="*/ 0 w 1824632"/>
              <a:gd name="connsiteY0" fmla="*/ 74787 h 747872"/>
              <a:gd name="connsiteX1" fmla="*/ 74787 w 1824632"/>
              <a:gd name="connsiteY1" fmla="*/ 0 h 747872"/>
              <a:gd name="connsiteX2" fmla="*/ 1749845 w 1824632"/>
              <a:gd name="connsiteY2" fmla="*/ 0 h 747872"/>
              <a:gd name="connsiteX3" fmla="*/ 1824632 w 1824632"/>
              <a:gd name="connsiteY3" fmla="*/ 74787 h 747872"/>
              <a:gd name="connsiteX4" fmla="*/ 1824632 w 1824632"/>
              <a:gd name="connsiteY4" fmla="*/ 673085 h 747872"/>
              <a:gd name="connsiteX5" fmla="*/ 1749845 w 1824632"/>
              <a:gd name="connsiteY5" fmla="*/ 747872 h 747872"/>
              <a:gd name="connsiteX6" fmla="*/ 74787 w 1824632"/>
              <a:gd name="connsiteY6" fmla="*/ 747872 h 747872"/>
              <a:gd name="connsiteX7" fmla="*/ 0 w 1824632"/>
              <a:gd name="connsiteY7" fmla="*/ 673085 h 747872"/>
              <a:gd name="connsiteX8" fmla="*/ 0 w 1824632"/>
              <a:gd name="connsiteY8" fmla="*/ 74787 h 7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632" h="747872">
                <a:moveTo>
                  <a:pt x="0" y="74787"/>
                </a:moveTo>
                <a:cubicBezTo>
                  <a:pt x="0" y="33483"/>
                  <a:pt x="33483" y="0"/>
                  <a:pt x="74787" y="0"/>
                </a:cubicBezTo>
                <a:lnTo>
                  <a:pt x="1749845" y="0"/>
                </a:lnTo>
                <a:cubicBezTo>
                  <a:pt x="1791149" y="0"/>
                  <a:pt x="1824632" y="33483"/>
                  <a:pt x="1824632" y="74787"/>
                </a:cubicBezTo>
                <a:lnTo>
                  <a:pt x="1824632" y="673085"/>
                </a:lnTo>
                <a:cubicBezTo>
                  <a:pt x="1824632" y="714389"/>
                  <a:pt x="1791149" y="747872"/>
                  <a:pt x="1749845" y="747872"/>
                </a:cubicBezTo>
                <a:lnTo>
                  <a:pt x="74787" y="747872"/>
                </a:lnTo>
                <a:cubicBezTo>
                  <a:pt x="33483" y="747872"/>
                  <a:pt x="0" y="714389"/>
                  <a:pt x="0" y="673085"/>
                </a:cubicBezTo>
                <a:lnTo>
                  <a:pt x="0" y="7478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534" tIns="109534" rIns="109534" bIns="10953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300" kern="1200" dirty="0"/>
              <a:t>حرف</a:t>
            </a:r>
            <a:endParaRPr lang="en-GB" sz="23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2EBFEE4-5F8C-4583-8C7A-CF4DD0166472}"/>
              </a:ext>
            </a:extLst>
          </p:cNvPr>
          <p:cNvSpPr/>
          <p:nvPr/>
        </p:nvSpPr>
        <p:spPr>
          <a:xfrm>
            <a:off x="3659683" y="2363963"/>
            <a:ext cx="1824632" cy="747872"/>
          </a:xfrm>
          <a:custGeom>
            <a:avLst/>
            <a:gdLst>
              <a:gd name="connsiteX0" fmla="*/ 0 w 1824632"/>
              <a:gd name="connsiteY0" fmla="*/ 74787 h 747872"/>
              <a:gd name="connsiteX1" fmla="*/ 74787 w 1824632"/>
              <a:gd name="connsiteY1" fmla="*/ 0 h 747872"/>
              <a:gd name="connsiteX2" fmla="*/ 1749845 w 1824632"/>
              <a:gd name="connsiteY2" fmla="*/ 0 h 747872"/>
              <a:gd name="connsiteX3" fmla="*/ 1824632 w 1824632"/>
              <a:gd name="connsiteY3" fmla="*/ 74787 h 747872"/>
              <a:gd name="connsiteX4" fmla="*/ 1824632 w 1824632"/>
              <a:gd name="connsiteY4" fmla="*/ 673085 h 747872"/>
              <a:gd name="connsiteX5" fmla="*/ 1749845 w 1824632"/>
              <a:gd name="connsiteY5" fmla="*/ 747872 h 747872"/>
              <a:gd name="connsiteX6" fmla="*/ 74787 w 1824632"/>
              <a:gd name="connsiteY6" fmla="*/ 747872 h 747872"/>
              <a:gd name="connsiteX7" fmla="*/ 0 w 1824632"/>
              <a:gd name="connsiteY7" fmla="*/ 673085 h 747872"/>
              <a:gd name="connsiteX8" fmla="*/ 0 w 1824632"/>
              <a:gd name="connsiteY8" fmla="*/ 74787 h 7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632" h="747872">
                <a:moveTo>
                  <a:pt x="0" y="74787"/>
                </a:moveTo>
                <a:cubicBezTo>
                  <a:pt x="0" y="33483"/>
                  <a:pt x="33483" y="0"/>
                  <a:pt x="74787" y="0"/>
                </a:cubicBezTo>
                <a:lnTo>
                  <a:pt x="1749845" y="0"/>
                </a:lnTo>
                <a:cubicBezTo>
                  <a:pt x="1791149" y="0"/>
                  <a:pt x="1824632" y="33483"/>
                  <a:pt x="1824632" y="74787"/>
                </a:cubicBezTo>
                <a:lnTo>
                  <a:pt x="1824632" y="673085"/>
                </a:lnTo>
                <a:cubicBezTo>
                  <a:pt x="1824632" y="714389"/>
                  <a:pt x="1791149" y="747872"/>
                  <a:pt x="1749845" y="747872"/>
                </a:cubicBezTo>
                <a:lnTo>
                  <a:pt x="74787" y="747872"/>
                </a:lnTo>
                <a:cubicBezTo>
                  <a:pt x="33483" y="747872"/>
                  <a:pt x="0" y="714389"/>
                  <a:pt x="0" y="673085"/>
                </a:cubicBezTo>
                <a:lnTo>
                  <a:pt x="0" y="7478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534" tIns="109534" rIns="109534" bIns="10953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300" kern="1200" dirty="0"/>
              <a:t>فعل </a:t>
            </a:r>
            <a:r>
              <a:rPr lang="ur-PK" sz="2300" kern="1200" dirty="0" err="1"/>
              <a:t>ماض</a:t>
            </a:r>
            <a:endParaRPr lang="en-GB" sz="23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887FFB-986B-478C-8C1D-A8E64D2FAFD4}"/>
              </a:ext>
            </a:extLst>
          </p:cNvPr>
          <p:cNvSpPr/>
          <p:nvPr/>
        </p:nvSpPr>
        <p:spPr>
          <a:xfrm>
            <a:off x="3659683" y="3174658"/>
            <a:ext cx="1824632" cy="747872"/>
          </a:xfrm>
          <a:custGeom>
            <a:avLst/>
            <a:gdLst>
              <a:gd name="connsiteX0" fmla="*/ 0 w 1824632"/>
              <a:gd name="connsiteY0" fmla="*/ 74787 h 747872"/>
              <a:gd name="connsiteX1" fmla="*/ 74787 w 1824632"/>
              <a:gd name="connsiteY1" fmla="*/ 0 h 747872"/>
              <a:gd name="connsiteX2" fmla="*/ 1749845 w 1824632"/>
              <a:gd name="connsiteY2" fmla="*/ 0 h 747872"/>
              <a:gd name="connsiteX3" fmla="*/ 1824632 w 1824632"/>
              <a:gd name="connsiteY3" fmla="*/ 74787 h 747872"/>
              <a:gd name="connsiteX4" fmla="*/ 1824632 w 1824632"/>
              <a:gd name="connsiteY4" fmla="*/ 673085 h 747872"/>
              <a:gd name="connsiteX5" fmla="*/ 1749845 w 1824632"/>
              <a:gd name="connsiteY5" fmla="*/ 747872 h 747872"/>
              <a:gd name="connsiteX6" fmla="*/ 74787 w 1824632"/>
              <a:gd name="connsiteY6" fmla="*/ 747872 h 747872"/>
              <a:gd name="connsiteX7" fmla="*/ 0 w 1824632"/>
              <a:gd name="connsiteY7" fmla="*/ 673085 h 747872"/>
              <a:gd name="connsiteX8" fmla="*/ 0 w 1824632"/>
              <a:gd name="connsiteY8" fmla="*/ 74787 h 7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632" h="747872">
                <a:moveTo>
                  <a:pt x="0" y="74787"/>
                </a:moveTo>
                <a:cubicBezTo>
                  <a:pt x="0" y="33483"/>
                  <a:pt x="33483" y="0"/>
                  <a:pt x="74787" y="0"/>
                </a:cubicBezTo>
                <a:lnTo>
                  <a:pt x="1749845" y="0"/>
                </a:lnTo>
                <a:cubicBezTo>
                  <a:pt x="1791149" y="0"/>
                  <a:pt x="1824632" y="33483"/>
                  <a:pt x="1824632" y="74787"/>
                </a:cubicBezTo>
                <a:lnTo>
                  <a:pt x="1824632" y="673085"/>
                </a:lnTo>
                <a:cubicBezTo>
                  <a:pt x="1824632" y="714389"/>
                  <a:pt x="1791149" y="747872"/>
                  <a:pt x="1749845" y="747872"/>
                </a:cubicBezTo>
                <a:lnTo>
                  <a:pt x="74787" y="747872"/>
                </a:lnTo>
                <a:cubicBezTo>
                  <a:pt x="33483" y="747872"/>
                  <a:pt x="0" y="714389"/>
                  <a:pt x="0" y="673085"/>
                </a:cubicBezTo>
                <a:lnTo>
                  <a:pt x="0" y="747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109534" tIns="109534" rIns="109534" bIns="10953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300" kern="1200" dirty="0"/>
              <a:t>فعل </a:t>
            </a:r>
            <a:r>
              <a:rPr lang="ur-PK" sz="2300" kern="1200" dirty="0" err="1"/>
              <a:t>أمر</a:t>
            </a:r>
            <a:endParaRPr lang="en-GB" sz="23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C41A9C3-8AC4-4E46-A533-248CA0995088}"/>
              </a:ext>
            </a:extLst>
          </p:cNvPr>
          <p:cNvSpPr/>
          <p:nvPr/>
        </p:nvSpPr>
        <p:spPr>
          <a:xfrm>
            <a:off x="3659683" y="4053547"/>
            <a:ext cx="1824632" cy="747872"/>
          </a:xfrm>
          <a:custGeom>
            <a:avLst/>
            <a:gdLst>
              <a:gd name="connsiteX0" fmla="*/ 0 w 1824632"/>
              <a:gd name="connsiteY0" fmla="*/ 74787 h 747872"/>
              <a:gd name="connsiteX1" fmla="*/ 74787 w 1824632"/>
              <a:gd name="connsiteY1" fmla="*/ 0 h 747872"/>
              <a:gd name="connsiteX2" fmla="*/ 1749845 w 1824632"/>
              <a:gd name="connsiteY2" fmla="*/ 0 h 747872"/>
              <a:gd name="connsiteX3" fmla="*/ 1824632 w 1824632"/>
              <a:gd name="connsiteY3" fmla="*/ 74787 h 747872"/>
              <a:gd name="connsiteX4" fmla="*/ 1824632 w 1824632"/>
              <a:gd name="connsiteY4" fmla="*/ 673085 h 747872"/>
              <a:gd name="connsiteX5" fmla="*/ 1749845 w 1824632"/>
              <a:gd name="connsiteY5" fmla="*/ 747872 h 747872"/>
              <a:gd name="connsiteX6" fmla="*/ 74787 w 1824632"/>
              <a:gd name="connsiteY6" fmla="*/ 747872 h 747872"/>
              <a:gd name="connsiteX7" fmla="*/ 0 w 1824632"/>
              <a:gd name="connsiteY7" fmla="*/ 673085 h 747872"/>
              <a:gd name="connsiteX8" fmla="*/ 0 w 1824632"/>
              <a:gd name="connsiteY8" fmla="*/ 74787 h 7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632" h="747872">
                <a:moveTo>
                  <a:pt x="0" y="74787"/>
                </a:moveTo>
                <a:cubicBezTo>
                  <a:pt x="0" y="33483"/>
                  <a:pt x="33483" y="0"/>
                  <a:pt x="74787" y="0"/>
                </a:cubicBezTo>
                <a:lnTo>
                  <a:pt x="1749845" y="0"/>
                </a:lnTo>
                <a:cubicBezTo>
                  <a:pt x="1791149" y="0"/>
                  <a:pt x="1824632" y="33483"/>
                  <a:pt x="1824632" y="74787"/>
                </a:cubicBezTo>
                <a:lnTo>
                  <a:pt x="1824632" y="673085"/>
                </a:lnTo>
                <a:cubicBezTo>
                  <a:pt x="1824632" y="714389"/>
                  <a:pt x="1791149" y="747872"/>
                  <a:pt x="1749845" y="747872"/>
                </a:cubicBezTo>
                <a:lnTo>
                  <a:pt x="74787" y="747872"/>
                </a:lnTo>
                <a:cubicBezTo>
                  <a:pt x="33483" y="747872"/>
                  <a:pt x="0" y="714389"/>
                  <a:pt x="0" y="673085"/>
                </a:cubicBezTo>
                <a:lnTo>
                  <a:pt x="0" y="747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109534" tIns="109534" rIns="109534" bIns="10953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300" kern="1200" dirty="0"/>
              <a:t>فعل </a:t>
            </a:r>
            <a:r>
              <a:rPr lang="ur-PK" sz="2300" kern="1200" dirty="0" err="1"/>
              <a:t>مضارع</a:t>
            </a:r>
            <a:endParaRPr lang="en-GB" sz="23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4EDAF5-14F6-4A7B-BD63-1FC97D4F9E97}"/>
              </a:ext>
            </a:extLst>
          </p:cNvPr>
          <p:cNvSpPr/>
          <p:nvPr/>
        </p:nvSpPr>
        <p:spPr>
          <a:xfrm>
            <a:off x="1528512" y="1553269"/>
            <a:ext cx="1824632" cy="747872"/>
          </a:xfrm>
          <a:custGeom>
            <a:avLst/>
            <a:gdLst>
              <a:gd name="connsiteX0" fmla="*/ 0 w 1824632"/>
              <a:gd name="connsiteY0" fmla="*/ 74787 h 747872"/>
              <a:gd name="connsiteX1" fmla="*/ 74787 w 1824632"/>
              <a:gd name="connsiteY1" fmla="*/ 0 h 747872"/>
              <a:gd name="connsiteX2" fmla="*/ 1749845 w 1824632"/>
              <a:gd name="connsiteY2" fmla="*/ 0 h 747872"/>
              <a:gd name="connsiteX3" fmla="*/ 1824632 w 1824632"/>
              <a:gd name="connsiteY3" fmla="*/ 74787 h 747872"/>
              <a:gd name="connsiteX4" fmla="*/ 1824632 w 1824632"/>
              <a:gd name="connsiteY4" fmla="*/ 673085 h 747872"/>
              <a:gd name="connsiteX5" fmla="*/ 1749845 w 1824632"/>
              <a:gd name="connsiteY5" fmla="*/ 747872 h 747872"/>
              <a:gd name="connsiteX6" fmla="*/ 74787 w 1824632"/>
              <a:gd name="connsiteY6" fmla="*/ 747872 h 747872"/>
              <a:gd name="connsiteX7" fmla="*/ 0 w 1824632"/>
              <a:gd name="connsiteY7" fmla="*/ 673085 h 747872"/>
              <a:gd name="connsiteX8" fmla="*/ 0 w 1824632"/>
              <a:gd name="connsiteY8" fmla="*/ 74787 h 7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632" h="747872">
                <a:moveTo>
                  <a:pt x="0" y="74787"/>
                </a:moveTo>
                <a:cubicBezTo>
                  <a:pt x="0" y="33483"/>
                  <a:pt x="33483" y="0"/>
                  <a:pt x="74787" y="0"/>
                </a:cubicBezTo>
                <a:lnTo>
                  <a:pt x="1749845" y="0"/>
                </a:lnTo>
                <a:cubicBezTo>
                  <a:pt x="1791149" y="0"/>
                  <a:pt x="1824632" y="33483"/>
                  <a:pt x="1824632" y="74787"/>
                </a:cubicBezTo>
                <a:lnTo>
                  <a:pt x="1824632" y="673085"/>
                </a:lnTo>
                <a:cubicBezTo>
                  <a:pt x="1824632" y="714389"/>
                  <a:pt x="1791149" y="747872"/>
                  <a:pt x="1749845" y="747872"/>
                </a:cubicBezTo>
                <a:lnTo>
                  <a:pt x="74787" y="747872"/>
                </a:lnTo>
                <a:cubicBezTo>
                  <a:pt x="33483" y="747872"/>
                  <a:pt x="0" y="714389"/>
                  <a:pt x="0" y="673085"/>
                </a:cubicBezTo>
                <a:lnTo>
                  <a:pt x="0" y="7478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534" tIns="109534" rIns="109534" bIns="10953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300" kern="1200" dirty="0"/>
              <a:t>اسم </a:t>
            </a:r>
            <a:r>
              <a:rPr lang="ur-PK" sz="2300" kern="1200" dirty="0" err="1"/>
              <a:t>غير</a:t>
            </a:r>
            <a:r>
              <a:rPr lang="ur-PK" sz="2300" kern="1200" dirty="0"/>
              <a:t> </a:t>
            </a:r>
            <a:r>
              <a:rPr lang="ur-PK" sz="2300" kern="1200" dirty="0" err="1"/>
              <a:t>متمكن</a:t>
            </a:r>
            <a:endParaRPr lang="en-GB" sz="23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17493FC-B39C-4322-BAB0-9161255ACA38}"/>
              </a:ext>
            </a:extLst>
          </p:cNvPr>
          <p:cNvSpPr/>
          <p:nvPr/>
        </p:nvSpPr>
        <p:spPr>
          <a:xfrm>
            <a:off x="1528512" y="2800722"/>
            <a:ext cx="1824632" cy="747872"/>
          </a:xfrm>
          <a:custGeom>
            <a:avLst/>
            <a:gdLst>
              <a:gd name="connsiteX0" fmla="*/ 0 w 1824632"/>
              <a:gd name="connsiteY0" fmla="*/ 74787 h 747872"/>
              <a:gd name="connsiteX1" fmla="*/ 74787 w 1824632"/>
              <a:gd name="connsiteY1" fmla="*/ 0 h 747872"/>
              <a:gd name="connsiteX2" fmla="*/ 1749845 w 1824632"/>
              <a:gd name="connsiteY2" fmla="*/ 0 h 747872"/>
              <a:gd name="connsiteX3" fmla="*/ 1824632 w 1824632"/>
              <a:gd name="connsiteY3" fmla="*/ 74787 h 747872"/>
              <a:gd name="connsiteX4" fmla="*/ 1824632 w 1824632"/>
              <a:gd name="connsiteY4" fmla="*/ 673085 h 747872"/>
              <a:gd name="connsiteX5" fmla="*/ 1749845 w 1824632"/>
              <a:gd name="connsiteY5" fmla="*/ 747872 h 747872"/>
              <a:gd name="connsiteX6" fmla="*/ 74787 w 1824632"/>
              <a:gd name="connsiteY6" fmla="*/ 747872 h 747872"/>
              <a:gd name="connsiteX7" fmla="*/ 0 w 1824632"/>
              <a:gd name="connsiteY7" fmla="*/ 673085 h 747872"/>
              <a:gd name="connsiteX8" fmla="*/ 0 w 1824632"/>
              <a:gd name="connsiteY8" fmla="*/ 74787 h 7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632" h="747872">
                <a:moveTo>
                  <a:pt x="0" y="74787"/>
                </a:moveTo>
                <a:cubicBezTo>
                  <a:pt x="0" y="33483"/>
                  <a:pt x="33483" y="0"/>
                  <a:pt x="74787" y="0"/>
                </a:cubicBezTo>
                <a:lnTo>
                  <a:pt x="1749845" y="0"/>
                </a:lnTo>
                <a:cubicBezTo>
                  <a:pt x="1791149" y="0"/>
                  <a:pt x="1824632" y="33483"/>
                  <a:pt x="1824632" y="74787"/>
                </a:cubicBezTo>
                <a:lnTo>
                  <a:pt x="1824632" y="673085"/>
                </a:lnTo>
                <a:cubicBezTo>
                  <a:pt x="1824632" y="714389"/>
                  <a:pt x="1791149" y="747872"/>
                  <a:pt x="1749845" y="747872"/>
                </a:cubicBezTo>
                <a:lnTo>
                  <a:pt x="74787" y="747872"/>
                </a:lnTo>
                <a:cubicBezTo>
                  <a:pt x="33483" y="747872"/>
                  <a:pt x="0" y="714389"/>
                  <a:pt x="0" y="673085"/>
                </a:cubicBezTo>
                <a:lnTo>
                  <a:pt x="0" y="7478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534" tIns="109534" rIns="109534" bIns="10953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200" kern="1200" dirty="0" err="1"/>
              <a:t>غير</a:t>
            </a:r>
            <a:r>
              <a:rPr lang="ur-PK" sz="2200" kern="1200" dirty="0"/>
              <a:t> </a:t>
            </a:r>
            <a:r>
              <a:rPr lang="ur-PK" sz="2200" kern="1200" dirty="0" err="1"/>
              <a:t>أمكن</a:t>
            </a:r>
            <a:endParaRPr lang="ur-PK" sz="2200" kern="1200" dirty="0"/>
          </a:p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200" dirty="0" err="1"/>
              <a:t>غير</a:t>
            </a:r>
            <a:r>
              <a:rPr lang="ur-PK" sz="2200" dirty="0"/>
              <a:t> منصرف</a:t>
            </a:r>
            <a:endParaRPr lang="en-GB" sz="2200" kern="12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0755A5-BFB4-4FA7-9DEF-B030339C2E50}"/>
              </a:ext>
            </a:extLst>
          </p:cNvPr>
          <p:cNvSpPr/>
          <p:nvPr/>
        </p:nvSpPr>
        <p:spPr>
          <a:xfrm>
            <a:off x="1528512" y="4053547"/>
            <a:ext cx="1824632" cy="747872"/>
          </a:xfrm>
          <a:custGeom>
            <a:avLst/>
            <a:gdLst>
              <a:gd name="connsiteX0" fmla="*/ 0 w 1824632"/>
              <a:gd name="connsiteY0" fmla="*/ 74787 h 747872"/>
              <a:gd name="connsiteX1" fmla="*/ 74787 w 1824632"/>
              <a:gd name="connsiteY1" fmla="*/ 0 h 747872"/>
              <a:gd name="connsiteX2" fmla="*/ 1749845 w 1824632"/>
              <a:gd name="connsiteY2" fmla="*/ 0 h 747872"/>
              <a:gd name="connsiteX3" fmla="*/ 1824632 w 1824632"/>
              <a:gd name="connsiteY3" fmla="*/ 74787 h 747872"/>
              <a:gd name="connsiteX4" fmla="*/ 1824632 w 1824632"/>
              <a:gd name="connsiteY4" fmla="*/ 673085 h 747872"/>
              <a:gd name="connsiteX5" fmla="*/ 1749845 w 1824632"/>
              <a:gd name="connsiteY5" fmla="*/ 747872 h 747872"/>
              <a:gd name="connsiteX6" fmla="*/ 74787 w 1824632"/>
              <a:gd name="connsiteY6" fmla="*/ 747872 h 747872"/>
              <a:gd name="connsiteX7" fmla="*/ 0 w 1824632"/>
              <a:gd name="connsiteY7" fmla="*/ 673085 h 747872"/>
              <a:gd name="connsiteX8" fmla="*/ 0 w 1824632"/>
              <a:gd name="connsiteY8" fmla="*/ 74787 h 7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632" h="747872">
                <a:moveTo>
                  <a:pt x="0" y="74787"/>
                </a:moveTo>
                <a:cubicBezTo>
                  <a:pt x="0" y="33483"/>
                  <a:pt x="33483" y="0"/>
                  <a:pt x="74787" y="0"/>
                </a:cubicBezTo>
                <a:lnTo>
                  <a:pt x="1749845" y="0"/>
                </a:lnTo>
                <a:cubicBezTo>
                  <a:pt x="1791149" y="0"/>
                  <a:pt x="1824632" y="33483"/>
                  <a:pt x="1824632" y="74787"/>
                </a:cubicBezTo>
                <a:lnTo>
                  <a:pt x="1824632" y="673085"/>
                </a:lnTo>
                <a:cubicBezTo>
                  <a:pt x="1824632" y="714389"/>
                  <a:pt x="1791149" y="747872"/>
                  <a:pt x="1749845" y="747872"/>
                </a:cubicBezTo>
                <a:lnTo>
                  <a:pt x="74787" y="747872"/>
                </a:lnTo>
                <a:cubicBezTo>
                  <a:pt x="33483" y="747872"/>
                  <a:pt x="0" y="714389"/>
                  <a:pt x="0" y="673085"/>
                </a:cubicBezTo>
                <a:lnTo>
                  <a:pt x="0" y="747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109534" tIns="109534" rIns="109534" bIns="10953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200" kern="1200" dirty="0" err="1"/>
              <a:t>أمكن</a:t>
            </a:r>
            <a:endParaRPr lang="ur-PK" sz="2200" kern="1200" dirty="0"/>
          </a:p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200" dirty="0"/>
              <a:t>منصرف</a:t>
            </a:r>
            <a:endParaRPr lang="en-GB" sz="2200" kern="12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4D03902-579C-42D5-B27E-7C2885572F0C}"/>
              </a:ext>
            </a:extLst>
          </p:cNvPr>
          <p:cNvSpPr/>
          <p:nvPr/>
        </p:nvSpPr>
        <p:spPr>
          <a:xfrm>
            <a:off x="3659683" y="1851670"/>
            <a:ext cx="1824632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10613CF-6605-4063-B079-D2399DC226E1}"/>
              </a:ext>
            </a:extLst>
          </p:cNvPr>
          <p:cNvSpPr/>
          <p:nvPr/>
        </p:nvSpPr>
        <p:spPr>
          <a:xfrm flipH="1">
            <a:off x="3401041" y="4299942"/>
            <a:ext cx="210744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2010174-8AEC-411D-BFD0-709A4FCFFDDE}"/>
              </a:ext>
            </a:extLst>
          </p:cNvPr>
          <p:cNvSpPr/>
          <p:nvPr/>
        </p:nvSpPr>
        <p:spPr>
          <a:xfrm>
            <a:off x="1259632" y="2737899"/>
            <a:ext cx="268880" cy="22101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2D967E4-24BB-41C0-A669-CEA251E1B0A8}"/>
              </a:ext>
            </a:extLst>
          </p:cNvPr>
          <p:cNvSpPr/>
          <p:nvPr/>
        </p:nvSpPr>
        <p:spPr>
          <a:xfrm>
            <a:off x="369338" y="3469020"/>
            <a:ext cx="842397" cy="747872"/>
          </a:xfrm>
          <a:custGeom>
            <a:avLst/>
            <a:gdLst>
              <a:gd name="connsiteX0" fmla="*/ 0 w 1824632"/>
              <a:gd name="connsiteY0" fmla="*/ 74787 h 747872"/>
              <a:gd name="connsiteX1" fmla="*/ 74787 w 1824632"/>
              <a:gd name="connsiteY1" fmla="*/ 0 h 747872"/>
              <a:gd name="connsiteX2" fmla="*/ 1749845 w 1824632"/>
              <a:gd name="connsiteY2" fmla="*/ 0 h 747872"/>
              <a:gd name="connsiteX3" fmla="*/ 1824632 w 1824632"/>
              <a:gd name="connsiteY3" fmla="*/ 74787 h 747872"/>
              <a:gd name="connsiteX4" fmla="*/ 1824632 w 1824632"/>
              <a:gd name="connsiteY4" fmla="*/ 673085 h 747872"/>
              <a:gd name="connsiteX5" fmla="*/ 1749845 w 1824632"/>
              <a:gd name="connsiteY5" fmla="*/ 747872 h 747872"/>
              <a:gd name="connsiteX6" fmla="*/ 74787 w 1824632"/>
              <a:gd name="connsiteY6" fmla="*/ 747872 h 747872"/>
              <a:gd name="connsiteX7" fmla="*/ 0 w 1824632"/>
              <a:gd name="connsiteY7" fmla="*/ 673085 h 747872"/>
              <a:gd name="connsiteX8" fmla="*/ 0 w 1824632"/>
              <a:gd name="connsiteY8" fmla="*/ 74787 h 7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632" h="747872">
                <a:moveTo>
                  <a:pt x="0" y="74787"/>
                </a:moveTo>
                <a:cubicBezTo>
                  <a:pt x="0" y="33483"/>
                  <a:pt x="33483" y="0"/>
                  <a:pt x="74787" y="0"/>
                </a:cubicBezTo>
                <a:lnTo>
                  <a:pt x="1749845" y="0"/>
                </a:lnTo>
                <a:cubicBezTo>
                  <a:pt x="1791149" y="0"/>
                  <a:pt x="1824632" y="33483"/>
                  <a:pt x="1824632" y="74787"/>
                </a:cubicBezTo>
                <a:lnTo>
                  <a:pt x="1824632" y="673085"/>
                </a:lnTo>
                <a:cubicBezTo>
                  <a:pt x="1824632" y="714389"/>
                  <a:pt x="1791149" y="747872"/>
                  <a:pt x="1749845" y="747872"/>
                </a:cubicBezTo>
                <a:lnTo>
                  <a:pt x="74787" y="747872"/>
                </a:lnTo>
                <a:cubicBezTo>
                  <a:pt x="33483" y="747872"/>
                  <a:pt x="0" y="714389"/>
                  <a:pt x="0" y="673085"/>
                </a:cubicBezTo>
                <a:lnTo>
                  <a:pt x="0" y="7478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534" tIns="109534" rIns="109534" bIns="10953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300" kern="1200" dirty="0" err="1"/>
              <a:t>متمكن</a:t>
            </a:r>
            <a:endParaRPr lang="en-GB" sz="2300" kern="12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FF1D2D0-CB1B-486A-B471-7E6FDD1C21F6}"/>
              </a:ext>
            </a:extLst>
          </p:cNvPr>
          <p:cNvSpPr/>
          <p:nvPr/>
        </p:nvSpPr>
        <p:spPr>
          <a:xfrm>
            <a:off x="3401041" y="3066646"/>
            <a:ext cx="210744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8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مؤنث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بالألف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همزة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زائدة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للتأنيث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واقعة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بعد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ثلاثة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أحرف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أصلية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rtl="1"/>
            <a:r>
              <a:rPr lang="ur-PK" dirty="0"/>
              <a:t>﴿</a:t>
            </a:r>
            <a:r>
              <a:rPr lang="ar-SA" dirty="0"/>
              <a:t>فِي كُلِّ سَمَاءٍ</a:t>
            </a:r>
            <a:r>
              <a:rPr lang="ur-PK" dirty="0"/>
              <a:t>﴾</a:t>
            </a:r>
            <a:endParaRPr lang="ar-SA" dirty="0"/>
          </a:p>
          <a:p>
            <a:pPr rtl="1"/>
            <a:r>
              <a:rPr lang="ur-PK" dirty="0"/>
              <a:t>﴿</a:t>
            </a:r>
            <a:r>
              <a:rPr lang="ar-SA" dirty="0"/>
              <a:t>فِيهِ شِفَاءٌ لِلنَّاسِ</a:t>
            </a:r>
            <a:r>
              <a:rPr lang="ur-PK" dirty="0"/>
              <a:t>﴾</a:t>
            </a:r>
          </a:p>
          <a:p>
            <a:pPr rtl="1"/>
            <a:r>
              <a:rPr lang="ur-PK" dirty="0"/>
              <a:t>﴿</a:t>
            </a:r>
            <a:r>
              <a:rPr lang="ar-SA" dirty="0"/>
              <a:t>وَإِنْ كُنْتُمْ مَرْضَى</a:t>
            </a:r>
            <a:r>
              <a:rPr lang="ur-PK" dirty="0"/>
              <a:t>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99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مؤنث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بالألف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همزة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زائدة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للتأنيث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واقعة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بعد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ثلاثة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أحرف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أصلية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rtl="1"/>
            <a:r>
              <a:rPr lang="ur-PK" dirty="0"/>
              <a:t>﴿</a:t>
            </a:r>
            <a:r>
              <a:rPr lang="ar-SA" dirty="0"/>
              <a:t>فَلَا تَقْعُدْ بَعْدَ الذِّكْرَى</a:t>
            </a:r>
            <a:r>
              <a:rPr lang="ur-PK" dirty="0"/>
              <a:t>﴾</a:t>
            </a:r>
            <a:endParaRPr lang="ar-SA" dirty="0"/>
          </a:p>
          <a:p>
            <a:pPr rtl="1"/>
            <a:r>
              <a:rPr lang="ur-PK" dirty="0"/>
              <a:t>﴿</a:t>
            </a:r>
            <a:r>
              <a:rPr lang="ar-SA" dirty="0"/>
              <a:t>وَإِنَّ لَهُ عِنْدَنَا لَزُلْفَى</a:t>
            </a:r>
            <a:r>
              <a:rPr lang="ur-PK" dirty="0"/>
              <a:t>﴾</a:t>
            </a:r>
            <a:endParaRPr lang="ar-SA" dirty="0"/>
          </a:p>
          <a:p>
            <a:pPr rtl="1"/>
            <a:r>
              <a:rPr lang="ur-PK" dirty="0"/>
              <a:t>﴿</a:t>
            </a:r>
            <a:r>
              <a:rPr lang="ar-SA" dirty="0"/>
              <a:t>فَهَلْ لَنَا مِنْ شُفَعَاءَ</a:t>
            </a:r>
            <a:r>
              <a:rPr lang="ur-PK" dirty="0"/>
              <a:t>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09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منتهی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الجموع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/>
              <a:t>﴿</a:t>
            </a:r>
            <a:r>
              <a:rPr lang="ar-SA" dirty="0"/>
              <a:t>لَقَدْ نَصَرَكُمُ اللَّهُ فِي مَوَاطِنَ كَثِيرَةٍ</a:t>
            </a:r>
            <a:r>
              <a:rPr lang="ur-PK" dirty="0"/>
              <a:t>﴾</a:t>
            </a:r>
            <a:endParaRPr lang="ar-SA" dirty="0"/>
          </a:p>
          <a:p>
            <a:pPr rtl="1"/>
            <a:r>
              <a:rPr lang="ur-PK" dirty="0"/>
              <a:t>﴿</a:t>
            </a:r>
            <a:r>
              <a:rPr lang="ar-SA" dirty="0"/>
              <a:t>لَوْ كَانَ فِي الْأَرْضِ مَلَائِكَةٌ</a:t>
            </a:r>
            <a:r>
              <a:rPr lang="ur-PK" dirty="0"/>
              <a:t>﴾</a:t>
            </a:r>
            <a:endParaRPr lang="ar-SA" dirty="0"/>
          </a:p>
          <a:p>
            <a:pPr rtl="1"/>
            <a:r>
              <a:rPr lang="ur-PK" dirty="0"/>
              <a:t>﴿</a:t>
            </a:r>
            <a:r>
              <a:rPr lang="ar-SA" dirty="0"/>
              <a:t>يَعْمَلُونَ لَهُ مَا يَشَاءُ مِنْ مَحَارِيبَ وَتَمَاثِيلَ</a:t>
            </a:r>
            <a:r>
              <a:rPr lang="ur-PK" dirty="0"/>
              <a:t>﴾</a:t>
            </a:r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69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منتهی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الجموع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/>
              <a:t>﴿</a:t>
            </a:r>
            <a:r>
              <a:rPr lang="ar-SA" dirty="0"/>
              <a:t>وَزَيَّنَّا السَّمَاءَ الدُّنْيَا بِمَصَابِيحَ</a:t>
            </a:r>
            <a:r>
              <a:rPr lang="ur-PK" dirty="0"/>
              <a:t>﴾</a:t>
            </a:r>
            <a:endParaRPr lang="ar-SA" dirty="0"/>
          </a:p>
          <a:p>
            <a:pPr rtl="1"/>
            <a:r>
              <a:rPr lang="ur-PK" dirty="0"/>
              <a:t>﴿</a:t>
            </a:r>
            <a:r>
              <a:rPr lang="ar-SA" dirty="0"/>
              <a:t>جَعَلَ فِيكُمْ أَنْبِيَاءَ</a:t>
            </a:r>
            <a:r>
              <a:rPr lang="ur-PK" dirty="0"/>
              <a:t>﴾</a:t>
            </a:r>
            <a:endParaRPr lang="ar-SA" dirty="0"/>
          </a:p>
          <a:p>
            <a:pPr rtl="1"/>
            <a:r>
              <a:rPr lang="ur-PK" dirty="0"/>
              <a:t>﴿</a:t>
            </a:r>
            <a:r>
              <a:rPr lang="ar-SA" dirty="0"/>
              <a:t>مَا كَانَ لِلْمُشْرِكِينَ أَنْ يَعْمُرُوا مَسَاجِدَ اللَّهِ</a:t>
            </a:r>
            <a:r>
              <a:rPr lang="ur-PK" dirty="0"/>
              <a:t>﴾</a:t>
            </a:r>
            <a:endParaRPr lang="ar-SA" dirty="0"/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4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منتهی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الجموع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/>
              <a:t>﴿</a:t>
            </a:r>
            <a:r>
              <a:rPr lang="ar-SA" dirty="0"/>
              <a:t>لَا تَسْأَلُوا عَنْ أَشْيَاءَ</a:t>
            </a:r>
            <a:r>
              <a:rPr lang="ur-PK" dirty="0"/>
              <a:t>﴾</a:t>
            </a:r>
            <a:endParaRPr lang="ar-SA" dirty="0"/>
          </a:p>
          <a:p>
            <a:pPr rtl="1"/>
            <a:r>
              <a:rPr lang="ur-PK" dirty="0"/>
              <a:t>﴿</a:t>
            </a:r>
            <a:r>
              <a:rPr lang="ar-SA" dirty="0"/>
              <a:t>لَا تَبْخَسُوا النَّاسَ أَشْيَاءَهُمْ</a:t>
            </a:r>
            <a:r>
              <a:rPr lang="ur-PK" dirty="0"/>
              <a:t>﴾</a:t>
            </a:r>
            <a:endParaRPr lang="ar-SA" dirty="0"/>
          </a:p>
          <a:p>
            <a:pPr rtl="1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AFAE4-2C59-4471-A660-0BEEBD314DF2}"/>
              </a:ext>
            </a:extLst>
          </p:cNvPr>
          <p:cNvSpPr txBox="1"/>
          <p:nvPr/>
        </p:nvSpPr>
        <p:spPr>
          <a:xfrm>
            <a:off x="4067944" y="192367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شُيَئَاءُ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algn="ct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أَشْيِيَاءُ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2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العلمية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مع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العجمة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/>
              <a:t>﴿</a:t>
            </a:r>
            <a:r>
              <a:rPr lang="ar-SA" dirty="0"/>
              <a:t>قَوْمَ نُوحٍ أَوْ قَوْمَ هُودٍ أَوْ قَوْمَ صَالِحٍ وَمَا قَوْمُ لُوطٍ مِنْكُمْ بِبَعِيدٍ</a:t>
            </a:r>
            <a:r>
              <a:rPr lang="ur-PK" dirty="0"/>
              <a:t>﴾</a:t>
            </a:r>
          </a:p>
          <a:p>
            <a:pPr rtl="1"/>
            <a:r>
              <a:rPr lang="ur-PK" dirty="0"/>
              <a:t>﴿</a:t>
            </a:r>
            <a:r>
              <a:rPr lang="ar-SA" dirty="0"/>
              <a:t>كَانَ فِي يُوسُفَ وَإِخْوَتِهِ آيَاتٌ لِلسَّائِلِينَ</a:t>
            </a:r>
            <a:r>
              <a:rPr lang="ur-PK" dirty="0"/>
              <a:t>﴾</a:t>
            </a:r>
            <a:endParaRPr lang="ar-SA" dirty="0"/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2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العلمية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مع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التأنيث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/>
              <a:t>﴿</a:t>
            </a:r>
            <a:r>
              <a:rPr lang="ar-SA" dirty="0"/>
              <a:t>وَإِنِّي سَمَّيْتُهَا مَرْيَمَ</a:t>
            </a:r>
            <a:r>
              <a:rPr lang="ur-PK" dirty="0"/>
              <a:t>﴾</a:t>
            </a:r>
            <a:endParaRPr lang="ar-SA" dirty="0"/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42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العلمية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مع وزن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الفعل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/>
              <a:t>﴿</a:t>
            </a:r>
            <a:r>
              <a:rPr lang="ar-SA" dirty="0"/>
              <a:t>يَأْتِي مِنْ بَعْدِي اسْمُهُ أَحْمَدُ</a:t>
            </a:r>
            <a:r>
              <a:rPr lang="ur-PK" dirty="0"/>
              <a:t>﴾</a:t>
            </a:r>
            <a:endParaRPr lang="ar-SA" dirty="0"/>
          </a:p>
          <a:p>
            <a:pPr rtl="1"/>
            <a:r>
              <a:rPr lang="ur-PK" dirty="0" err="1"/>
              <a:t>يَثْرِبُ</a:t>
            </a:r>
            <a:endParaRPr lang="ar-SA" dirty="0"/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8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العلمية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مع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العدل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ar-SA" dirty="0"/>
              <a:t>وعَنْ أَميرِ الْمُؤْمِنِينَ أبي حفْصٍ عُمرَ بنِ الْخَطَّابِ</a:t>
            </a:r>
            <a:endParaRPr lang="ur-PK" dirty="0"/>
          </a:p>
          <a:p>
            <a:pPr rtl="1"/>
            <a:r>
              <a:rPr lang="ar-SA" dirty="0"/>
              <a:t>بَلْ كُلُّهُمْ مِنْ مُضرَ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51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العلمية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مع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الألف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والنون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الزائدتان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/>
              <a:t>﴿</a:t>
            </a:r>
            <a:r>
              <a:rPr lang="ar-SA" dirty="0"/>
              <a:t>مَا تَتْلُو الشَّيَاطِينُ عَلَى مُلْكِ سُلَيْمَانَ وَمَا كَفَرَ سُلَيْمَانُ</a:t>
            </a:r>
            <a:r>
              <a:rPr lang="ur-PK" dirty="0"/>
              <a:t>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37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BA718D2-AB1D-426E-A4C3-0423D4FCC7E7}"/>
              </a:ext>
            </a:extLst>
          </p:cNvPr>
          <p:cNvSpPr/>
          <p:nvPr/>
        </p:nvSpPr>
        <p:spPr>
          <a:xfrm>
            <a:off x="179868" y="52585"/>
            <a:ext cx="8784264" cy="874840"/>
          </a:xfrm>
          <a:custGeom>
            <a:avLst/>
            <a:gdLst>
              <a:gd name="connsiteX0" fmla="*/ 0 w 8784264"/>
              <a:gd name="connsiteY0" fmla="*/ 87484 h 874840"/>
              <a:gd name="connsiteX1" fmla="*/ 87484 w 8784264"/>
              <a:gd name="connsiteY1" fmla="*/ 0 h 874840"/>
              <a:gd name="connsiteX2" fmla="*/ 8696780 w 8784264"/>
              <a:gd name="connsiteY2" fmla="*/ 0 h 874840"/>
              <a:gd name="connsiteX3" fmla="*/ 8784264 w 8784264"/>
              <a:gd name="connsiteY3" fmla="*/ 87484 h 874840"/>
              <a:gd name="connsiteX4" fmla="*/ 8784264 w 8784264"/>
              <a:gd name="connsiteY4" fmla="*/ 787356 h 874840"/>
              <a:gd name="connsiteX5" fmla="*/ 8696780 w 8784264"/>
              <a:gd name="connsiteY5" fmla="*/ 874840 h 874840"/>
              <a:gd name="connsiteX6" fmla="*/ 87484 w 8784264"/>
              <a:gd name="connsiteY6" fmla="*/ 874840 h 874840"/>
              <a:gd name="connsiteX7" fmla="*/ 0 w 8784264"/>
              <a:gd name="connsiteY7" fmla="*/ 787356 h 874840"/>
              <a:gd name="connsiteX8" fmla="*/ 0 w 8784264"/>
              <a:gd name="connsiteY8" fmla="*/ 87484 h 87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4264" h="874840">
                <a:moveTo>
                  <a:pt x="0" y="87484"/>
                </a:moveTo>
                <a:cubicBezTo>
                  <a:pt x="0" y="39168"/>
                  <a:pt x="39168" y="0"/>
                  <a:pt x="87484" y="0"/>
                </a:cubicBezTo>
                <a:lnTo>
                  <a:pt x="8696780" y="0"/>
                </a:lnTo>
                <a:cubicBezTo>
                  <a:pt x="8745096" y="0"/>
                  <a:pt x="8784264" y="39168"/>
                  <a:pt x="8784264" y="87484"/>
                </a:cubicBezTo>
                <a:lnTo>
                  <a:pt x="8784264" y="787356"/>
                </a:lnTo>
                <a:cubicBezTo>
                  <a:pt x="8784264" y="835672"/>
                  <a:pt x="8745096" y="874840"/>
                  <a:pt x="8696780" y="874840"/>
                </a:cubicBezTo>
                <a:lnTo>
                  <a:pt x="87484" y="874840"/>
                </a:lnTo>
                <a:cubicBezTo>
                  <a:pt x="39168" y="874840"/>
                  <a:pt x="0" y="835672"/>
                  <a:pt x="0" y="787356"/>
                </a:cubicBezTo>
                <a:lnTo>
                  <a:pt x="0" y="874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303" tIns="132303" rIns="132303" bIns="132303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 err="1"/>
              <a:t>الأسباب</a:t>
            </a:r>
            <a:r>
              <a:rPr lang="ur-PK" sz="2800" kern="1200" dirty="0"/>
              <a:t> </a:t>
            </a:r>
            <a:r>
              <a:rPr lang="ur-PK" sz="2800" kern="1200" dirty="0" err="1"/>
              <a:t>التسعة</a:t>
            </a:r>
            <a:endParaRPr lang="en-GB" sz="28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EF6FDE0-21B0-49A5-BBDC-FC0842E39B9E}"/>
              </a:ext>
            </a:extLst>
          </p:cNvPr>
          <p:cNvSpPr/>
          <p:nvPr/>
        </p:nvSpPr>
        <p:spPr>
          <a:xfrm>
            <a:off x="6783020" y="1050298"/>
            <a:ext cx="2181112" cy="1240838"/>
          </a:xfrm>
          <a:custGeom>
            <a:avLst/>
            <a:gdLst>
              <a:gd name="connsiteX0" fmla="*/ 0 w 2181112"/>
              <a:gd name="connsiteY0" fmla="*/ 124084 h 1240838"/>
              <a:gd name="connsiteX1" fmla="*/ 124084 w 2181112"/>
              <a:gd name="connsiteY1" fmla="*/ 0 h 1240838"/>
              <a:gd name="connsiteX2" fmla="*/ 2057028 w 2181112"/>
              <a:gd name="connsiteY2" fmla="*/ 0 h 1240838"/>
              <a:gd name="connsiteX3" fmla="*/ 2181112 w 2181112"/>
              <a:gd name="connsiteY3" fmla="*/ 124084 h 1240838"/>
              <a:gd name="connsiteX4" fmla="*/ 2181112 w 2181112"/>
              <a:gd name="connsiteY4" fmla="*/ 1116754 h 1240838"/>
              <a:gd name="connsiteX5" fmla="*/ 2057028 w 2181112"/>
              <a:gd name="connsiteY5" fmla="*/ 1240838 h 1240838"/>
              <a:gd name="connsiteX6" fmla="*/ 124084 w 2181112"/>
              <a:gd name="connsiteY6" fmla="*/ 1240838 h 1240838"/>
              <a:gd name="connsiteX7" fmla="*/ 0 w 2181112"/>
              <a:gd name="connsiteY7" fmla="*/ 1116754 h 1240838"/>
              <a:gd name="connsiteX8" fmla="*/ 0 w 2181112"/>
              <a:gd name="connsiteY8" fmla="*/ 124084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1112" h="1240838">
                <a:moveTo>
                  <a:pt x="0" y="124084"/>
                </a:moveTo>
                <a:cubicBezTo>
                  <a:pt x="0" y="55554"/>
                  <a:pt x="55554" y="0"/>
                  <a:pt x="124084" y="0"/>
                </a:cubicBezTo>
                <a:lnTo>
                  <a:pt x="2057028" y="0"/>
                </a:lnTo>
                <a:cubicBezTo>
                  <a:pt x="2125558" y="0"/>
                  <a:pt x="2181112" y="55554"/>
                  <a:pt x="2181112" y="124084"/>
                </a:cubicBezTo>
                <a:lnTo>
                  <a:pt x="2181112" y="1116754"/>
                </a:lnTo>
                <a:cubicBezTo>
                  <a:pt x="2181112" y="1185284"/>
                  <a:pt x="2125558" y="1240838"/>
                  <a:pt x="2057028" y="1240838"/>
                </a:cubicBezTo>
                <a:lnTo>
                  <a:pt x="124084" y="1240838"/>
                </a:lnTo>
                <a:cubicBezTo>
                  <a:pt x="55554" y="1240838"/>
                  <a:pt x="0" y="1185284"/>
                  <a:pt x="0" y="1116754"/>
                </a:cubicBezTo>
                <a:lnTo>
                  <a:pt x="0" y="1240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023" tIns="143023" rIns="143023" bIns="143023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ما </a:t>
            </a:r>
            <a:r>
              <a:rPr lang="ur-PK" sz="2800" kern="1200" dirty="0" err="1"/>
              <a:t>يقوم</a:t>
            </a:r>
            <a:r>
              <a:rPr lang="ur-PK" sz="2800" kern="1200" dirty="0"/>
              <a:t> مقام </a:t>
            </a:r>
            <a:r>
              <a:rPr lang="ur-PK" sz="2800" kern="1200" dirty="0" err="1"/>
              <a:t>سببان</a:t>
            </a:r>
            <a:endParaRPr lang="en-GB" sz="28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1887271-91DA-4908-8565-CB280F00F557}"/>
              </a:ext>
            </a:extLst>
          </p:cNvPr>
          <p:cNvSpPr/>
          <p:nvPr/>
        </p:nvSpPr>
        <p:spPr>
          <a:xfrm>
            <a:off x="7525011" y="2414010"/>
            <a:ext cx="1439121" cy="1240838"/>
          </a:xfrm>
          <a:custGeom>
            <a:avLst/>
            <a:gdLst>
              <a:gd name="connsiteX0" fmla="*/ 0 w 1439121"/>
              <a:gd name="connsiteY0" fmla="*/ 124084 h 1240838"/>
              <a:gd name="connsiteX1" fmla="*/ 124084 w 1439121"/>
              <a:gd name="connsiteY1" fmla="*/ 0 h 1240838"/>
              <a:gd name="connsiteX2" fmla="*/ 1315037 w 1439121"/>
              <a:gd name="connsiteY2" fmla="*/ 0 h 1240838"/>
              <a:gd name="connsiteX3" fmla="*/ 1439121 w 1439121"/>
              <a:gd name="connsiteY3" fmla="*/ 124084 h 1240838"/>
              <a:gd name="connsiteX4" fmla="*/ 1439121 w 1439121"/>
              <a:gd name="connsiteY4" fmla="*/ 1116754 h 1240838"/>
              <a:gd name="connsiteX5" fmla="*/ 1315037 w 1439121"/>
              <a:gd name="connsiteY5" fmla="*/ 1240838 h 1240838"/>
              <a:gd name="connsiteX6" fmla="*/ 124084 w 1439121"/>
              <a:gd name="connsiteY6" fmla="*/ 1240838 h 1240838"/>
              <a:gd name="connsiteX7" fmla="*/ 0 w 1439121"/>
              <a:gd name="connsiteY7" fmla="*/ 1116754 h 1240838"/>
              <a:gd name="connsiteX8" fmla="*/ 0 w 1439121"/>
              <a:gd name="connsiteY8" fmla="*/ 124084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9121" h="1240838">
                <a:moveTo>
                  <a:pt x="0" y="124084"/>
                </a:moveTo>
                <a:cubicBezTo>
                  <a:pt x="0" y="55554"/>
                  <a:pt x="55554" y="0"/>
                  <a:pt x="124084" y="0"/>
                </a:cubicBezTo>
                <a:lnTo>
                  <a:pt x="1315037" y="0"/>
                </a:lnTo>
                <a:cubicBezTo>
                  <a:pt x="1383567" y="0"/>
                  <a:pt x="1439121" y="55554"/>
                  <a:pt x="1439121" y="124084"/>
                </a:cubicBezTo>
                <a:lnTo>
                  <a:pt x="1439121" y="1116754"/>
                </a:lnTo>
                <a:cubicBezTo>
                  <a:pt x="1439121" y="1185284"/>
                  <a:pt x="1383567" y="1240838"/>
                  <a:pt x="1315037" y="1240838"/>
                </a:cubicBezTo>
                <a:lnTo>
                  <a:pt x="124084" y="1240838"/>
                </a:lnTo>
                <a:cubicBezTo>
                  <a:pt x="55554" y="1240838"/>
                  <a:pt x="0" y="1185284"/>
                  <a:pt x="0" y="1116754"/>
                </a:cubicBezTo>
                <a:lnTo>
                  <a:pt x="0" y="1240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783" tIns="127783" rIns="127783" bIns="12778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 err="1"/>
              <a:t>ألف</a:t>
            </a:r>
            <a:r>
              <a:rPr lang="ur-PK" sz="2400" kern="1200" dirty="0"/>
              <a:t> </a:t>
            </a:r>
            <a:r>
              <a:rPr lang="ur-PK" sz="2400" kern="1200" dirty="0" err="1"/>
              <a:t>التأنيث</a:t>
            </a:r>
            <a:endParaRPr lang="en-GB" sz="24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1AEF831-2AB4-4925-A312-EA23E1E5DC02}"/>
              </a:ext>
            </a:extLst>
          </p:cNvPr>
          <p:cNvSpPr/>
          <p:nvPr/>
        </p:nvSpPr>
        <p:spPr>
          <a:xfrm>
            <a:off x="8252048" y="3777721"/>
            <a:ext cx="712083" cy="1240838"/>
          </a:xfrm>
          <a:custGeom>
            <a:avLst/>
            <a:gdLst>
              <a:gd name="connsiteX0" fmla="*/ 0 w 712083"/>
              <a:gd name="connsiteY0" fmla="*/ 71208 h 1240838"/>
              <a:gd name="connsiteX1" fmla="*/ 71208 w 712083"/>
              <a:gd name="connsiteY1" fmla="*/ 0 h 1240838"/>
              <a:gd name="connsiteX2" fmla="*/ 640875 w 712083"/>
              <a:gd name="connsiteY2" fmla="*/ 0 h 1240838"/>
              <a:gd name="connsiteX3" fmla="*/ 712083 w 712083"/>
              <a:gd name="connsiteY3" fmla="*/ 71208 h 1240838"/>
              <a:gd name="connsiteX4" fmla="*/ 712083 w 712083"/>
              <a:gd name="connsiteY4" fmla="*/ 1169630 h 1240838"/>
              <a:gd name="connsiteX5" fmla="*/ 640875 w 712083"/>
              <a:gd name="connsiteY5" fmla="*/ 1240838 h 1240838"/>
              <a:gd name="connsiteX6" fmla="*/ 71208 w 712083"/>
              <a:gd name="connsiteY6" fmla="*/ 1240838 h 1240838"/>
              <a:gd name="connsiteX7" fmla="*/ 0 w 712083"/>
              <a:gd name="connsiteY7" fmla="*/ 1169630 h 1240838"/>
              <a:gd name="connsiteX8" fmla="*/ 0 w 712083"/>
              <a:gd name="connsiteY8" fmla="*/ 71208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083" h="1240838">
                <a:moveTo>
                  <a:pt x="0" y="71208"/>
                </a:moveTo>
                <a:cubicBezTo>
                  <a:pt x="0" y="31881"/>
                  <a:pt x="31881" y="0"/>
                  <a:pt x="71208" y="0"/>
                </a:cubicBezTo>
                <a:lnTo>
                  <a:pt x="640875" y="0"/>
                </a:lnTo>
                <a:cubicBezTo>
                  <a:pt x="680202" y="0"/>
                  <a:pt x="712083" y="31881"/>
                  <a:pt x="712083" y="71208"/>
                </a:cubicBezTo>
                <a:lnTo>
                  <a:pt x="712083" y="1169630"/>
                </a:lnTo>
                <a:cubicBezTo>
                  <a:pt x="712083" y="1208957"/>
                  <a:pt x="680202" y="1240838"/>
                  <a:pt x="640875" y="1240838"/>
                </a:cubicBezTo>
                <a:lnTo>
                  <a:pt x="71208" y="1240838"/>
                </a:lnTo>
                <a:cubicBezTo>
                  <a:pt x="31881" y="1240838"/>
                  <a:pt x="0" y="1208957"/>
                  <a:pt x="0" y="1169630"/>
                </a:cubicBezTo>
                <a:lnTo>
                  <a:pt x="0" y="712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816" tIns="81816" rIns="81816" bIns="818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 err="1"/>
              <a:t>مقصورة</a:t>
            </a:r>
            <a:endParaRPr lang="en-GB" sz="16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14BC90-B1D3-4991-9202-F75D992D52DA}"/>
              </a:ext>
            </a:extLst>
          </p:cNvPr>
          <p:cNvSpPr/>
          <p:nvPr/>
        </p:nvSpPr>
        <p:spPr>
          <a:xfrm>
            <a:off x="7525011" y="3777721"/>
            <a:ext cx="712083" cy="1240838"/>
          </a:xfrm>
          <a:custGeom>
            <a:avLst/>
            <a:gdLst>
              <a:gd name="connsiteX0" fmla="*/ 0 w 712083"/>
              <a:gd name="connsiteY0" fmla="*/ 71208 h 1240838"/>
              <a:gd name="connsiteX1" fmla="*/ 71208 w 712083"/>
              <a:gd name="connsiteY1" fmla="*/ 0 h 1240838"/>
              <a:gd name="connsiteX2" fmla="*/ 640875 w 712083"/>
              <a:gd name="connsiteY2" fmla="*/ 0 h 1240838"/>
              <a:gd name="connsiteX3" fmla="*/ 712083 w 712083"/>
              <a:gd name="connsiteY3" fmla="*/ 71208 h 1240838"/>
              <a:gd name="connsiteX4" fmla="*/ 712083 w 712083"/>
              <a:gd name="connsiteY4" fmla="*/ 1169630 h 1240838"/>
              <a:gd name="connsiteX5" fmla="*/ 640875 w 712083"/>
              <a:gd name="connsiteY5" fmla="*/ 1240838 h 1240838"/>
              <a:gd name="connsiteX6" fmla="*/ 71208 w 712083"/>
              <a:gd name="connsiteY6" fmla="*/ 1240838 h 1240838"/>
              <a:gd name="connsiteX7" fmla="*/ 0 w 712083"/>
              <a:gd name="connsiteY7" fmla="*/ 1169630 h 1240838"/>
              <a:gd name="connsiteX8" fmla="*/ 0 w 712083"/>
              <a:gd name="connsiteY8" fmla="*/ 71208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083" h="1240838">
                <a:moveTo>
                  <a:pt x="0" y="71208"/>
                </a:moveTo>
                <a:cubicBezTo>
                  <a:pt x="0" y="31881"/>
                  <a:pt x="31881" y="0"/>
                  <a:pt x="71208" y="0"/>
                </a:cubicBezTo>
                <a:lnTo>
                  <a:pt x="640875" y="0"/>
                </a:lnTo>
                <a:cubicBezTo>
                  <a:pt x="680202" y="0"/>
                  <a:pt x="712083" y="31881"/>
                  <a:pt x="712083" y="71208"/>
                </a:cubicBezTo>
                <a:lnTo>
                  <a:pt x="712083" y="1169630"/>
                </a:lnTo>
                <a:cubicBezTo>
                  <a:pt x="712083" y="1208957"/>
                  <a:pt x="680202" y="1240838"/>
                  <a:pt x="640875" y="1240838"/>
                </a:cubicBezTo>
                <a:lnTo>
                  <a:pt x="71208" y="1240838"/>
                </a:lnTo>
                <a:cubicBezTo>
                  <a:pt x="31881" y="1240838"/>
                  <a:pt x="0" y="1208957"/>
                  <a:pt x="0" y="1169630"/>
                </a:cubicBezTo>
                <a:lnTo>
                  <a:pt x="0" y="712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816" tIns="81816" rIns="81816" bIns="818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 err="1"/>
              <a:t>ممدودة</a:t>
            </a:r>
            <a:endParaRPr lang="en-GB" sz="16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82C0EA-4B5F-4F69-9669-9F06620B46A5}"/>
              </a:ext>
            </a:extLst>
          </p:cNvPr>
          <p:cNvSpPr/>
          <p:nvPr/>
        </p:nvSpPr>
        <p:spPr>
          <a:xfrm>
            <a:off x="6783020" y="2414010"/>
            <a:ext cx="712083" cy="1240838"/>
          </a:xfrm>
          <a:custGeom>
            <a:avLst/>
            <a:gdLst>
              <a:gd name="connsiteX0" fmla="*/ 0 w 712083"/>
              <a:gd name="connsiteY0" fmla="*/ 71208 h 1240838"/>
              <a:gd name="connsiteX1" fmla="*/ 71208 w 712083"/>
              <a:gd name="connsiteY1" fmla="*/ 0 h 1240838"/>
              <a:gd name="connsiteX2" fmla="*/ 640875 w 712083"/>
              <a:gd name="connsiteY2" fmla="*/ 0 h 1240838"/>
              <a:gd name="connsiteX3" fmla="*/ 712083 w 712083"/>
              <a:gd name="connsiteY3" fmla="*/ 71208 h 1240838"/>
              <a:gd name="connsiteX4" fmla="*/ 712083 w 712083"/>
              <a:gd name="connsiteY4" fmla="*/ 1169630 h 1240838"/>
              <a:gd name="connsiteX5" fmla="*/ 640875 w 712083"/>
              <a:gd name="connsiteY5" fmla="*/ 1240838 h 1240838"/>
              <a:gd name="connsiteX6" fmla="*/ 71208 w 712083"/>
              <a:gd name="connsiteY6" fmla="*/ 1240838 h 1240838"/>
              <a:gd name="connsiteX7" fmla="*/ 0 w 712083"/>
              <a:gd name="connsiteY7" fmla="*/ 1169630 h 1240838"/>
              <a:gd name="connsiteX8" fmla="*/ 0 w 712083"/>
              <a:gd name="connsiteY8" fmla="*/ 71208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083" h="1240838">
                <a:moveTo>
                  <a:pt x="0" y="71208"/>
                </a:moveTo>
                <a:cubicBezTo>
                  <a:pt x="0" y="31881"/>
                  <a:pt x="31881" y="0"/>
                  <a:pt x="71208" y="0"/>
                </a:cubicBezTo>
                <a:lnTo>
                  <a:pt x="640875" y="0"/>
                </a:lnTo>
                <a:cubicBezTo>
                  <a:pt x="680202" y="0"/>
                  <a:pt x="712083" y="31881"/>
                  <a:pt x="712083" y="71208"/>
                </a:cubicBezTo>
                <a:lnTo>
                  <a:pt x="712083" y="1169630"/>
                </a:lnTo>
                <a:cubicBezTo>
                  <a:pt x="712083" y="1208957"/>
                  <a:pt x="680202" y="1240838"/>
                  <a:pt x="640875" y="1240838"/>
                </a:cubicBezTo>
                <a:lnTo>
                  <a:pt x="71208" y="1240838"/>
                </a:lnTo>
                <a:cubicBezTo>
                  <a:pt x="31881" y="1240838"/>
                  <a:pt x="0" y="1208957"/>
                  <a:pt x="0" y="1169630"/>
                </a:cubicBezTo>
                <a:lnTo>
                  <a:pt x="0" y="712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056" tIns="97056" rIns="97056" bIns="9705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000" kern="1200" dirty="0" err="1"/>
              <a:t>الجمع</a:t>
            </a:r>
            <a:endParaRPr lang="en-GB" sz="2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04F036-5818-4F6A-AB60-09D68116BDAD}"/>
              </a:ext>
            </a:extLst>
          </p:cNvPr>
          <p:cNvSpPr/>
          <p:nvPr/>
        </p:nvSpPr>
        <p:spPr>
          <a:xfrm>
            <a:off x="179868" y="1050298"/>
            <a:ext cx="6543336" cy="1240838"/>
          </a:xfrm>
          <a:custGeom>
            <a:avLst/>
            <a:gdLst>
              <a:gd name="connsiteX0" fmla="*/ 0 w 6543336"/>
              <a:gd name="connsiteY0" fmla="*/ 124084 h 1240838"/>
              <a:gd name="connsiteX1" fmla="*/ 124084 w 6543336"/>
              <a:gd name="connsiteY1" fmla="*/ 0 h 1240838"/>
              <a:gd name="connsiteX2" fmla="*/ 6419252 w 6543336"/>
              <a:gd name="connsiteY2" fmla="*/ 0 h 1240838"/>
              <a:gd name="connsiteX3" fmla="*/ 6543336 w 6543336"/>
              <a:gd name="connsiteY3" fmla="*/ 124084 h 1240838"/>
              <a:gd name="connsiteX4" fmla="*/ 6543336 w 6543336"/>
              <a:gd name="connsiteY4" fmla="*/ 1116754 h 1240838"/>
              <a:gd name="connsiteX5" fmla="*/ 6419252 w 6543336"/>
              <a:gd name="connsiteY5" fmla="*/ 1240838 h 1240838"/>
              <a:gd name="connsiteX6" fmla="*/ 124084 w 6543336"/>
              <a:gd name="connsiteY6" fmla="*/ 1240838 h 1240838"/>
              <a:gd name="connsiteX7" fmla="*/ 0 w 6543336"/>
              <a:gd name="connsiteY7" fmla="*/ 1116754 h 1240838"/>
              <a:gd name="connsiteX8" fmla="*/ 0 w 6543336"/>
              <a:gd name="connsiteY8" fmla="*/ 124084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3336" h="1240838">
                <a:moveTo>
                  <a:pt x="0" y="124084"/>
                </a:moveTo>
                <a:cubicBezTo>
                  <a:pt x="0" y="55554"/>
                  <a:pt x="55554" y="0"/>
                  <a:pt x="124084" y="0"/>
                </a:cubicBezTo>
                <a:lnTo>
                  <a:pt x="6419252" y="0"/>
                </a:lnTo>
                <a:cubicBezTo>
                  <a:pt x="6487782" y="0"/>
                  <a:pt x="6543336" y="55554"/>
                  <a:pt x="6543336" y="124084"/>
                </a:cubicBezTo>
                <a:lnTo>
                  <a:pt x="6543336" y="1116754"/>
                </a:lnTo>
                <a:cubicBezTo>
                  <a:pt x="6543336" y="1185284"/>
                  <a:pt x="6487782" y="1240838"/>
                  <a:pt x="6419252" y="1240838"/>
                </a:cubicBezTo>
                <a:lnTo>
                  <a:pt x="124084" y="1240838"/>
                </a:lnTo>
                <a:cubicBezTo>
                  <a:pt x="55554" y="1240838"/>
                  <a:pt x="0" y="1185284"/>
                  <a:pt x="0" y="1116754"/>
                </a:cubicBezTo>
                <a:lnTo>
                  <a:pt x="0" y="1240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023" tIns="143023" rIns="143023" bIns="143023" numCol="1" spcCol="1270" anchor="ctr" anchorCtr="0">
            <a:noAutofit/>
          </a:bodyPr>
          <a:lstStyle/>
          <a:p>
            <a:pPr marL="0" lvl="0" indent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ما </a:t>
            </a:r>
            <a:r>
              <a:rPr lang="ur-PK" sz="2800" kern="1200" dirty="0" err="1"/>
              <a:t>يقوم</a:t>
            </a:r>
            <a:r>
              <a:rPr lang="ur-PK" sz="2800" kern="1200" dirty="0"/>
              <a:t> مقام سبب</a:t>
            </a:r>
            <a:endParaRPr lang="en-GB" sz="28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1E660C-3613-463E-A8D8-3AE937DB40FA}"/>
              </a:ext>
            </a:extLst>
          </p:cNvPr>
          <p:cNvSpPr/>
          <p:nvPr/>
        </p:nvSpPr>
        <p:spPr>
          <a:xfrm>
            <a:off x="2375934" y="2414010"/>
            <a:ext cx="4347270" cy="1240838"/>
          </a:xfrm>
          <a:custGeom>
            <a:avLst/>
            <a:gdLst>
              <a:gd name="connsiteX0" fmla="*/ 0 w 4347270"/>
              <a:gd name="connsiteY0" fmla="*/ 124084 h 1240838"/>
              <a:gd name="connsiteX1" fmla="*/ 124084 w 4347270"/>
              <a:gd name="connsiteY1" fmla="*/ 0 h 1240838"/>
              <a:gd name="connsiteX2" fmla="*/ 4223186 w 4347270"/>
              <a:gd name="connsiteY2" fmla="*/ 0 h 1240838"/>
              <a:gd name="connsiteX3" fmla="*/ 4347270 w 4347270"/>
              <a:gd name="connsiteY3" fmla="*/ 124084 h 1240838"/>
              <a:gd name="connsiteX4" fmla="*/ 4347270 w 4347270"/>
              <a:gd name="connsiteY4" fmla="*/ 1116754 h 1240838"/>
              <a:gd name="connsiteX5" fmla="*/ 4223186 w 4347270"/>
              <a:gd name="connsiteY5" fmla="*/ 1240838 h 1240838"/>
              <a:gd name="connsiteX6" fmla="*/ 124084 w 4347270"/>
              <a:gd name="connsiteY6" fmla="*/ 1240838 h 1240838"/>
              <a:gd name="connsiteX7" fmla="*/ 0 w 4347270"/>
              <a:gd name="connsiteY7" fmla="*/ 1116754 h 1240838"/>
              <a:gd name="connsiteX8" fmla="*/ 0 w 4347270"/>
              <a:gd name="connsiteY8" fmla="*/ 124084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7270" h="1240838">
                <a:moveTo>
                  <a:pt x="0" y="124084"/>
                </a:moveTo>
                <a:cubicBezTo>
                  <a:pt x="0" y="55554"/>
                  <a:pt x="55554" y="0"/>
                  <a:pt x="124084" y="0"/>
                </a:cubicBezTo>
                <a:lnTo>
                  <a:pt x="4223186" y="0"/>
                </a:lnTo>
                <a:cubicBezTo>
                  <a:pt x="4291716" y="0"/>
                  <a:pt x="4347270" y="55554"/>
                  <a:pt x="4347270" y="124084"/>
                </a:cubicBezTo>
                <a:lnTo>
                  <a:pt x="4347270" y="1116754"/>
                </a:lnTo>
                <a:cubicBezTo>
                  <a:pt x="4347270" y="1185284"/>
                  <a:pt x="4291716" y="1240838"/>
                  <a:pt x="4223186" y="1240838"/>
                </a:cubicBezTo>
                <a:lnTo>
                  <a:pt x="124084" y="1240838"/>
                </a:lnTo>
                <a:cubicBezTo>
                  <a:pt x="55554" y="1240838"/>
                  <a:pt x="0" y="1185284"/>
                  <a:pt x="0" y="1116754"/>
                </a:cubicBezTo>
                <a:lnTo>
                  <a:pt x="0" y="1240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783" tIns="127783" rIns="127783" bIns="12778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 err="1"/>
              <a:t>علمية</a:t>
            </a:r>
            <a:endParaRPr lang="en-GB" sz="24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B22AD1-89ED-4C93-ADDB-29341D50BB3E}"/>
              </a:ext>
            </a:extLst>
          </p:cNvPr>
          <p:cNvSpPr/>
          <p:nvPr/>
        </p:nvSpPr>
        <p:spPr>
          <a:xfrm>
            <a:off x="6011121" y="3777721"/>
            <a:ext cx="712083" cy="1240838"/>
          </a:xfrm>
          <a:custGeom>
            <a:avLst/>
            <a:gdLst>
              <a:gd name="connsiteX0" fmla="*/ 0 w 712083"/>
              <a:gd name="connsiteY0" fmla="*/ 71208 h 1240838"/>
              <a:gd name="connsiteX1" fmla="*/ 71208 w 712083"/>
              <a:gd name="connsiteY1" fmla="*/ 0 h 1240838"/>
              <a:gd name="connsiteX2" fmla="*/ 640875 w 712083"/>
              <a:gd name="connsiteY2" fmla="*/ 0 h 1240838"/>
              <a:gd name="connsiteX3" fmla="*/ 712083 w 712083"/>
              <a:gd name="connsiteY3" fmla="*/ 71208 h 1240838"/>
              <a:gd name="connsiteX4" fmla="*/ 712083 w 712083"/>
              <a:gd name="connsiteY4" fmla="*/ 1169630 h 1240838"/>
              <a:gd name="connsiteX5" fmla="*/ 640875 w 712083"/>
              <a:gd name="connsiteY5" fmla="*/ 1240838 h 1240838"/>
              <a:gd name="connsiteX6" fmla="*/ 71208 w 712083"/>
              <a:gd name="connsiteY6" fmla="*/ 1240838 h 1240838"/>
              <a:gd name="connsiteX7" fmla="*/ 0 w 712083"/>
              <a:gd name="connsiteY7" fmla="*/ 1169630 h 1240838"/>
              <a:gd name="connsiteX8" fmla="*/ 0 w 712083"/>
              <a:gd name="connsiteY8" fmla="*/ 71208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083" h="1240838">
                <a:moveTo>
                  <a:pt x="0" y="71208"/>
                </a:moveTo>
                <a:cubicBezTo>
                  <a:pt x="0" y="31881"/>
                  <a:pt x="31881" y="0"/>
                  <a:pt x="71208" y="0"/>
                </a:cubicBezTo>
                <a:lnTo>
                  <a:pt x="640875" y="0"/>
                </a:lnTo>
                <a:cubicBezTo>
                  <a:pt x="680202" y="0"/>
                  <a:pt x="712083" y="31881"/>
                  <a:pt x="712083" y="71208"/>
                </a:cubicBezTo>
                <a:lnTo>
                  <a:pt x="712083" y="1169630"/>
                </a:lnTo>
                <a:cubicBezTo>
                  <a:pt x="712083" y="1208957"/>
                  <a:pt x="680202" y="1240838"/>
                  <a:pt x="640875" y="1240838"/>
                </a:cubicBezTo>
                <a:lnTo>
                  <a:pt x="71208" y="1240838"/>
                </a:lnTo>
                <a:cubicBezTo>
                  <a:pt x="31881" y="1240838"/>
                  <a:pt x="0" y="1208957"/>
                  <a:pt x="0" y="1169630"/>
                </a:cubicBezTo>
                <a:lnTo>
                  <a:pt x="0" y="712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816" tIns="81816" rIns="81816" bIns="818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 err="1"/>
              <a:t>تأنيث</a:t>
            </a:r>
            <a:endParaRPr lang="en-GB" sz="16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A7BE61E-5842-4902-8678-8C764740B899}"/>
              </a:ext>
            </a:extLst>
          </p:cNvPr>
          <p:cNvSpPr/>
          <p:nvPr/>
        </p:nvSpPr>
        <p:spPr>
          <a:xfrm>
            <a:off x="5284084" y="3777721"/>
            <a:ext cx="712083" cy="1240838"/>
          </a:xfrm>
          <a:custGeom>
            <a:avLst/>
            <a:gdLst>
              <a:gd name="connsiteX0" fmla="*/ 0 w 712083"/>
              <a:gd name="connsiteY0" fmla="*/ 71208 h 1240838"/>
              <a:gd name="connsiteX1" fmla="*/ 71208 w 712083"/>
              <a:gd name="connsiteY1" fmla="*/ 0 h 1240838"/>
              <a:gd name="connsiteX2" fmla="*/ 640875 w 712083"/>
              <a:gd name="connsiteY2" fmla="*/ 0 h 1240838"/>
              <a:gd name="connsiteX3" fmla="*/ 712083 w 712083"/>
              <a:gd name="connsiteY3" fmla="*/ 71208 h 1240838"/>
              <a:gd name="connsiteX4" fmla="*/ 712083 w 712083"/>
              <a:gd name="connsiteY4" fmla="*/ 1169630 h 1240838"/>
              <a:gd name="connsiteX5" fmla="*/ 640875 w 712083"/>
              <a:gd name="connsiteY5" fmla="*/ 1240838 h 1240838"/>
              <a:gd name="connsiteX6" fmla="*/ 71208 w 712083"/>
              <a:gd name="connsiteY6" fmla="*/ 1240838 h 1240838"/>
              <a:gd name="connsiteX7" fmla="*/ 0 w 712083"/>
              <a:gd name="connsiteY7" fmla="*/ 1169630 h 1240838"/>
              <a:gd name="connsiteX8" fmla="*/ 0 w 712083"/>
              <a:gd name="connsiteY8" fmla="*/ 71208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083" h="1240838">
                <a:moveTo>
                  <a:pt x="0" y="71208"/>
                </a:moveTo>
                <a:cubicBezTo>
                  <a:pt x="0" y="31881"/>
                  <a:pt x="31881" y="0"/>
                  <a:pt x="71208" y="0"/>
                </a:cubicBezTo>
                <a:lnTo>
                  <a:pt x="640875" y="0"/>
                </a:lnTo>
                <a:cubicBezTo>
                  <a:pt x="680202" y="0"/>
                  <a:pt x="712083" y="31881"/>
                  <a:pt x="712083" y="71208"/>
                </a:cubicBezTo>
                <a:lnTo>
                  <a:pt x="712083" y="1169630"/>
                </a:lnTo>
                <a:cubicBezTo>
                  <a:pt x="712083" y="1208957"/>
                  <a:pt x="680202" y="1240838"/>
                  <a:pt x="640875" y="1240838"/>
                </a:cubicBezTo>
                <a:lnTo>
                  <a:pt x="71208" y="1240838"/>
                </a:lnTo>
                <a:cubicBezTo>
                  <a:pt x="31881" y="1240838"/>
                  <a:pt x="0" y="1208957"/>
                  <a:pt x="0" y="1169630"/>
                </a:cubicBezTo>
                <a:lnTo>
                  <a:pt x="0" y="712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816" tIns="81816" rIns="81816" bIns="818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 err="1"/>
              <a:t>ألف</a:t>
            </a:r>
            <a:r>
              <a:rPr lang="ur-PK" sz="1600" kern="1200" dirty="0"/>
              <a:t> </a:t>
            </a:r>
            <a:r>
              <a:rPr lang="ur-PK" sz="1600" kern="1200" dirty="0" err="1"/>
              <a:t>ونون</a:t>
            </a:r>
            <a:r>
              <a:rPr lang="ur-PK" sz="1600" kern="1200" dirty="0"/>
              <a:t> </a:t>
            </a:r>
            <a:r>
              <a:rPr lang="ur-PK" sz="1600" kern="1200" dirty="0" err="1"/>
              <a:t>زائدتان</a:t>
            </a:r>
            <a:endParaRPr lang="en-GB" sz="16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3C9BF58-9A58-4ED2-9371-DF5CACB71649}"/>
              </a:ext>
            </a:extLst>
          </p:cNvPr>
          <p:cNvSpPr/>
          <p:nvPr/>
        </p:nvSpPr>
        <p:spPr>
          <a:xfrm>
            <a:off x="4557046" y="3777721"/>
            <a:ext cx="712083" cy="1240838"/>
          </a:xfrm>
          <a:custGeom>
            <a:avLst/>
            <a:gdLst>
              <a:gd name="connsiteX0" fmla="*/ 0 w 712083"/>
              <a:gd name="connsiteY0" fmla="*/ 71208 h 1240838"/>
              <a:gd name="connsiteX1" fmla="*/ 71208 w 712083"/>
              <a:gd name="connsiteY1" fmla="*/ 0 h 1240838"/>
              <a:gd name="connsiteX2" fmla="*/ 640875 w 712083"/>
              <a:gd name="connsiteY2" fmla="*/ 0 h 1240838"/>
              <a:gd name="connsiteX3" fmla="*/ 712083 w 712083"/>
              <a:gd name="connsiteY3" fmla="*/ 71208 h 1240838"/>
              <a:gd name="connsiteX4" fmla="*/ 712083 w 712083"/>
              <a:gd name="connsiteY4" fmla="*/ 1169630 h 1240838"/>
              <a:gd name="connsiteX5" fmla="*/ 640875 w 712083"/>
              <a:gd name="connsiteY5" fmla="*/ 1240838 h 1240838"/>
              <a:gd name="connsiteX6" fmla="*/ 71208 w 712083"/>
              <a:gd name="connsiteY6" fmla="*/ 1240838 h 1240838"/>
              <a:gd name="connsiteX7" fmla="*/ 0 w 712083"/>
              <a:gd name="connsiteY7" fmla="*/ 1169630 h 1240838"/>
              <a:gd name="connsiteX8" fmla="*/ 0 w 712083"/>
              <a:gd name="connsiteY8" fmla="*/ 71208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083" h="1240838">
                <a:moveTo>
                  <a:pt x="0" y="71208"/>
                </a:moveTo>
                <a:cubicBezTo>
                  <a:pt x="0" y="31881"/>
                  <a:pt x="31881" y="0"/>
                  <a:pt x="71208" y="0"/>
                </a:cubicBezTo>
                <a:lnTo>
                  <a:pt x="640875" y="0"/>
                </a:lnTo>
                <a:cubicBezTo>
                  <a:pt x="680202" y="0"/>
                  <a:pt x="712083" y="31881"/>
                  <a:pt x="712083" y="71208"/>
                </a:cubicBezTo>
                <a:lnTo>
                  <a:pt x="712083" y="1169630"/>
                </a:lnTo>
                <a:cubicBezTo>
                  <a:pt x="712083" y="1208957"/>
                  <a:pt x="680202" y="1240838"/>
                  <a:pt x="640875" y="1240838"/>
                </a:cubicBezTo>
                <a:lnTo>
                  <a:pt x="71208" y="1240838"/>
                </a:lnTo>
                <a:cubicBezTo>
                  <a:pt x="31881" y="1240838"/>
                  <a:pt x="0" y="1208957"/>
                  <a:pt x="0" y="1169630"/>
                </a:cubicBezTo>
                <a:lnTo>
                  <a:pt x="0" y="712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816" tIns="81816" rIns="81816" bIns="818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 err="1"/>
              <a:t>عجمة</a:t>
            </a:r>
            <a:endParaRPr lang="en-GB" sz="16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89344C-8106-459F-8E0B-BF1A6B1FF444}"/>
              </a:ext>
            </a:extLst>
          </p:cNvPr>
          <p:cNvSpPr/>
          <p:nvPr/>
        </p:nvSpPr>
        <p:spPr>
          <a:xfrm>
            <a:off x="3830009" y="3777721"/>
            <a:ext cx="712083" cy="1240838"/>
          </a:xfrm>
          <a:custGeom>
            <a:avLst/>
            <a:gdLst>
              <a:gd name="connsiteX0" fmla="*/ 0 w 712083"/>
              <a:gd name="connsiteY0" fmla="*/ 71208 h 1240838"/>
              <a:gd name="connsiteX1" fmla="*/ 71208 w 712083"/>
              <a:gd name="connsiteY1" fmla="*/ 0 h 1240838"/>
              <a:gd name="connsiteX2" fmla="*/ 640875 w 712083"/>
              <a:gd name="connsiteY2" fmla="*/ 0 h 1240838"/>
              <a:gd name="connsiteX3" fmla="*/ 712083 w 712083"/>
              <a:gd name="connsiteY3" fmla="*/ 71208 h 1240838"/>
              <a:gd name="connsiteX4" fmla="*/ 712083 w 712083"/>
              <a:gd name="connsiteY4" fmla="*/ 1169630 h 1240838"/>
              <a:gd name="connsiteX5" fmla="*/ 640875 w 712083"/>
              <a:gd name="connsiteY5" fmla="*/ 1240838 h 1240838"/>
              <a:gd name="connsiteX6" fmla="*/ 71208 w 712083"/>
              <a:gd name="connsiteY6" fmla="*/ 1240838 h 1240838"/>
              <a:gd name="connsiteX7" fmla="*/ 0 w 712083"/>
              <a:gd name="connsiteY7" fmla="*/ 1169630 h 1240838"/>
              <a:gd name="connsiteX8" fmla="*/ 0 w 712083"/>
              <a:gd name="connsiteY8" fmla="*/ 71208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083" h="1240838">
                <a:moveTo>
                  <a:pt x="0" y="71208"/>
                </a:moveTo>
                <a:cubicBezTo>
                  <a:pt x="0" y="31881"/>
                  <a:pt x="31881" y="0"/>
                  <a:pt x="71208" y="0"/>
                </a:cubicBezTo>
                <a:lnTo>
                  <a:pt x="640875" y="0"/>
                </a:lnTo>
                <a:cubicBezTo>
                  <a:pt x="680202" y="0"/>
                  <a:pt x="712083" y="31881"/>
                  <a:pt x="712083" y="71208"/>
                </a:cubicBezTo>
                <a:lnTo>
                  <a:pt x="712083" y="1169630"/>
                </a:lnTo>
                <a:cubicBezTo>
                  <a:pt x="712083" y="1208957"/>
                  <a:pt x="680202" y="1240838"/>
                  <a:pt x="640875" y="1240838"/>
                </a:cubicBezTo>
                <a:lnTo>
                  <a:pt x="71208" y="1240838"/>
                </a:lnTo>
                <a:cubicBezTo>
                  <a:pt x="31881" y="1240838"/>
                  <a:pt x="0" y="1208957"/>
                  <a:pt x="0" y="1169630"/>
                </a:cubicBezTo>
                <a:lnTo>
                  <a:pt x="0" y="712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816" tIns="81816" rIns="81816" bIns="818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وزن </a:t>
            </a:r>
            <a:r>
              <a:rPr lang="ur-PK" sz="1600" kern="1200" dirty="0" err="1"/>
              <a:t>الفعل</a:t>
            </a:r>
            <a:endParaRPr lang="en-GB" sz="16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3EC77F-BD68-4189-9EC9-220FAC4110D3}"/>
              </a:ext>
            </a:extLst>
          </p:cNvPr>
          <p:cNvSpPr/>
          <p:nvPr/>
        </p:nvSpPr>
        <p:spPr>
          <a:xfrm>
            <a:off x="3102971" y="3777721"/>
            <a:ext cx="712083" cy="1240838"/>
          </a:xfrm>
          <a:custGeom>
            <a:avLst/>
            <a:gdLst>
              <a:gd name="connsiteX0" fmla="*/ 0 w 712083"/>
              <a:gd name="connsiteY0" fmla="*/ 71208 h 1240838"/>
              <a:gd name="connsiteX1" fmla="*/ 71208 w 712083"/>
              <a:gd name="connsiteY1" fmla="*/ 0 h 1240838"/>
              <a:gd name="connsiteX2" fmla="*/ 640875 w 712083"/>
              <a:gd name="connsiteY2" fmla="*/ 0 h 1240838"/>
              <a:gd name="connsiteX3" fmla="*/ 712083 w 712083"/>
              <a:gd name="connsiteY3" fmla="*/ 71208 h 1240838"/>
              <a:gd name="connsiteX4" fmla="*/ 712083 w 712083"/>
              <a:gd name="connsiteY4" fmla="*/ 1169630 h 1240838"/>
              <a:gd name="connsiteX5" fmla="*/ 640875 w 712083"/>
              <a:gd name="connsiteY5" fmla="*/ 1240838 h 1240838"/>
              <a:gd name="connsiteX6" fmla="*/ 71208 w 712083"/>
              <a:gd name="connsiteY6" fmla="*/ 1240838 h 1240838"/>
              <a:gd name="connsiteX7" fmla="*/ 0 w 712083"/>
              <a:gd name="connsiteY7" fmla="*/ 1169630 h 1240838"/>
              <a:gd name="connsiteX8" fmla="*/ 0 w 712083"/>
              <a:gd name="connsiteY8" fmla="*/ 71208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083" h="1240838">
                <a:moveTo>
                  <a:pt x="0" y="71208"/>
                </a:moveTo>
                <a:cubicBezTo>
                  <a:pt x="0" y="31881"/>
                  <a:pt x="31881" y="0"/>
                  <a:pt x="71208" y="0"/>
                </a:cubicBezTo>
                <a:lnTo>
                  <a:pt x="640875" y="0"/>
                </a:lnTo>
                <a:cubicBezTo>
                  <a:pt x="680202" y="0"/>
                  <a:pt x="712083" y="31881"/>
                  <a:pt x="712083" y="71208"/>
                </a:cubicBezTo>
                <a:lnTo>
                  <a:pt x="712083" y="1169630"/>
                </a:lnTo>
                <a:cubicBezTo>
                  <a:pt x="712083" y="1208957"/>
                  <a:pt x="680202" y="1240838"/>
                  <a:pt x="640875" y="1240838"/>
                </a:cubicBezTo>
                <a:lnTo>
                  <a:pt x="71208" y="1240838"/>
                </a:lnTo>
                <a:cubicBezTo>
                  <a:pt x="31881" y="1240838"/>
                  <a:pt x="0" y="1208957"/>
                  <a:pt x="0" y="1169630"/>
                </a:cubicBezTo>
                <a:lnTo>
                  <a:pt x="0" y="712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816" tIns="81816" rIns="81816" bIns="818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 err="1"/>
              <a:t>تركيب</a:t>
            </a:r>
            <a:endParaRPr lang="en-GB" sz="16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9BDC7A0-6127-474C-991A-A61ADC2AE330}"/>
              </a:ext>
            </a:extLst>
          </p:cNvPr>
          <p:cNvSpPr/>
          <p:nvPr/>
        </p:nvSpPr>
        <p:spPr>
          <a:xfrm>
            <a:off x="2375934" y="3777721"/>
            <a:ext cx="712083" cy="1240838"/>
          </a:xfrm>
          <a:custGeom>
            <a:avLst/>
            <a:gdLst>
              <a:gd name="connsiteX0" fmla="*/ 0 w 712083"/>
              <a:gd name="connsiteY0" fmla="*/ 71208 h 1240838"/>
              <a:gd name="connsiteX1" fmla="*/ 71208 w 712083"/>
              <a:gd name="connsiteY1" fmla="*/ 0 h 1240838"/>
              <a:gd name="connsiteX2" fmla="*/ 640875 w 712083"/>
              <a:gd name="connsiteY2" fmla="*/ 0 h 1240838"/>
              <a:gd name="connsiteX3" fmla="*/ 712083 w 712083"/>
              <a:gd name="connsiteY3" fmla="*/ 71208 h 1240838"/>
              <a:gd name="connsiteX4" fmla="*/ 712083 w 712083"/>
              <a:gd name="connsiteY4" fmla="*/ 1169630 h 1240838"/>
              <a:gd name="connsiteX5" fmla="*/ 640875 w 712083"/>
              <a:gd name="connsiteY5" fmla="*/ 1240838 h 1240838"/>
              <a:gd name="connsiteX6" fmla="*/ 71208 w 712083"/>
              <a:gd name="connsiteY6" fmla="*/ 1240838 h 1240838"/>
              <a:gd name="connsiteX7" fmla="*/ 0 w 712083"/>
              <a:gd name="connsiteY7" fmla="*/ 1169630 h 1240838"/>
              <a:gd name="connsiteX8" fmla="*/ 0 w 712083"/>
              <a:gd name="connsiteY8" fmla="*/ 71208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083" h="1240838">
                <a:moveTo>
                  <a:pt x="0" y="71208"/>
                </a:moveTo>
                <a:cubicBezTo>
                  <a:pt x="0" y="31881"/>
                  <a:pt x="31881" y="0"/>
                  <a:pt x="71208" y="0"/>
                </a:cubicBezTo>
                <a:lnTo>
                  <a:pt x="640875" y="0"/>
                </a:lnTo>
                <a:cubicBezTo>
                  <a:pt x="680202" y="0"/>
                  <a:pt x="712083" y="31881"/>
                  <a:pt x="712083" y="71208"/>
                </a:cubicBezTo>
                <a:lnTo>
                  <a:pt x="712083" y="1169630"/>
                </a:lnTo>
                <a:cubicBezTo>
                  <a:pt x="712083" y="1208957"/>
                  <a:pt x="680202" y="1240838"/>
                  <a:pt x="640875" y="1240838"/>
                </a:cubicBezTo>
                <a:lnTo>
                  <a:pt x="71208" y="1240838"/>
                </a:lnTo>
                <a:cubicBezTo>
                  <a:pt x="31881" y="1240838"/>
                  <a:pt x="0" y="1208957"/>
                  <a:pt x="0" y="1169630"/>
                </a:cubicBezTo>
                <a:lnTo>
                  <a:pt x="0" y="712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816" tIns="81816" rIns="81816" bIns="818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عدل</a:t>
            </a:r>
            <a:endParaRPr lang="en-GB" sz="16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AAF51A-ED85-45BF-B490-6BFD12F499DB}"/>
              </a:ext>
            </a:extLst>
          </p:cNvPr>
          <p:cNvSpPr/>
          <p:nvPr/>
        </p:nvSpPr>
        <p:spPr>
          <a:xfrm>
            <a:off x="179868" y="2414010"/>
            <a:ext cx="2166158" cy="1240838"/>
          </a:xfrm>
          <a:custGeom>
            <a:avLst/>
            <a:gdLst>
              <a:gd name="connsiteX0" fmla="*/ 0 w 2166158"/>
              <a:gd name="connsiteY0" fmla="*/ 124084 h 1240838"/>
              <a:gd name="connsiteX1" fmla="*/ 124084 w 2166158"/>
              <a:gd name="connsiteY1" fmla="*/ 0 h 1240838"/>
              <a:gd name="connsiteX2" fmla="*/ 2042074 w 2166158"/>
              <a:gd name="connsiteY2" fmla="*/ 0 h 1240838"/>
              <a:gd name="connsiteX3" fmla="*/ 2166158 w 2166158"/>
              <a:gd name="connsiteY3" fmla="*/ 124084 h 1240838"/>
              <a:gd name="connsiteX4" fmla="*/ 2166158 w 2166158"/>
              <a:gd name="connsiteY4" fmla="*/ 1116754 h 1240838"/>
              <a:gd name="connsiteX5" fmla="*/ 2042074 w 2166158"/>
              <a:gd name="connsiteY5" fmla="*/ 1240838 h 1240838"/>
              <a:gd name="connsiteX6" fmla="*/ 124084 w 2166158"/>
              <a:gd name="connsiteY6" fmla="*/ 1240838 h 1240838"/>
              <a:gd name="connsiteX7" fmla="*/ 0 w 2166158"/>
              <a:gd name="connsiteY7" fmla="*/ 1116754 h 1240838"/>
              <a:gd name="connsiteX8" fmla="*/ 0 w 2166158"/>
              <a:gd name="connsiteY8" fmla="*/ 124084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158" h="1240838">
                <a:moveTo>
                  <a:pt x="0" y="124084"/>
                </a:moveTo>
                <a:cubicBezTo>
                  <a:pt x="0" y="55554"/>
                  <a:pt x="55554" y="0"/>
                  <a:pt x="124084" y="0"/>
                </a:cubicBezTo>
                <a:lnTo>
                  <a:pt x="2042074" y="0"/>
                </a:lnTo>
                <a:cubicBezTo>
                  <a:pt x="2110604" y="0"/>
                  <a:pt x="2166158" y="55554"/>
                  <a:pt x="2166158" y="124084"/>
                </a:cubicBezTo>
                <a:lnTo>
                  <a:pt x="2166158" y="1116754"/>
                </a:lnTo>
                <a:cubicBezTo>
                  <a:pt x="2166158" y="1185284"/>
                  <a:pt x="2110604" y="1240838"/>
                  <a:pt x="2042074" y="1240838"/>
                </a:cubicBezTo>
                <a:lnTo>
                  <a:pt x="124084" y="1240838"/>
                </a:lnTo>
                <a:cubicBezTo>
                  <a:pt x="55554" y="1240838"/>
                  <a:pt x="0" y="1185284"/>
                  <a:pt x="0" y="1116754"/>
                </a:cubicBezTo>
                <a:lnTo>
                  <a:pt x="0" y="1240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783" tIns="127783" rIns="127783" bIns="12778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 err="1"/>
              <a:t>وصفية</a:t>
            </a:r>
            <a:endParaRPr lang="en-GB" sz="2400" kern="12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991BE21-FF1E-4BD3-BF81-83C3A8AE4AC5}"/>
              </a:ext>
            </a:extLst>
          </p:cNvPr>
          <p:cNvSpPr/>
          <p:nvPr/>
        </p:nvSpPr>
        <p:spPr>
          <a:xfrm>
            <a:off x="1633943" y="3777721"/>
            <a:ext cx="712083" cy="1240838"/>
          </a:xfrm>
          <a:custGeom>
            <a:avLst/>
            <a:gdLst>
              <a:gd name="connsiteX0" fmla="*/ 0 w 712083"/>
              <a:gd name="connsiteY0" fmla="*/ 71208 h 1240838"/>
              <a:gd name="connsiteX1" fmla="*/ 71208 w 712083"/>
              <a:gd name="connsiteY1" fmla="*/ 0 h 1240838"/>
              <a:gd name="connsiteX2" fmla="*/ 640875 w 712083"/>
              <a:gd name="connsiteY2" fmla="*/ 0 h 1240838"/>
              <a:gd name="connsiteX3" fmla="*/ 712083 w 712083"/>
              <a:gd name="connsiteY3" fmla="*/ 71208 h 1240838"/>
              <a:gd name="connsiteX4" fmla="*/ 712083 w 712083"/>
              <a:gd name="connsiteY4" fmla="*/ 1169630 h 1240838"/>
              <a:gd name="connsiteX5" fmla="*/ 640875 w 712083"/>
              <a:gd name="connsiteY5" fmla="*/ 1240838 h 1240838"/>
              <a:gd name="connsiteX6" fmla="*/ 71208 w 712083"/>
              <a:gd name="connsiteY6" fmla="*/ 1240838 h 1240838"/>
              <a:gd name="connsiteX7" fmla="*/ 0 w 712083"/>
              <a:gd name="connsiteY7" fmla="*/ 1169630 h 1240838"/>
              <a:gd name="connsiteX8" fmla="*/ 0 w 712083"/>
              <a:gd name="connsiteY8" fmla="*/ 71208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083" h="1240838">
                <a:moveTo>
                  <a:pt x="0" y="71208"/>
                </a:moveTo>
                <a:cubicBezTo>
                  <a:pt x="0" y="31881"/>
                  <a:pt x="31881" y="0"/>
                  <a:pt x="71208" y="0"/>
                </a:cubicBezTo>
                <a:lnTo>
                  <a:pt x="640875" y="0"/>
                </a:lnTo>
                <a:cubicBezTo>
                  <a:pt x="680202" y="0"/>
                  <a:pt x="712083" y="31881"/>
                  <a:pt x="712083" y="71208"/>
                </a:cubicBezTo>
                <a:lnTo>
                  <a:pt x="712083" y="1169630"/>
                </a:lnTo>
                <a:cubicBezTo>
                  <a:pt x="712083" y="1208957"/>
                  <a:pt x="680202" y="1240838"/>
                  <a:pt x="640875" y="1240838"/>
                </a:cubicBezTo>
                <a:lnTo>
                  <a:pt x="71208" y="1240838"/>
                </a:lnTo>
                <a:cubicBezTo>
                  <a:pt x="31881" y="1240838"/>
                  <a:pt x="0" y="1208957"/>
                  <a:pt x="0" y="1169630"/>
                </a:cubicBezTo>
                <a:lnTo>
                  <a:pt x="0" y="712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816" tIns="81816" rIns="81816" bIns="818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 err="1"/>
              <a:t>ألف</a:t>
            </a:r>
            <a:r>
              <a:rPr lang="ur-PK" sz="1600" kern="1200" dirty="0"/>
              <a:t> </a:t>
            </a:r>
            <a:r>
              <a:rPr lang="ur-PK" sz="1600" kern="1200" dirty="0" err="1"/>
              <a:t>ونون</a:t>
            </a:r>
            <a:r>
              <a:rPr lang="ur-PK" sz="1600" kern="1200" dirty="0"/>
              <a:t> </a:t>
            </a:r>
            <a:r>
              <a:rPr lang="ur-PK" sz="1600" kern="1200" dirty="0" err="1"/>
              <a:t>زائدتان</a:t>
            </a:r>
            <a:endParaRPr lang="en-GB" sz="1600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3D58E54-148C-49D4-8FE1-144BB4516FE8}"/>
              </a:ext>
            </a:extLst>
          </p:cNvPr>
          <p:cNvSpPr/>
          <p:nvPr/>
        </p:nvSpPr>
        <p:spPr>
          <a:xfrm>
            <a:off x="906905" y="3777721"/>
            <a:ext cx="712083" cy="1240838"/>
          </a:xfrm>
          <a:custGeom>
            <a:avLst/>
            <a:gdLst>
              <a:gd name="connsiteX0" fmla="*/ 0 w 712083"/>
              <a:gd name="connsiteY0" fmla="*/ 71208 h 1240838"/>
              <a:gd name="connsiteX1" fmla="*/ 71208 w 712083"/>
              <a:gd name="connsiteY1" fmla="*/ 0 h 1240838"/>
              <a:gd name="connsiteX2" fmla="*/ 640875 w 712083"/>
              <a:gd name="connsiteY2" fmla="*/ 0 h 1240838"/>
              <a:gd name="connsiteX3" fmla="*/ 712083 w 712083"/>
              <a:gd name="connsiteY3" fmla="*/ 71208 h 1240838"/>
              <a:gd name="connsiteX4" fmla="*/ 712083 w 712083"/>
              <a:gd name="connsiteY4" fmla="*/ 1169630 h 1240838"/>
              <a:gd name="connsiteX5" fmla="*/ 640875 w 712083"/>
              <a:gd name="connsiteY5" fmla="*/ 1240838 h 1240838"/>
              <a:gd name="connsiteX6" fmla="*/ 71208 w 712083"/>
              <a:gd name="connsiteY6" fmla="*/ 1240838 h 1240838"/>
              <a:gd name="connsiteX7" fmla="*/ 0 w 712083"/>
              <a:gd name="connsiteY7" fmla="*/ 1169630 h 1240838"/>
              <a:gd name="connsiteX8" fmla="*/ 0 w 712083"/>
              <a:gd name="connsiteY8" fmla="*/ 71208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083" h="1240838">
                <a:moveTo>
                  <a:pt x="0" y="71208"/>
                </a:moveTo>
                <a:cubicBezTo>
                  <a:pt x="0" y="31881"/>
                  <a:pt x="31881" y="0"/>
                  <a:pt x="71208" y="0"/>
                </a:cubicBezTo>
                <a:lnTo>
                  <a:pt x="640875" y="0"/>
                </a:lnTo>
                <a:cubicBezTo>
                  <a:pt x="680202" y="0"/>
                  <a:pt x="712083" y="31881"/>
                  <a:pt x="712083" y="71208"/>
                </a:cubicBezTo>
                <a:lnTo>
                  <a:pt x="712083" y="1169630"/>
                </a:lnTo>
                <a:cubicBezTo>
                  <a:pt x="712083" y="1208957"/>
                  <a:pt x="680202" y="1240838"/>
                  <a:pt x="640875" y="1240838"/>
                </a:cubicBezTo>
                <a:lnTo>
                  <a:pt x="71208" y="1240838"/>
                </a:lnTo>
                <a:cubicBezTo>
                  <a:pt x="31881" y="1240838"/>
                  <a:pt x="0" y="1208957"/>
                  <a:pt x="0" y="1169630"/>
                </a:cubicBezTo>
                <a:lnTo>
                  <a:pt x="0" y="712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816" tIns="81816" rIns="81816" bIns="818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وزن </a:t>
            </a:r>
            <a:r>
              <a:rPr lang="ur-PK" sz="1600" kern="1200" dirty="0" err="1"/>
              <a:t>الفعل</a:t>
            </a:r>
            <a:endParaRPr lang="en-GB" sz="16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D01A77-BFFD-486C-A07A-4100948853C8}"/>
              </a:ext>
            </a:extLst>
          </p:cNvPr>
          <p:cNvSpPr/>
          <p:nvPr/>
        </p:nvSpPr>
        <p:spPr>
          <a:xfrm>
            <a:off x="179868" y="3777721"/>
            <a:ext cx="712083" cy="1240838"/>
          </a:xfrm>
          <a:custGeom>
            <a:avLst/>
            <a:gdLst>
              <a:gd name="connsiteX0" fmla="*/ 0 w 712083"/>
              <a:gd name="connsiteY0" fmla="*/ 71208 h 1240838"/>
              <a:gd name="connsiteX1" fmla="*/ 71208 w 712083"/>
              <a:gd name="connsiteY1" fmla="*/ 0 h 1240838"/>
              <a:gd name="connsiteX2" fmla="*/ 640875 w 712083"/>
              <a:gd name="connsiteY2" fmla="*/ 0 h 1240838"/>
              <a:gd name="connsiteX3" fmla="*/ 712083 w 712083"/>
              <a:gd name="connsiteY3" fmla="*/ 71208 h 1240838"/>
              <a:gd name="connsiteX4" fmla="*/ 712083 w 712083"/>
              <a:gd name="connsiteY4" fmla="*/ 1169630 h 1240838"/>
              <a:gd name="connsiteX5" fmla="*/ 640875 w 712083"/>
              <a:gd name="connsiteY5" fmla="*/ 1240838 h 1240838"/>
              <a:gd name="connsiteX6" fmla="*/ 71208 w 712083"/>
              <a:gd name="connsiteY6" fmla="*/ 1240838 h 1240838"/>
              <a:gd name="connsiteX7" fmla="*/ 0 w 712083"/>
              <a:gd name="connsiteY7" fmla="*/ 1169630 h 1240838"/>
              <a:gd name="connsiteX8" fmla="*/ 0 w 712083"/>
              <a:gd name="connsiteY8" fmla="*/ 71208 h 124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083" h="1240838">
                <a:moveTo>
                  <a:pt x="0" y="71208"/>
                </a:moveTo>
                <a:cubicBezTo>
                  <a:pt x="0" y="31881"/>
                  <a:pt x="31881" y="0"/>
                  <a:pt x="71208" y="0"/>
                </a:cubicBezTo>
                <a:lnTo>
                  <a:pt x="640875" y="0"/>
                </a:lnTo>
                <a:cubicBezTo>
                  <a:pt x="680202" y="0"/>
                  <a:pt x="712083" y="31881"/>
                  <a:pt x="712083" y="71208"/>
                </a:cubicBezTo>
                <a:lnTo>
                  <a:pt x="712083" y="1169630"/>
                </a:lnTo>
                <a:cubicBezTo>
                  <a:pt x="712083" y="1208957"/>
                  <a:pt x="680202" y="1240838"/>
                  <a:pt x="640875" y="1240838"/>
                </a:cubicBezTo>
                <a:lnTo>
                  <a:pt x="71208" y="1240838"/>
                </a:lnTo>
                <a:cubicBezTo>
                  <a:pt x="31881" y="1240838"/>
                  <a:pt x="0" y="1208957"/>
                  <a:pt x="0" y="1169630"/>
                </a:cubicBezTo>
                <a:lnTo>
                  <a:pt x="0" y="712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816" tIns="81816" rIns="81816" bIns="818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عدل</a:t>
            </a:r>
            <a:endParaRPr lang="en-GB" sz="1600" kern="1200" dirty="0"/>
          </a:p>
        </p:txBody>
      </p:sp>
    </p:spTree>
    <p:extLst>
      <p:ext uri="{BB962C8B-B14F-4D97-AF65-F5344CB8AC3E}">
        <p14:creationId xmlns:p14="http://schemas.microsoft.com/office/powerpoint/2010/main" val="5048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الوصف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مع وزن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الفعل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/>
              <a:t>﴿</a:t>
            </a:r>
            <a:r>
              <a:rPr lang="ar-SA" dirty="0"/>
              <a:t>لَيْسَ عَلَى الْأَعْمَى حَرَجٌ وَلَا عَلَى الْأَعْرَجِ حَرَجٌ</a:t>
            </a:r>
            <a:r>
              <a:rPr lang="ur-PK" dirty="0"/>
              <a:t>﴾</a:t>
            </a:r>
            <a:endParaRPr lang="ar-SA" dirty="0"/>
          </a:p>
          <a:p>
            <a:pPr rtl="1"/>
            <a:r>
              <a:rPr lang="ur-PK" dirty="0"/>
              <a:t>﴿</a:t>
            </a:r>
            <a:r>
              <a:rPr lang="ar-SA" dirty="0"/>
              <a:t>وَمَنْ كَانَ فِي هَذِهِ أَعْمَى فَهُوَ فِي الْآخِرَةِ أَعْمَى وَأَضَلُّ سَبِيلًا</a:t>
            </a:r>
            <a:r>
              <a:rPr lang="ur-PK" dirty="0"/>
              <a:t>﴾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5740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الوصف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مع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ألف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ونون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زائدتان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/>
              <a:t>﴿</a:t>
            </a:r>
            <a:r>
              <a:rPr lang="ar-SA" dirty="0"/>
              <a:t>اسْتَهْوَتْهُ الشَّيَاطِينُ فِي الْأَرْضِ حَيْرَانَ</a:t>
            </a:r>
            <a:r>
              <a:rPr lang="ur-PK" dirty="0"/>
              <a:t>﴾</a:t>
            </a:r>
            <a:endParaRPr lang="ar-SA" dirty="0"/>
          </a:p>
          <a:p>
            <a:pPr rtl="1"/>
            <a:r>
              <a:rPr lang="ur-PK" dirty="0"/>
              <a:t>﴿</a:t>
            </a:r>
            <a:r>
              <a:rPr lang="ar-SA" dirty="0"/>
              <a:t>وَلَمَّا رَجَعَ مُوسى إِلى قَوْمِهِ غَضْبانَ أَسِفاً</a:t>
            </a:r>
            <a:r>
              <a:rPr lang="ur-PK" dirty="0"/>
              <a:t>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59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الوصف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 مع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العدل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/>
              <a:t>﴿</a:t>
            </a:r>
            <a:r>
              <a:rPr lang="ar-SA" dirty="0"/>
              <a:t>جَاعِلِ الْمَلَائِكَةِ رُسُلًا أُولِي أَجْنِحَةٍ مَثْنَى وَثُلَاثَ وَرُبَاعَ</a:t>
            </a:r>
            <a:r>
              <a:rPr lang="ur-PK" dirty="0"/>
              <a:t>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92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المؤنث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بالألف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 تقوی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حوراء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الجمع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أنبياء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علماء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مدارس،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قراطيس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3"/>
                </a:solidFill>
              </a:rPr>
              <a:t>العلم</a:t>
            </a:r>
            <a:r>
              <a:rPr lang="ur-PK" dirty="0">
                <a:solidFill>
                  <a:schemeClr val="accent3"/>
                </a:solidFill>
              </a:rPr>
              <a:t>: </a:t>
            </a:r>
            <a:r>
              <a:rPr lang="ur-PK" dirty="0" err="1">
                <a:solidFill>
                  <a:schemeClr val="accent3"/>
                </a:solidFill>
              </a:rPr>
              <a:t>إبراهيم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آمنة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أحمد</a:t>
            </a:r>
            <a:r>
              <a:rPr lang="ur-PK" dirty="0">
                <a:solidFill>
                  <a:schemeClr val="accent3"/>
                </a:solidFill>
              </a:rPr>
              <a:t>، عمر، عثمان، </a:t>
            </a:r>
            <a:r>
              <a:rPr lang="ur-PK" dirty="0" err="1">
                <a:solidFill>
                  <a:schemeClr val="accent3"/>
                </a:solidFill>
              </a:rPr>
              <a:t>معديكرب</a:t>
            </a:r>
            <a:endParaRPr lang="ur-PK" dirty="0">
              <a:solidFill>
                <a:schemeClr val="accent3"/>
              </a:solidFill>
            </a:endParaRPr>
          </a:p>
          <a:p>
            <a:pPr rtl="1"/>
            <a:r>
              <a:rPr lang="ur-PK" dirty="0" err="1">
                <a:solidFill>
                  <a:schemeClr val="accent3"/>
                </a:solidFill>
              </a:rPr>
              <a:t>الوصف</a:t>
            </a:r>
            <a:r>
              <a:rPr lang="ur-PK" dirty="0">
                <a:solidFill>
                  <a:schemeClr val="accent3"/>
                </a:solidFill>
              </a:rPr>
              <a:t>: </a:t>
            </a:r>
            <a:r>
              <a:rPr lang="ur-PK" dirty="0" err="1">
                <a:solidFill>
                  <a:schemeClr val="accent3"/>
                </a:solidFill>
              </a:rPr>
              <a:t>أحمر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غضبان</a:t>
            </a:r>
            <a:r>
              <a:rPr lang="ur-PK" dirty="0">
                <a:solidFill>
                  <a:schemeClr val="accent3"/>
                </a:solidFill>
              </a:rPr>
              <a:t>، مثنی ثلاث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6628B-3D8E-4EB0-AE4E-CB4E1637D834}"/>
              </a:ext>
            </a:extLst>
          </p:cNvPr>
          <p:cNvSpPr txBox="1"/>
          <p:nvPr/>
        </p:nvSpPr>
        <p:spPr>
          <a:xfrm>
            <a:off x="7164288" y="29224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عجمة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4814D-CA36-4427-AAF2-7F22C18E7808}"/>
              </a:ext>
            </a:extLst>
          </p:cNvPr>
          <p:cNvSpPr txBox="1"/>
          <p:nvPr/>
        </p:nvSpPr>
        <p:spPr>
          <a:xfrm>
            <a:off x="6158431" y="36425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تأنيث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03A12-1A32-4C63-9817-9E79D56165CA}"/>
              </a:ext>
            </a:extLst>
          </p:cNvPr>
          <p:cNvSpPr txBox="1"/>
          <p:nvPr/>
        </p:nvSpPr>
        <p:spPr>
          <a:xfrm>
            <a:off x="5448167" y="292249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وزن </a:t>
            </a:r>
            <a:r>
              <a:rPr lang="ur-PK" dirty="0" err="1">
                <a:solidFill>
                  <a:schemeClr val="accent1"/>
                </a:solidFill>
              </a:rPr>
              <a:t>الفعل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33EF5-DEAF-4945-8C61-2DC6491D4249}"/>
              </a:ext>
            </a:extLst>
          </p:cNvPr>
          <p:cNvSpPr txBox="1"/>
          <p:nvPr/>
        </p:nvSpPr>
        <p:spPr>
          <a:xfrm>
            <a:off x="4880585" y="3642578"/>
            <a:ext cx="5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عدل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E3902-52CA-4CCA-BD9A-ADC7E0C25B10}"/>
              </a:ext>
            </a:extLst>
          </p:cNvPr>
          <p:cNvSpPr txBox="1"/>
          <p:nvPr/>
        </p:nvSpPr>
        <p:spPr>
          <a:xfrm>
            <a:off x="3573717" y="2922498"/>
            <a:ext cx="148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ألف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ونون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زائدتان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B29B0-170A-434A-AEDA-E101E7EF0B64}"/>
              </a:ext>
            </a:extLst>
          </p:cNvPr>
          <p:cNvSpPr txBox="1"/>
          <p:nvPr/>
        </p:nvSpPr>
        <p:spPr>
          <a:xfrm>
            <a:off x="2627784" y="3642578"/>
            <a:ext cx="79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تركيب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E889A-0148-4961-9ED4-CB09F5142820}"/>
              </a:ext>
            </a:extLst>
          </p:cNvPr>
          <p:cNvSpPr txBox="1"/>
          <p:nvPr/>
        </p:nvSpPr>
        <p:spPr>
          <a:xfrm>
            <a:off x="6804248" y="40563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وزن </a:t>
            </a:r>
            <a:r>
              <a:rPr lang="ur-PK" dirty="0" err="1">
                <a:solidFill>
                  <a:schemeClr val="accent1"/>
                </a:solidFill>
              </a:rPr>
              <a:t>الفعل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4219C-79EA-48E7-A31D-727FD739C56F}"/>
              </a:ext>
            </a:extLst>
          </p:cNvPr>
          <p:cNvSpPr txBox="1"/>
          <p:nvPr/>
        </p:nvSpPr>
        <p:spPr>
          <a:xfrm>
            <a:off x="5519217" y="4776458"/>
            <a:ext cx="174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ألف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ونون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زائدتان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5E2B9A-3596-4B51-8B8F-80F1DAAD0B9B}"/>
              </a:ext>
            </a:extLst>
          </p:cNvPr>
          <p:cNvSpPr txBox="1"/>
          <p:nvPr/>
        </p:nvSpPr>
        <p:spPr>
          <a:xfrm>
            <a:off x="4504922" y="40563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عدل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8" grpId="0"/>
      <p:bldP spid="12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اَلِاسْمُ</a:t>
            </a:r>
            <a:r>
              <a:rPr lang="ur-PK" dirty="0"/>
              <a:t> </a:t>
            </a:r>
            <a:r>
              <a:rPr lang="ur-PK" dirty="0" err="1"/>
              <a:t>الْمعرَبُ</a:t>
            </a:r>
            <a:r>
              <a:rPr lang="ur-PK" dirty="0"/>
              <a:t> </a:t>
            </a:r>
            <a:r>
              <a:rPr lang="ur-PK" dirty="0" err="1"/>
              <a:t>عَلٰی</a:t>
            </a:r>
            <a:r>
              <a:rPr lang="ur-PK" dirty="0"/>
              <a:t> </a:t>
            </a:r>
            <a:r>
              <a:rPr lang="ur-PK" dirty="0" err="1"/>
              <a:t>نَوْعَيْنِ</a:t>
            </a:r>
            <a:r>
              <a:rPr lang="ur-PK" dirty="0"/>
              <a:t>: </a:t>
            </a:r>
            <a:endParaRPr lang="en-GB" dirty="0"/>
          </a:p>
          <a:p>
            <a:pPr rtl="1"/>
            <a:r>
              <a:rPr lang="ur-PK" dirty="0" err="1"/>
              <a:t>مُنْصَرِفٌ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ليْسَ</a:t>
            </a:r>
            <a:r>
              <a:rPr lang="ur-PK" dirty="0"/>
              <a:t> </a:t>
            </a:r>
            <a:r>
              <a:rPr lang="ur-PK" dirty="0" err="1"/>
              <a:t>فِيهِ</a:t>
            </a:r>
            <a:r>
              <a:rPr lang="ur-PK" dirty="0"/>
              <a:t> </a:t>
            </a:r>
            <a:r>
              <a:rPr lang="ur-PK" dirty="0" err="1"/>
              <a:t>سَبَبَانِ</a:t>
            </a:r>
            <a:r>
              <a:rPr lang="ur-PK" dirty="0"/>
              <a:t>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وَاحِدٌ</a:t>
            </a:r>
            <a:r>
              <a:rPr lang="ur-PK" dirty="0"/>
              <a:t> </a:t>
            </a:r>
            <a:r>
              <a:rPr lang="ur-PK" dirty="0" err="1"/>
              <a:t>يَقُومُ</a:t>
            </a:r>
            <a:r>
              <a:rPr lang="ur-PK" dirty="0"/>
              <a:t> </a:t>
            </a:r>
            <a:r>
              <a:rPr lang="ur-PK" dirty="0" err="1"/>
              <a:t>مَقَامَهُمَا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الأسْبَابِ</a:t>
            </a:r>
            <a:r>
              <a:rPr lang="ur-PK" dirty="0"/>
              <a:t> </a:t>
            </a:r>
            <a:r>
              <a:rPr lang="ur-PK" dirty="0" err="1"/>
              <a:t>التِّسْعَةِ</a:t>
            </a:r>
            <a:r>
              <a:rPr lang="ur-PK" dirty="0"/>
              <a:t>، </a:t>
            </a:r>
            <a:r>
              <a:rPr lang="ur-PK" dirty="0" err="1"/>
              <a:t>كَزَيْدٍ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وَيُسَمَّى</a:t>
            </a:r>
            <a:r>
              <a:rPr lang="ur-PK" dirty="0"/>
              <a:t> </a:t>
            </a:r>
            <a:r>
              <a:rPr lang="ur-PK" dirty="0" err="1"/>
              <a:t>الِاسْمَ</a:t>
            </a:r>
            <a:r>
              <a:rPr lang="ur-PK" dirty="0"/>
              <a:t> </a:t>
            </a:r>
            <a:r>
              <a:rPr lang="ur-PK" dirty="0" err="1"/>
              <a:t>الْمُتَمَكِّنَ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81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وَحُكْمُهُ</a:t>
            </a:r>
            <a:r>
              <a:rPr lang="ur-PK" dirty="0"/>
              <a:t> </a:t>
            </a:r>
            <a:r>
              <a:rPr lang="ur-PK" dirty="0" err="1"/>
              <a:t>أنْ</a:t>
            </a:r>
            <a:r>
              <a:rPr lang="ur-PK" dirty="0"/>
              <a:t> </a:t>
            </a:r>
            <a:r>
              <a:rPr lang="ur-PK" dirty="0" err="1"/>
              <a:t>يَدْخُلَهُ</a:t>
            </a:r>
            <a:r>
              <a:rPr lang="ur-PK" dirty="0"/>
              <a:t> </a:t>
            </a:r>
            <a:r>
              <a:rPr lang="ur-PK" dirty="0" err="1"/>
              <a:t>الحَرَكَاتُ</a:t>
            </a:r>
            <a:r>
              <a:rPr lang="ur-PK" dirty="0"/>
              <a:t> </a:t>
            </a:r>
            <a:r>
              <a:rPr lang="ur-PK" dirty="0" err="1"/>
              <a:t>الثَّلاثُ</a:t>
            </a:r>
            <a:r>
              <a:rPr lang="ur-PK" dirty="0"/>
              <a:t> </a:t>
            </a:r>
            <a:r>
              <a:rPr lang="ur-PK" dirty="0" err="1"/>
              <a:t>مَعَ</a:t>
            </a:r>
            <a:r>
              <a:rPr lang="ur-PK" dirty="0"/>
              <a:t> </a:t>
            </a:r>
            <a:r>
              <a:rPr lang="ur-PK" dirty="0" err="1"/>
              <a:t>التَّنْوِينِ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تَقُولُ</a:t>
            </a:r>
            <a:r>
              <a:rPr lang="ur-PK" dirty="0"/>
              <a:t> </a:t>
            </a:r>
            <a:r>
              <a:rPr lang="ur-PK" dirty="0" err="1"/>
              <a:t>جَاءَنِي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  <a:r>
              <a:rPr lang="ur-PK" dirty="0" err="1"/>
              <a:t>ورَأيتُ</a:t>
            </a:r>
            <a:r>
              <a:rPr lang="ur-PK" dirty="0"/>
              <a:t> </a:t>
            </a:r>
            <a:r>
              <a:rPr lang="ur-PK" dirty="0" err="1"/>
              <a:t>زَيْدًا</a:t>
            </a:r>
            <a:r>
              <a:rPr lang="ur-PK" dirty="0"/>
              <a:t>، </a:t>
            </a:r>
            <a:r>
              <a:rPr lang="ur-PK" dirty="0" err="1"/>
              <a:t>ومَرَرْتُ</a:t>
            </a:r>
            <a:r>
              <a:rPr lang="ur-PK" dirty="0"/>
              <a:t> </a:t>
            </a:r>
            <a:r>
              <a:rPr lang="ur-PK" dirty="0" err="1"/>
              <a:t>بِزَيْدٍ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1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وَغَيْرُ</a:t>
            </a:r>
            <a:r>
              <a:rPr lang="ur-PK" dirty="0"/>
              <a:t> </a:t>
            </a:r>
            <a:r>
              <a:rPr lang="ur-PK" dirty="0" err="1"/>
              <a:t>مُنْصَرِفٍ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فيِه</a:t>
            </a:r>
            <a:r>
              <a:rPr lang="ur-PK" dirty="0"/>
              <a:t> </a:t>
            </a:r>
            <a:r>
              <a:rPr lang="ur-PK" dirty="0" err="1"/>
              <a:t>سَبَبَانِ</a:t>
            </a:r>
            <a:r>
              <a:rPr lang="ur-PK" dirty="0"/>
              <a:t>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واحِدٌ</a:t>
            </a:r>
            <a:r>
              <a:rPr lang="ur-PK" dirty="0"/>
              <a:t> </a:t>
            </a:r>
            <a:r>
              <a:rPr lang="ur-PK" dirty="0" err="1"/>
              <a:t>مِنْهَا</a:t>
            </a:r>
            <a:r>
              <a:rPr lang="ur-PK" dirty="0"/>
              <a:t> </a:t>
            </a:r>
            <a:r>
              <a:rPr lang="ur-PK" dirty="0" err="1"/>
              <a:t>يَقوُمُ</a:t>
            </a:r>
            <a:r>
              <a:rPr lang="ur-PK" dirty="0"/>
              <a:t> </a:t>
            </a:r>
            <a:r>
              <a:rPr lang="ur-PK" dirty="0" err="1"/>
              <a:t>مَقَامَهُمَا</a:t>
            </a:r>
            <a:r>
              <a:rPr lang="ur-PK" dirty="0"/>
              <a:t>. </a:t>
            </a:r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47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والأَسْبَابُ</a:t>
            </a:r>
            <a:r>
              <a:rPr lang="ur-PK" dirty="0"/>
              <a:t> </a:t>
            </a:r>
            <a:r>
              <a:rPr lang="ur-PK" dirty="0" err="1"/>
              <a:t>التِّسْعَةُ</a:t>
            </a:r>
            <a:r>
              <a:rPr lang="ur-PK" dirty="0"/>
              <a:t> </a:t>
            </a:r>
            <a:r>
              <a:rPr lang="ur-PK" dirty="0" err="1"/>
              <a:t>هِىَ</a:t>
            </a:r>
            <a:r>
              <a:rPr lang="ur-PK" dirty="0"/>
              <a:t>: </a:t>
            </a:r>
          </a:p>
          <a:p>
            <a:pPr rtl="1"/>
            <a:r>
              <a:rPr lang="ur-PK" dirty="0" err="1"/>
              <a:t>اَلْعَدْلُ</a:t>
            </a:r>
            <a:r>
              <a:rPr lang="ur-PK" dirty="0"/>
              <a:t>، </a:t>
            </a:r>
            <a:r>
              <a:rPr lang="ur-PK" dirty="0" err="1"/>
              <a:t>وَالوَصْفُ</a:t>
            </a:r>
            <a:r>
              <a:rPr lang="ur-PK" dirty="0"/>
              <a:t>، </a:t>
            </a:r>
            <a:r>
              <a:rPr lang="ur-PK" dirty="0" err="1"/>
              <a:t>والتَّأنِيْثُ</a:t>
            </a:r>
            <a:r>
              <a:rPr lang="ur-PK" dirty="0"/>
              <a:t>، </a:t>
            </a:r>
            <a:r>
              <a:rPr lang="ur-PK" dirty="0" err="1"/>
              <a:t>والمَعْرِفَةُ</a:t>
            </a:r>
            <a:r>
              <a:rPr lang="ur-PK" dirty="0"/>
              <a:t>، </a:t>
            </a:r>
            <a:r>
              <a:rPr lang="ur-PK" dirty="0" err="1"/>
              <a:t>والعُجْمَةُ</a:t>
            </a:r>
            <a:r>
              <a:rPr lang="ur-PK" dirty="0"/>
              <a:t>، </a:t>
            </a:r>
            <a:r>
              <a:rPr lang="ur-PK" dirty="0" err="1"/>
              <a:t>والجَمْعُ</a:t>
            </a:r>
            <a:r>
              <a:rPr lang="ur-PK" dirty="0"/>
              <a:t>، </a:t>
            </a:r>
            <a:r>
              <a:rPr lang="ur-PK" dirty="0" err="1"/>
              <a:t>وَالتَّركِيبُ</a:t>
            </a:r>
            <a:r>
              <a:rPr lang="ur-PK" dirty="0"/>
              <a:t>، </a:t>
            </a:r>
            <a:r>
              <a:rPr lang="ur-PK" dirty="0" err="1"/>
              <a:t>وَوَزْنُ</a:t>
            </a:r>
            <a:r>
              <a:rPr lang="ur-PK" dirty="0"/>
              <a:t> </a:t>
            </a:r>
            <a:r>
              <a:rPr lang="ur-PK" dirty="0" err="1"/>
              <a:t>الفِعْلِ</a:t>
            </a:r>
            <a:r>
              <a:rPr lang="ur-PK" dirty="0"/>
              <a:t>، </a:t>
            </a:r>
            <a:r>
              <a:rPr lang="ur-PK" dirty="0" err="1"/>
              <a:t>وَالألِفُ</a:t>
            </a:r>
            <a:r>
              <a:rPr lang="ur-PK" dirty="0"/>
              <a:t> </a:t>
            </a:r>
            <a:r>
              <a:rPr lang="ur-PK" dirty="0" err="1"/>
              <a:t>والنُّونُ</a:t>
            </a:r>
            <a:r>
              <a:rPr lang="ur-PK" dirty="0"/>
              <a:t> </a:t>
            </a:r>
            <a:r>
              <a:rPr lang="ur-PK" dirty="0" err="1"/>
              <a:t>الزَّائِدَتَانِ</a:t>
            </a:r>
            <a:r>
              <a:rPr lang="ur-P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57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9254</TotalTime>
  <Words>1995</Words>
  <Application>Microsoft Office PowerPoint</Application>
  <PresentationFormat>On-screen Show (16:9)</PresentationFormat>
  <Paragraphs>482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1329</cp:revision>
  <cp:lastPrinted>2018-11-30T18:58:39Z</cp:lastPrinted>
  <dcterms:created xsi:type="dcterms:W3CDTF">2017-07-04T20:08:42Z</dcterms:created>
  <dcterms:modified xsi:type="dcterms:W3CDTF">2020-06-09T19:18:23Z</dcterms:modified>
</cp:coreProperties>
</file>