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57" r:id="rId2"/>
    <p:sldId id="404" r:id="rId3"/>
    <p:sldId id="487" r:id="rId4"/>
    <p:sldId id="488" r:id="rId5"/>
    <p:sldId id="355" r:id="rId6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487"/>
            <p14:sldId id="488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>
      <p:cViewPr varScale="1">
        <p:scale>
          <a:sx n="146" d="100"/>
          <a:sy n="146" d="100"/>
        </p:scale>
        <p:origin x="49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18/01/2020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18/01/2020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١٨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في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الاسم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المعرب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الْمَقصِدُ</a:t>
            </a: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الْأَوَّلُ</a:t>
            </a: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اَلْفَصْلُ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الْخَامِسُ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خَبَرُ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إِنَّ</a:t>
            </a:r>
            <a:r>
              <a:rPr lang="ur-PK" sz="20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000" b="1" dirty="0" err="1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وَأَخَوَاتِهَا</a:t>
            </a:r>
            <a:endParaRPr lang="ur-PK" sz="20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548F5-9467-42DD-B504-2349E538B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5" t="44400" r="25588" b="24800"/>
          <a:stretch/>
        </p:blipFill>
        <p:spPr>
          <a:xfrm>
            <a:off x="1511660" y="1779662"/>
            <a:ext cx="612068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467544" y="-4"/>
            <a:ext cx="280831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اَلْفَصْلُ</a:t>
            </a:r>
            <a:r>
              <a:rPr lang="ur-PK" b="1" dirty="0"/>
              <a:t> </a:t>
            </a:r>
            <a:r>
              <a:rPr lang="ur-PK" b="1" dirty="0" err="1"/>
              <a:t>الْخَامِسُ</a:t>
            </a:r>
            <a:r>
              <a:rPr lang="ur-PK" b="1" dirty="0"/>
              <a:t> </a:t>
            </a:r>
            <a:r>
              <a:rPr lang="ur-PK" b="1" dirty="0" err="1"/>
              <a:t>خَبَرُ</a:t>
            </a:r>
            <a:r>
              <a:rPr lang="ur-PK" b="1" dirty="0"/>
              <a:t> </a:t>
            </a:r>
            <a:r>
              <a:rPr lang="ur-PK" b="1" dirty="0" err="1"/>
              <a:t>إِنَّ</a:t>
            </a:r>
            <a:r>
              <a:rPr lang="ur-PK" b="1" dirty="0"/>
              <a:t> </a:t>
            </a:r>
            <a:r>
              <a:rPr lang="ur-PK" b="1" dirty="0" err="1"/>
              <a:t>وَأَخَوَاتِهَا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الْخَامِسُ</a:t>
            </a:r>
            <a:r>
              <a:rPr lang="ur-PK" b="1" dirty="0"/>
              <a:t> </a:t>
            </a:r>
            <a:r>
              <a:rPr lang="ur-PK" b="1" dirty="0" err="1"/>
              <a:t>خَبَرُ</a:t>
            </a:r>
            <a:r>
              <a:rPr lang="ur-PK" b="1" dirty="0"/>
              <a:t> </a:t>
            </a:r>
            <a:r>
              <a:rPr lang="ur-PK" b="1" dirty="0" err="1"/>
              <a:t>إنَّ</a:t>
            </a:r>
            <a:r>
              <a:rPr lang="ur-PK" b="1" dirty="0"/>
              <a:t> </a:t>
            </a:r>
            <a:r>
              <a:rPr lang="ur-PK" b="1" dirty="0" err="1"/>
              <a:t>وَأَخَواتِهَا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ar-SA" dirty="0"/>
              <a:t>فَصْلٌ خَبَرُ إنَّ وَأَخَواتِهَا: </a:t>
            </a:r>
            <a:r>
              <a:rPr lang="ur-PK" dirty="0" err="1"/>
              <a:t>وَهِيَ</a:t>
            </a:r>
            <a:r>
              <a:rPr lang="ur-PK" dirty="0"/>
              <a:t> </a:t>
            </a:r>
            <a:r>
              <a:rPr lang="ur-PK" dirty="0" err="1"/>
              <a:t>أَنَّ</a:t>
            </a:r>
            <a:r>
              <a:rPr lang="ur-PK" dirty="0"/>
              <a:t>، </a:t>
            </a:r>
            <a:r>
              <a:rPr lang="ur-PK" dirty="0" err="1"/>
              <a:t>وَكَأَنَّ</a:t>
            </a:r>
            <a:r>
              <a:rPr lang="ur-PK" dirty="0"/>
              <a:t>، </a:t>
            </a:r>
            <a:r>
              <a:rPr lang="ur-PK" dirty="0" err="1"/>
              <a:t>ولَيْتَ</a:t>
            </a:r>
            <a:r>
              <a:rPr lang="ur-PK" dirty="0"/>
              <a:t>، </a:t>
            </a:r>
            <a:r>
              <a:rPr lang="ur-PK" dirty="0" err="1"/>
              <a:t>ولكِنَّ</a:t>
            </a:r>
            <a:r>
              <a:rPr lang="ur-PK" dirty="0"/>
              <a:t>، </a:t>
            </a:r>
            <a:r>
              <a:rPr lang="ur-PK" dirty="0" err="1"/>
              <a:t>ولَعَلَّ</a:t>
            </a:r>
            <a:r>
              <a:rPr lang="ur-PK" dirty="0"/>
              <a:t>، </a:t>
            </a:r>
            <a:endParaRPr lang="en-GB" dirty="0"/>
          </a:p>
          <a:p>
            <a:pPr rtl="1"/>
            <a:r>
              <a:rPr lang="ur-PK" dirty="0" err="1"/>
              <a:t>فَهٰذِهِ</a:t>
            </a:r>
            <a:r>
              <a:rPr lang="ur-PK" dirty="0"/>
              <a:t> </a:t>
            </a:r>
            <a:r>
              <a:rPr lang="ur-PK" dirty="0" err="1"/>
              <a:t>الحُرُوفُ</a:t>
            </a:r>
            <a:r>
              <a:rPr lang="ur-PK" dirty="0"/>
              <a:t> </a:t>
            </a:r>
            <a:r>
              <a:rPr lang="ur-PK" dirty="0" err="1"/>
              <a:t>تَدْخُلُ</a:t>
            </a:r>
            <a:r>
              <a:rPr lang="ur-PK" dirty="0"/>
              <a:t> </a:t>
            </a:r>
            <a:r>
              <a:rPr lang="ur-PK" dirty="0" err="1"/>
              <a:t>عَلَى</a:t>
            </a:r>
            <a:r>
              <a:rPr lang="ur-PK" dirty="0"/>
              <a:t> </a:t>
            </a:r>
            <a:r>
              <a:rPr lang="ur-PK" dirty="0" err="1"/>
              <a:t>المُبْتَدَأ</a:t>
            </a:r>
            <a:r>
              <a:rPr lang="ur-PK" dirty="0"/>
              <a:t> </a:t>
            </a:r>
            <a:r>
              <a:rPr lang="ur-PK" dirty="0" err="1"/>
              <a:t>وَالخَبَرِ</a:t>
            </a:r>
            <a:r>
              <a:rPr lang="ur-PK" dirty="0"/>
              <a:t>، </a:t>
            </a:r>
            <a:r>
              <a:rPr lang="ur-PK" dirty="0" err="1"/>
              <a:t>تَنْصِبُ</a:t>
            </a:r>
            <a:r>
              <a:rPr lang="ur-PK" dirty="0"/>
              <a:t> </a:t>
            </a:r>
            <a:r>
              <a:rPr lang="ur-PK" dirty="0" err="1"/>
              <a:t>المُبْتَدَأَ</a:t>
            </a:r>
            <a:r>
              <a:rPr lang="ur-PK" dirty="0"/>
              <a:t>، </a:t>
            </a:r>
            <a:r>
              <a:rPr lang="ur-PK" dirty="0" err="1"/>
              <a:t>وَيُسَمَّی</a:t>
            </a:r>
            <a:r>
              <a:rPr lang="ur-PK" dirty="0"/>
              <a:t> </a:t>
            </a:r>
            <a:r>
              <a:rPr lang="ur-PK" dirty="0" err="1"/>
              <a:t>اسْمَ</a:t>
            </a:r>
            <a:r>
              <a:rPr lang="ur-PK" dirty="0"/>
              <a:t> </a:t>
            </a:r>
            <a:r>
              <a:rPr lang="ur-PK" dirty="0" err="1"/>
              <a:t>إِنَّ</a:t>
            </a:r>
            <a:r>
              <a:rPr lang="ur-PK" dirty="0"/>
              <a:t>، </a:t>
            </a:r>
            <a:r>
              <a:rPr lang="ur-PK" dirty="0" err="1"/>
              <a:t>وَتَرْفَعُ</a:t>
            </a:r>
            <a:r>
              <a:rPr lang="ur-PK" dirty="0"/>
              <a:t> </a:t>
            </a:r>
            <a:r>
              <a:rPr lang="ur-PK" dirty="0" err="1"/>
              <a:t>الخَبَـرَ</a:t>
            </a:r>
            <a:r>
              <a:rPr lang="ur-PK" dirty="0"/>
              <a:t> </a:t>
            </a:r>
            <a:r>
              <a:rPr lang="ur-PK" dirty="0" err="1"/>
              <a:t>وَيُسَمَّی</a:t>
            </a:r>
            <a:r>
              <a:rPr lang="ur-PK" dirty="0"/>
              <a:t> </a:t>
            </a:r>
            <a:r>
              <a:rPr lang="ur-PK" dirty="0" err="1"/>
              <a:t>خَبَرَ</a:t>
            </a:r>
            <a:r>
              <a:rPr lang="ur-PK" dirty="0"/>
              <a:t> </a:t>
            </a:r>
            <a:r>
              <a:rPr lang="ur-PK" dirty="0" err="1"/>
              <a:t>إِنَّ</a:t>
            </a:r>
            <a:r>
              <a:rPr lang="ur-PK" dirty="0"/>
              <a:t>، </a:t>
            </a:r>
          </a:p>
          <a:p>
            <a:pPr rtl="1"/>
            <a:r>
              <a:rPr lang="ur-PK" dirty="0" err="1"/>
              <a:t>فَخَبَرُ</a:t>
            </a:r>
            <a:r>
              <a:rPr lang="ur-PK" dirty="0"/>
              <a:t> </a:t>
            </a:r>
            <a:r>
              <a:rPr lang="ur-PK" dirty="0" err="1"/>
              <a:t>إِنَّ</a:t>
            </a:r>
            <a:r>
              <a:rPr lang="ur-PK" dirty="0"/>
              <a:t> </a:t>
            </a:r>
            <a:r>
              <a:rPr lang="ur-PK" dirty="0" err="1"/>
              <a:t>هُوَ</a:t>
            </a:r>
            <a:r>
              <a:rPr lang="ur-PK" dirty="0"/>
              <a:t> </a:t>
            </a:r>
            <a:r>
              <a:rPr lang="ur-PK" dirty="0" err="1"/>
              <a:t>الْمُسْنَدُ</a:t>
            </a:r>
            <a:r>
              <a:rPr lang="ur-PK" dirty="0"/>
              <a:t> </a:t>
            </a:r>
            <a:r>
              <a:rPr lang="ur-PK" dirty="0" err="1"/>
              <a:t>بَعْدَ</a:t>
            </a:r>
            <a:r>
              <a:rPr lang="ur-PK" dirty="0"/>
              <a:t> </a:t>
            </a:r>
            <a:r>
              <a:rPr lang="ur-PK" dirty="0" err="1"/>
              <a:t>دُخُوْلِهَا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إِنَّ</a:t>
            </a:r>
            <a:r>
              <a:rPr lang="ur-PK" dirty="0"/>
              <a:t> </a:t>
            </a:r>
            <a:r>
              <a:rPr lang="ur-PK" dirty="0" err="1"/>
              <a:t>زَيْدًا</a:t>
            </a:r>
            <a:r>
              <a:rPr lang="ur-PK" dirty="0"/>
              <a:t> </a:t>
            </a:r>
            <a:r>
              <a:rPr lang="ur-PK" dirty="0" err="1"/>
              <a:t>قَائَمٌ</a:t>
            </a:r>
            <a:r>
              <a:rPr lang="ur-PK" dirty="0"/>
              <a:t>.</a:t>
            </a:r>
            <a:endParaRPr lang="en-GB" dirty="0"/>
          </a:p>
          <a:p>
            <a:pPr rt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90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467544" y="-4"/>
            <a:ext cx="2808312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اَلْفَصْلُ</a:t>
            </a:r>
            <a:r>
              <a:rPr lang="ur-PK" b="1" dirty="0"/>
              <a:t> </a:t>
            </a:r>
            <a:r>
              <a:rPr lang="ur-PK" b="1" dirty="0" err="1"/>
              <a:t>الْخَامِسُ</a:t>
            </a:r>
            <a:r>
              <a:rPr lang="ur-PK" b="1" dirty="0"/>
              <a:t> </a:t>
            </a:r>
            <a:r>
              <a:rPr lang="ur-PK" b="1" dirty="0" err="1"/>
              <a:t>خَبَرُ</a:t>
            </a:r>
            <a:r>
              <a:rPr lang="ur-PK" b="1" dirty="0"/>
              <a:t> </a:t>
            </a:r>
            <a:r>
              <a:rPr lang="ur-PK" b="1" dirty="0" err="1"/>
              <a:t>إِنَّ</a:t>
            </a:r>
            <a:r>
              <a:rPr lang="ur-PK" b="1" dirty="0"/>
              <a:t> </a:t>
            </a:r>
            <a:r>
              <a:rPr lang="ur-PK" b="1" dirty="0" err="1"/>
              <a:t>وَأَخَوَاتِهَا</a:t>
            </a:r>
            <a:endParaRPr lang="ur-PK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الْمَرْفُوْعَات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/>
              <a:t>[</a:t>
            </a:r>
            <a:r>
              <a:rPr lang="ur-PK" b="1" dirty="0" err="1"/>
              <a:t>الْفَصْلُ</a:t>
            </a:r>
            <a:r>
              <a:rPr lang="ur-PK" b="1" dirty="0"/>
              <a:t> </a:t>
            </a:r>
            <a:r>
              <a:rPr lang="ur-PK" b="1" dirty="0" err="1"/>
              <a:t>الْخَامِسُ</a:t>
            </a:r>
            <a:r>
              <a:rPr lang="ur-PK" b="1" dirty="0"/>
              <a:t> </a:t>
            </a:r>
            <a:r>
              <a:rPr lang="ur-PK" b="1" dirty="0" err="1"/>
              <a:t>خَبَرُ</a:t>
            </a:r>
            <a:r>
              <a:rPr lang="ur-PK" b="1" dirty="0"/>
              <a:t> </a:t>
            </a:r>
            <a:r>
              <a:rPr lang="ur-PK" b="1" dirty="0" err="1"/>
              <a:t>إنَّ</a:t>
            </a:r>
            <a:r>
              <a:rPr lang="ur-PK" b="1" dirty="0"/>
              <a:t> </a:t>
            </a:r>
            <a:r>
              <a:rPr lang="ur-PK" b="1" dirty="0" err="1"/>
              <a:t>وَأَخَواتِهَا</a:t>
            </a:r>
            <a:r>
              <a:rPr lang="ur-PK" b="1" dirty="0"/>
              <a:t>]</a:t>
            </a:r>
            <a:endParaRPr lang="en-GB" b="1" dirty="0"/>
          </a:p>
          <a:p>
            <a:pPr rtl="1"/>
            <a:r>
              <a:rPr lang="ur-PK" dirty="0" err="1"/>
              <a:t>وَحُكْمُهُ</a:t>
            </a:r>
            <a:r>
              <a:rPr lang="ur-PK" dirty="0"/>
              <a:t> </a:t>
            </a:r>
            <a:r>
              <a:rPr lang="ur-PK" dirty="0" err="1"/>
              <a:t>فِيْ</a:t>
            </a:r>
            <a:r>
              <a:rPr lang="ur-PK" dirty="0"/>
              <a:t> </a:t>
            </a:r>
            <a:r>
              <a:rPr lang="ur-PK" dirty="0" err="1"/>
              <a:t>كَوْنِهِ</a:t>
            </a:r>
            <a:r>
              <a:rPr lang="ur-PK" dirty="0"/>
              <a:t> </a:t>
            </a:r>
            <a:r>
              <a:rPr lang="ur-PK" dirty="0" err="1"/>
              <a:t>مُفْرَدًا</a:t>
            </a:r>
            <a:r>
              <a:rPr lang="ur-PK" dirty="0"/>
              <a:t> </a:t>
            </a:r>
            <a:r>
              <a:rPr lang="ur-PK" dirty="0" err="1"/>
              <a:t>أوْ</a:t>
            </a:r>
            <a:r>
              <a:rPr lang="ur-PK" dirty="0"/>
              <a:t> </a:t>
            </a:r>
            <a:r>
              <a:rPr lang="ur-PK" dirty="0" err="1"/>
              <a:t>جُمْلَةً</a:t>
            </a:r>
            <a:r>
              <a:rPr lang="ur-PK" dirty="0"/>
              <a:t>، </a:t>
            </a:r>
            <a:r>
              <a:rPr lang="ur-PK" dirty="0" err="1"/>
              <a:t>أَوْ</a:t>
            </a:r>
            <a:r>
              <a:rPr lang="ur-PK" dirty="0"/>
              <a:t> </a:t>
            </a:r>
            <a:r>
              <a:rPr lang="ur-PK" dirty="0" err="1"/>
              <a:t>مَعْرِفَةً</a:t>
            </a:r>
            <a:r>
              <a:rPr lang="ur-PK" dirty="0"/>
              <a:t> </a:t>
            </a:r>
            <a:r>
              <a:rPr lang="ur-PK" dirty="0" err="1"/>
              <a:t>أوْ</a:t>
            </a:r>
            <a:r>
              <a:rPr lang="ur-PK" dirty="0"/>
              <a:t> </a:t>
            </a:r>
            <a:r>
              <a:rPr lang="ur-PK" dirty="0" err="1"/>
              <a:t>نَكِرَةً</a:t>
            </a:r>
            <a:r>
              <a:rPr lang="ur-PK" dirty="0"/>
              <a:t> </a:t>
            </a:r>
            <a:r>
              <a:rPr lang="ur-PK" dirty="0" err="1"/>
              <a:t>كَحُكْمِ</a:t>
            </a:r>
            <a:r>
              <a:rPr lang="ur-PK" dirty="0"/>
              <a:t> </a:t>
            </a:r>
            <a:r>
              <a:rPr lang="ur-PK" dirty="0" err="1"/>
              <a:t>خَبَرِ</a:t>
            </a:r>
            <a:r>
              <a:rPr lang="ur-PK" dirty="0"/>
              <a:t> </a:t>
            </a:r>
            <a:r>
              <a:rPr lang="ur-PK" dirty="0" err="1"/>
              <a:t>المُبْتَدَأِ</a:t>
            </a:r>
            <a:r>
              <a:rPr lang="ur-PK" dirty="0"/>
              <a:t>،</a:t>
            </a:r>
          </a:p>
          <a:p>
            <a:pPr rtl="1"/>
            <a:r>
              <a:rPr lang="ur-PK" dirty="0" err="1"/>
              <a:t>وَلا</a:t>
            </a:r>
            <a:r>
              <a:rPr lang="ur-PK" dirty="0"/>
              <a:t> </a:t>
            </a:r>
            <a:r>
              <a:rPr lang="ur-PK" dirty="0" err="1"/>
              <a:t>يَجُوزُ</a:t>
            </a:r>
            <a:r>
              <a:rPr lang="ur-PK" dirty="0"/>
              <a:t> </a:t>
            </a:r>
            <a:r>
              <a:rPr lang="ur-PK" dirty="0" err="1"/>
              <a:t>تَقْدِيمُ</a:t>
            </a:r>
            <a:r>
              <a:rPr lang="ur-PK" dirty="0"/>
              <a:t> </a:t>
            </a:r>
            <a:r>
              <a:rPr lang="ur-PK" dirty="0" err="1"/>
              <a:t>أَخْبَارِهَا</a:t>
            </a:r>
            <a:r>
              <a:rPr lang="ur-PK" dirty="0"/>
              <a:t> </a:t>
            </a:r>
            <a:r>
              <a:rPr lang="ur-PK" dirty="0" err="1"/>
              <a:t>عَلَى</a:t>
            </a:r>
            <a:r>
              <a:rPr lang="ur-PK" dirty="0"/>
              <a:t> </a:t>
            </a:r>
            <a:r>
              <a:rPr lang="ur-PK" dirty="0" err="1"/>
              <a:t>أَسْمَائِهَا</a:t>
            </a:r>
            <a:r>
              <a:rPr lang="ur-PK" dirty="0"/>
              <a:t> </a:t>
            </a:r>
          </a:p>
          <a:p>
            <a:pPr rtl="1"/>
            <a:r>
              <a:rPr lang="ur-PK" dirty="0" err="1"/>
              <a:t>إِلَّا</a:t>
            </a:r>
            <a:r>
              <a:rPr lang="ur-PK" dirty="0"/>
              <a:t> </a:t>
            </a:r>
            <a:r>
              <a:rPr lang="ur-PK" dirty="0" err="1"/>
              <a:t>إِذَا</a:t>
            </a:r>
            <a:r>
              <a:rPr lang="ur-PK" dirty="0"/>
              <a:t> </a:t>
            </a:r>
            <a:r>
              <a:rPr lang="ur-PK" dirty="0" err="1"/>
              <a:t>كَانَ</a:t>
            </a:r>
            <a:r>
              <a:rPr lang="ur-PK" dirty="0"/>
              <a:t> </a:t>
            </a:r>
            <a:r>
              <a:rPr lang="ur-PK" dirty="0" err="1"/>
              <a:t>ظَرْفًا</a:t>
            </a:r>
            <a:r>
              <a:rPr lang="ur-PK" dirty="0"/>
              <a:t> </a:t>
            </a:r>
            <a:r>
              <a:rPr lang="ur-PK" dirty="0" err="1"/>
              <a:t>نَحْوُ</a:t>
            </a:r>
            <a:r>
              <a:rPr lang="ur-PK" dirty="0"/>
              <a:t> </a:t>
            </a:r>
            <a:r>
              <a:rPr lang="ur-PK" dirty="0" err="1"/>
              <a:t>إنَّ</a:t>
            </a:r>
            <a:r>
              <a:rPr lang="ur-PK" dirty="0"/>
              <a:t> </a:t>
            </a:r>
            <a:r>
              <a:rPr lang="ur-PK" dirty="0" err="1"/>
              <a:t>في</a:t>
            </a:r>
            <a:r>
              <a:rPr lang="ur-PK" dirty="0"/>
              <a:t> </a:t>
            </a:r>
            <a:r>
              <a:rPr lang="ur-PK" dirty="0" err="1"/>
              <a:t>الدّارِ</a:t>
            </a:r>
            <a:r>
              <a:rPr lang="ur-PK" dirty="0"/>
              <a:t> </a:t>
            </a:r>
            <a:r>
              <a:rPr lang="ur-PK" dirty="0" err="1"/>
              <a:t>زَيْدًا</a:t>
            </a:r>
            <a:r>
              <a:rPr lang="ur-PK" dirty="0"/>
              <a:t>، </a:t>
            </a:r>
            <a:r>
              <a:rPr lang="ur-PK" dirty="0" err="1"/>
              <a:t>لِمَجَالِ</a:t>
            </a:r>
            <a:r>
              <a:rPr lang="ur-PK" dirty="0"/>
              <a:t> </a:t>
            </a:r>
            <a:r>
              <a:rPr lang="ur-PK" dirty="0" err="1"/>
              <a:t>التَّوَسُّعِ</a:t>
            </a:r>
            <a:r>
              <a:rPr lang="ur-PK" dirty="0"/>
              <a:t> </a:t>
            </a:r>
            <a:r>
              <a:rPr lang="ur-PK" dirty="0" err="1"/>
              <a:t>فِي</a:t>
            </a:r>
            <a:r>
              <a:rPr lang="ur-PK" dirty="0"/>
              <a:t> </a:t>
            </a:r>
            <a:r>
              <a:rPr lang="ur-PK" dirty="0" err="1"/>
              <a:t>الظُّرُوْفِ</a:t>
            </a:r>
            <a:r>
              <a:rPr lang="ur-PK" dirty="0"/>
              <a:t>.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EF88B-29CA-4C80-9F58-4D1025402812}"/>
              </a:ext>
            </a:extLst>
          </p:cNvPr>
          <p:cNvSpPr txBox="1"/>
          <p:nvPr/>
        </p:nvSpPr>
        <p:spPr>
          <a:xfrm>
            <a:off x="3148189" y="329183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إِنَّ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قَائِمٌ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r-PK" dirty="0" err="1">
                <a:solidFill>
                  <a:schemeClr val="accent6">
                    <a:lumMod val="75000"/>
                  </a:schemeClr>
                </a:solidFill>
              </a:rPr>
              <a:t>زَيْدًا</a:t>
            </a:r>
            <a:r>
              <a:rPr lang="ur-PK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3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</a:t>
            </a: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10571</TotalTime>
  <Words>188</Words>
  <Application>Microsoft Office PowerPoint</Application>
  <PresentationFormat>On-screen Show (16:9)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1428</cp:revision>
  <cp:lastPrinted>2018-11-30T18:58:39Z</cp:lastPrinted>
  <dcterms:created xsi:type="dcterms:W3CDTF">2017-07-04T20:08:42Z</dcterms:created>
  <dcterms:modified xsi:type="dcterms:W3CDTF">2020-01-18T20:21:02Z</dcterms:modified>
</cp:coreProperties>
</file>