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404" r:id="rId3"/>
    <p:sldId id="487" r:id="rId4"/>
    <p:sldId id="488" r:id="rId5"/>
    <p:sldId id="489" r:id="rId6"/>
    <p:sldId id="490" r:id="rId7"/>
    <p:sldId id="355" r:id="rId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87"/>
            <p14:sldId id="488"/>
            <p14:sldId id="489"/>
            <p14:sldId id="490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١٩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الْأَوَّلُ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السَّـادِسُ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اسْمُ 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كَانَ وَأخَواتِهَا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548F5-9467-42DD-B504-2349E538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44400" r="25588" b="24800"/>
          <a:stretch/>
        </p:blipFill>
        <p:spPr>
          <a:xfrm>
            <a:off x="1511660" y="1779662"/>
            <a:ext cx="612068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95536" y="-4"/>
            <a:ext cx="28803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السَّـادِسُ اِسْمُ كَانَ وَأخَواتِهَا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فَصْلٌ اِسْمُ كَانَ وَأخَواتِهَا: وَهِيَ صَارَ، وأَصْبَحَ، وأَمْسَى، وَأَضْحَى، وظَلَّ، وبَاتَ، ورَاحَ، وآضَ، وعَادَ، وغَدا، ومَا زالَ، وِمَا بَرِحَ، ومَا فتئَ ومَا انفَكَّ، ومَا دَامَ، وَلَيْسَ. </a:t>
            </a:r>
            <a:endParaRPr lang="en-GB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9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95536" y="-4"/>
            <a:ext cx="28803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السَّـادِسُ اِسْمُ كَانَ وَأخَواتِهَا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فَهٰذِهِ</a:t>
            </a:r>
            <a:r>
              <a:rPr lang="ur-PK" dirty="0"/>
              <a:t> </a:t>
            </a:r>
            <a:r>
              <a:rPr lang="ur-PK" dirty="0" err="1"/>
              <a:t>الأفْعَالُ</a:t>
            </a:r>
            <a:r>
              <a:rPr lang="ur-PK" dirty="0"/>
              <a:t> </a:t>
            </a:r>
            <a:r>
              <a:rPr lang="ur-PK" dirty="0" err="1"/>
              <a:t>تَدْخُلُ</a:t>
            </a:r>
            <a:r>
              <a:rPr lang="ur-PK" dirty="0"/>
              <a:t> </a:t>
            </a:r>
            <a:r>
              <a:rPr lang="ur-PK" dirty="0" err="1"/>
              <a:t>أَيْضًا</a:t>
            </a:r>
            <a:r>
              <a:rPr lang="ur-PK" dirty="0"/>
              <a:t> </a:t>
            </a:r>
            <a:r>
              <a:rPr lang="ur-PK" dirty="0" err="1"/>
              <a:t>عَلى</a:t>
            </a:r>
            <a:r>
              <a:rPr lang="ur-PK" dirty="0"/>
              <a:t> </a:t>
            </a:r>
            <a:r>
              <a:rPr lang="ur-PK" dirty="0" err="1"/>
              <a:t>المُبْتَدَأ</a:t>
            </a:r>
            <a:r>
              <a:rPr lang="ur-PK" dirty="0"/>
              <a:t> و </a:t>
            </a:r>
            <a:r>
              <a:rPr lang="ur-PK" dirty="0" err="1"/>
              <a:t>الخَبَرِ</a:t>
            </a:r>
            <a:r>
              <a:rPr lang="ur-PK" dirty="0"/>
              <a:t>، </a:t>
            </a:r>
            <a:r>
              <a:rPr lang="ur-PK" dirty="0" err="1"/>
              <a:t>فَتَرْفَعُ</a:t>
            </a:r>
            <a:r>
              <a:rPr lang="ur-PK" dirty="0"/>
              <a:t> </a:t>
            </a:r>
            <a:r>
              <a:rPr lang="ur-PK" dirty="0" err="1"/>
              <a:t>المُبتدأَ</a:t>
            </a:r>
            <a:r>
              <a:rPr lang="ur-PK" dirty="0"/>
              <a:t>  </a:t>
            </a:r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اسْمَ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، </a:t>
            </a:r>
            <a:r>
              <a:rPr lang="ur-PK" dirty="0" err="1"/>
              <a:t>وَتَنْصِبُ</a:t>
            </a:r>
            <a:r>
              <a:rPr lang="ur-PK" dirty="0"/>
              <a:t> </a:t>
            </a:r>
            <a:r>
              <a:rPr lang="ur-PK" dirty="0" err="1"/>
              <a:t>الخَبَرَ</a:t>
            </a:r>
            <a:r>
              <a:rPr lang="ur-PK" dirty="0"/>
              <a:t>، </a:t>
            </a:r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خَبَرَ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،.</a:t>
            </a:r>
            <a:endParaRPr lang="en-GB" dirty="0"/>
          </a:p>
          <a:p>
            <a:pPr rtl="1"/>
            <a:r>
              <a:rPr lang="ur-PK" dirty="0" err="1"/>
              <a:t>فَاِسْمُ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الْمُسْنَدُ</a:t>
            </a:r>
            <a:r>
              <a:rPr lang="ur-PK" dirty="0"/>
              <a:t> </a:t>
            </a:r>
            <a:r>
              <a:rPr lang="ur-PK" dirty="0" err="1"/>
              <a:t>إِلَيْهِ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دُخُوْلِهَا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قَائَمًا</a:t>
            </a:r>
            <a:r>
              <a:rPr lang="ur-PK" dirty="0"/>
              <a:t>.</a:t>
            </a:r>
            <a:endParaRPr lang="en-GB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6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95536" y="-4"/>
            <a:ext cx="28803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السَّـادِسُ اِسْمُ كَانَ وَأخَواتِهَا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وَيَجُوزُ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الكُلِّ</a:t>
            </a:r>
            <a:r>
              <a:rPr lang="ur-PK" dirty="0"/>
              <a:t> </a:t>
            </a:r>
            <a:r>
              <a:rPr lang="ur-PK" dirty="0" err="1"/>
              <a:t>تَقْدِيمُ</a:t>
            </a:r>
            <a:r>
              <a:rPr lang="ur-PK" dirty="0"/>
              <a:t> </a:t>
            </a:r>
            <a:r>
              <a:rPr lang="ur-PK" dirty="0" err="1"/>
              <a:t>أخْبَارهَا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أَسْمائِهَا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قَائِمًا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endParaRPr lang="ar-SA" dirty="0"/>
          </a:p>
          <a:p>
            <a:pPr rtl="1"/>
            <a:r>
              <a:rPr lang="ur-PK" dirty="0" err="1"/>
              <a:t>وَعَلَی</a:t>
            </a:r>
            <a:r>
              <a:rPr lang="ur-PK" dirty="0"/>
              <a:t> </a:t>
            </a:r>
            <a:r>
              <a:rPr lang="ur-PK" dirty="0" err="1"/>
              <a:t>نَفْسِ</a:t>
            </a:r>
            <a:r>
              <a:rPr lang="ur-PK" dirty="0"/>
              <a:t> </a:t>
            </a:r>
            <a:r>
              <a:rPr lang="ur-PK" dirty="0" err="1"/>
              <a:t>الأفْعَالِ</a:t>
            </a:r>
            <a:r>
              <a:rPr lang="ur-PK" dirty="0"/>
              <a:t> </a:t>
            </a:r>
            <a:r>
              <a:rPr lang="ur-PK" dirty="0" err="1"/>
              <a:t>أَيْضًا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التِّسْعَةِ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الْأُوَلِ</a:t>
            </a:r>
            <a:r>
              <a:rPr lang="ur-PK" dirty="0">
                <a:solidFill>
                  <a:schemeClr val="accent3"/>
                </a:solidFill>
              </a:rPr>
              <a:t> 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قَائِمًا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،. </a:t>
            </a:r>
            <a:endParaRPr lang="en-GB" dirty="0"/>
          </a:p>
          <a:p>
            <a:pPr rtl="1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D0F136-9A03-4F2F-8F50-1C70A6F1A78C}"/>
              </a:ext>
            </a:extLst>
          </p:cNvPr>
          <p:cNvSpPr/>
          <p:nvPr/>
        </p:nvSpPr>
        <p:spPr>
          <a:xfrm>
            <a:off x="683568" y="699542"/>
            <a:ext cx="2483768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﴿كَانَ حَقًّا عَلَيْنَا نَصْرُ الْمُؤْمِنِينَ﴾ </a:t>
            </a:r>
          </a:p>
          <a:p>
            <a:pPr algn="r" rtl="1">
              <a:lnSpc>
                <a:spcPct val="150000"/>
              </a:lnSpc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لَيْسَ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الْبِرَّ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أَنْ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تُوَلُّوا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وُجُوهَكُمْ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23DA9-4D26-4AF1-88DA-3056FFA2B5FE}"/>
              </a:ext>
            </a:extLst>
          </p:cNvPr>
          <p:cNvSpPr/>
          <p:nvPr/>
        </p:nvSpPr>
        <p:spPr>
          <a:xfrm>
            <a:off x="683568" y="3219822"/>
            <a:ext cx="248376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﴿أَهَؤُلَاءِ إِيَّاكُمْ كَانُوا يَعْبُدُونَ﴾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CD88A-1C73-4A67-8B5D-059B86CEE76A}"/>
              </a:ext>
            </a:extLst>
          </p:cNvPr>
          <p:cNvSpPr/>
          <p:nvPr/>
        </p:nvSpPr>
        <p:spPr>
          <a:xfrm>
            <a:off x="148454" y="4171685"/>
            <a:ext cx="878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dirty="0"/>
              <a:t>صَارَ، وأَصْبَحَ، وأَمْسَى، وَأَضْحَى، وظَلَّ، وبَاتَ، ورَاحَ، وآضَ، وعَادَ، وغَدا، ومَا زالَ، وِمَا بَرِحَ، ومَا فتئَ ومَا انفَكَّ، ومَا دَامَ، وَلَيْسَ.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7DA25-20AF-49C9-962D-6ED1A0324273}"/>
              </a:ext>
            </a:extLst>
          </p:cNvPr>
          <p:cNvSpPr/>
          <p:nvPr/>
        </p:nvSpPr>
        <p:spPr>
          <a:xfrm>
            <a:off x="2987824" y="2251879"/>
            <a:ext cx="3336170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والصّواب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أنّه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يَجُوْزُ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التَّقْدِيْمُ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إِلَّا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فِي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مَا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دام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ولَيْسَ</a:t>
            </a:r>
            <a:endParaRPr lang="en-GB" dirty="0">
              <a:solidFill>
                <a:schemeClr val="accent3"/>
              </a:solidFill>
              <a:latin typeface="Calibri" panose="020F0502020204030204" pitchFamily="34" charset="0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27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9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95536" y="-4"/>
            <a:ext cx="28803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السَّـادِسُ اِسْمُ كَانَ وَأخَواتِهَا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ولا </a:t>
            </a:r>
            <a:r>
              <a:rPr lang="ur-PK" dirty="0" err="1"/>
              <a:t>يَجُوزُ</a:t>
            </a:r>
            <a:r>
              <a:rPr lang="ur-PK" dirty="0"/>
              <a:t> </a:t>
            </a:r>
            <a:r>
              <a:rPr lang="ur-PK" dirty="0" err="1"/>
              <a:t>ذلِك</a:t>
            </a:r>
            <a:r>
              <a:rPr lang="ur-PK" dirty="0"/>
              <a:t> </a:t>
            </a:r>
            <a:r>
              <a:rPr lang="ur-PK" dirty="0" err="1"/>
              <a:t>فيمَا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أَوَّلِهِ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فَلا</a:t>
            </a:r>
            <a:r>
              <a:rPr lang="ur-PK" dirty="0"/>
              <a:t> </a:t>
            </a:r>
            <a:r>
              <a:rPr lang="ur-PK" dirty="0" err="1"/>
              <a:t>يُقَالُ</a:t>
            </a:r>
            <a:r>
              <a:rPr lang="ur-PK" dirty="0"/>
              <a:t> </a:t>
            </a:r>
            <a:r>
              <a:rPr lang="ur-PK" dirty="0" err="1"/>
              <a:t>قَائِمًا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زالَ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. </a:t>
            </a:r>
          </a:p>
          <a:p>
            <a:pPr rtl="1"/>
            <a:r>
              <a:rPr lang="ur-PK" dirty="0" err="1"/>
              <a:t>وفي</a:t>
            </a:r>
            <a:r>
              <a:rPr lang="ur-PK" dirty="0"/>
              <a:t> </a:t>
            </a:r>
            <a:r>
              <a:rPr lang="ur-PK" dirty="0" err="1"/>
              <a:t>لَيْسَ</a:t>
            </a:r>
            <a:r>
              <a:rPr lang="ur-PK" dirty="0"/>
              <a:t> </a:t>
            </a:r>
            <a:r>
              <a:rPr lang="ur-PK" dirty="0" err="1"/>
              <a:t>خِلافٌ</a:t>
            </a:r>
            <a:r>
              <a:rPr lang="ur-PK" dirty="0"/>
              <a:t>. </a:t>
            </a:r>
          </a:p>
          <a:p>
            <a:pPr rtl="1"/>
            <a:r>
              <a:rPr lang="ur-PK" dirty="0" err="1"/>
              <a:t>وَبَاقِي</a:t>
            </a:r>
            <a:r>
              <a:rPr lang="ur-PK" dirty="0"/>
              <a:t> </a:t>
            </a:r>
            <a:r>
              <a:rPr lang="ur-PK" dirty="0" err="1"/>
              <a:t>الكَلامِ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هذِهِ</a:t>
            </a:r>
            <a:r>
              <a:rPr lang="ur-PK" dirty="0"/>
              <a:t> </a:t>
            </a:r>
            <a:r>
              <a:rPr lang="ur-PK" dirty="0" err="1"/>
              <a:t>الأفْعَالِ</a:t>
            </a:r>
            <a:r>
              <a:rPr lang="ur-PK" dirty="0"/>
              <a:t> </a:t>
            </a:r>
            <a:r>
              <a:rPr lang="ur-PK" dirty="0" err="1"/>
              <a:t>يَجِيْءُ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القِسْمِ</a:t>
            </a:r>
            <a:r>
              <a:rPr lang="ur-PK" dirty="0"/>
              <a:t> </a:t>
            </a:r>
            <a:r>
              <a:rPr lang="ur-PK" dirty="0" err="1"/>
              <a:t>الثَّانِي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شَاءَ</a:t>
            </a:r>
            <a:r>
              <a:rPr lang="ur-PK" dirty="0"/>
              <a:t> </a:t>
            </a:r>
            <a:r>
              <a:rPr lang="ur-PK" dirty="0" err="1"/>
              <a:t>اللهُ</a:t>
            </a:r>
            <a:r>
              <a:rPr lang="ur-PK" dirty="0"/>
              <a:t> </a:t>
            </a:r>
            <a:r>
              <a:rPr lang="ur-PK" dirty="0" err="1"/>
              <a:t>تَعَالى</a:t>
            </a:r>
            <a:r>
              <a:rPr lang="ur-PK" dirty="0"/>
              <a:t>. </a:t>
            </a:r>
            <a:endParaRPr lang="en-GB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74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10636</TotalTime>
  <Words>322</Words>
  <Application>Microsoft Office PowerPoint</Application>
  <PresentationFormat>On-screen Show (16:9)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1436</cp:revision>
  <cp:lastPrinted>2018-11-30T18:58:39Z</cp:lastPrinted>
  <dcterms:created xsi:type="dcterms:W3CDTF">2017-07-04T20:08:42Z</dcterms:created>
  <dcterms:modified xsi:type="dcterms:W3CDTF">2020-03-28T16:27:07Z</dcterms:modified>
</cp:coreProperties>
</file>