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7" r:id="rId2"/>
    <p:sldId id="404" r:id="rId3"/>
    <p:sldId id="410" r:id="rId4"/>
    <p:sldId id="417" r:id="rId5"/>
    <p:sldId id="416" r:id="rId6"/>
    <p:sldId id="418" r:id="rId7"/>
    <p:sldId id="419" r:id="rId8"/>
    <p:sldId id="420" r:id="rId9"/>
    <p:sldId id="355" r:id="rId10"/>
    <p:sldId id="415" r:id="rId11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10"/>
            <p14:sldId id="417"/>
            <p14:sldId id="416"/>
            <p14:sldId id="418"/>
            <p14:sldId id="419"/>
            <p14:sldId id="420"/>
            <p14:sldId id="355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F30FE-65A8-4CF6-87DC-022FA357329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04C8B84-3159-46FC-BF53-C786126035F0}">
      <dgm:prSet phldrT="[Text]"/>
      <dgm:spPr/>
      <dgm:t>
        <a:bodyPr/>
        <a:lstStyle/>
        <a:p>
          <a:r>
            <a:rPr lang="ur-PK" dirty="0" err="1"/>
            <a:t>هداية</a:t>
          </a:r>
          <a:r>
            <a:rPr lang="ur-PK" dirty="0"/>
            <a:t> </a:t>
          </a:r>
          <a:r>
            <a:rPr lang="ur-PK" dirty="0" err="1"/>
            <a:t>النحو</a:t>
          </a:r>
          <a:endParaRPr lang="en-GB" dirty="0"/>
        </a:p>
      </dgm:t>
    </dgm:pt>
    <dgm:pt modelId="{7FC290A9-7B0F-44CC-970F-6937DAF828B6}" type="parTrans" cxnId="{70696E94-59F2-42D3-955A-91563B05BF2A}">
      <dgm:prSet/>
      <dgm:spPr/>
      <dgm:t>
        <a:bodyPr/>
        <a:lstStyle/>
        <a:p>
          <a:endParaRPr lang="en-GB"/>
        </a:p>
      </dgm:t>
    </dgm:pt>
    <dgm:pt modelId="{254A3B47-46CA-49F1-8BE8-DBD7DD48C6D4}" type="sibTrans" cxnId="{70696E94-59F2-42D3-955A-91563B05BF2A}">
      <dgm:prSet/>
      <dgm:spPr/>
      <dgm:t>
        <a:bodyPr/>
        <a:lstStyle/>
        <a:p>
          <a:endParaRPr lang="en-GB"/>
        </a:p>
      </dgm:t>
    </dgm:pt>
    <dgm:pt modelId="{DB2EE3AD-5635-4F31-8836-2D04EB279872}">
      <dgm:prSet phldrT="[Text]"/>
      <dgm:spPr/>
      <dgm:t>
        <a:bodyPr/>
        <a:lstStyle/>
        <a:p>
          <a:r>
            <a:rPr lang="ur-PK" dirty="0" err="1"/>
            <a:t>مقدمة</a:t>
          </a:r>
          <a:endParaRPr lang="en-GB" dirty="0"/>
        </a:p>
      </dgm:t>
    </dgm:pt>
    <dgm:pt modelId="{CFC2562B-8324-4B36-B65B-732DB96B2C35}" type="parTrans" cxnId="{47BD3F42-5F12-46EC-A89E-6BD7291A7368}">
      <dgm:prSet/>
      <dgm:spPr/>
      <dgm:t>
        <a:bodyPr/>
        <a:lstStyle/>
        <a:p>
          <a:endParaRPr lang="en-GB"/>
        </a:p>
      </dgm:t>
    </dgm:pt>
    <dgm:pt modelId="{6697713D-D579-4E54-9473-84D80D8A5AE0}" type="sibTrans" cxnId="{47BD3F42-5F12-46EC-A89E-6BD7291A7368}">
      <dgm:prSet/>
      <dgm:spPr/>
      <dgm:t>
        <a:bodyPr/>
        <a:lstStyle/>
        <a:p>
          <a:endParaRPr lang="en-GB"/>
        </a:p>
      </dgm:t>
    </dgm:pt>
    <dgm:pt modelId="{E38083CF-4E99-4AA4-A2C2-A283EF06DB2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 : </a:t>
          </a:r>
          <a:r>
            <a:rPr lang="ur-PK" dirty="0" err="1"/>
            <a:t>الاسم</a:t>
          </a:r>
          <a:endParaRPr lang="en-GB" dirty="0"/>
        </a:p>
      </dgm:t>
    </dgm:pt>
    <dgm:pt modelId="{BAA71E2E-3C05-4063-977D-A8547CB0D48F}" type="parTrans" cxnId="{BE9884B0-5169-4B62-8338-2DFB1A3A355E}">
      <dgm:prSet/>
      <dgm:spPr/>
      <dgm:t>
        <a:bodyPr/>
        <a:lstStyle/>
        <a:p>
          <a:endParaRPr lang="en-GB"/>
        </a:p>
      </dgm:t>
    </dgm:pt>
    <dgm:pt modelId="{D2069BDE-7499-4431-806F-FC905BC6A531}" type="sibTrans" cxnId="{BE9884B0-5169-4B62-8338-2DFB1A3A355E}">
      <dgm:prSet/>
      <dgm:spPr/>
      <dgm:t>
        <a:bodyPr/>
        <a:lstStyle/>
        <a:p>
          <a:endParaRPr lang="en-GB"/>
        </a:p>
      </dgm:t>
    </dgm:pt>
    <dgm:pt modelId="{9E484B7A-15F3-4397-947D-1B426A839082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الثاني</a:t>
          </a:r>
          <a:r>
            <a:rPr lang="ur-PK" dirty="0"/>
            <a:t>: </a:t>
          </a:r>
          <a:r>
            <a:rPr lang="ur-PK" dirty="0" err="1"/>
            <a:t>الفعل</a:t>
          </a:r>
          <a:endParaRPr lang="en-GB" dirty="0"/>
        </a:p>
      </dgm:t>
    </dgm:pt>
    <dgm:pt modelId="{CF1CC83E-9E20-4B32-9718-360162C42495}" type="parTrans" cxnId="{678AD971-14D6-4121-AACC-54255F0DE652}">
      <dgm:prSet/>
      <dgm:spPr/>
      <dgm:t>
        <a:bodyPr/>
        <a:lstStyle/>
        <a:p>
          <a:endParaRPr lang="en-GB"/>
        </a:p>
      </dgm:t>
    </dgm:pt>
    <dgm:pt modelId="{66A153F1-93E4-4BF1-9E09-735E50FBA6B8}" type="sibTrans" cxnId="{678AD971-14D6-4121-AACC-54255F0DE652}">
      <dgm:prSet/>
      <dgm:spPr/>
      <dgm:t>
        <a:bodyPr/>
        <a:lstStyle/>
        <a:p>
          <a:endParaRPr lang="en-GB"/>
        </a:p>
      </dgm:t>
    </dgm:pt>
    <dgm:pt modelId="{2E07C236-6BCB-4CDE-8E87-226FAF52C550}">
      <dgm:prSet phldrT="[Text]"/>
      <dgm:spPr/>
      <dgm:t>
        <a:bodyPr/>
        <a:lstStyle/>
        <a:p>
          <a:pPr rtl="1"/>
          <a:r>
            <a:rPr lang="ur-PK" dirty="0" err="1"/>
            <a:t>القسم</a:t>
          </a:r>
          <a:r>
            <a:rPr lang="ur-PK" dirty="0"/>
            <a:t> </a:t>
          </a:r>
          <a:r>
            <a:rPr lang="ur-PK" dirty="0" err="1"/>
            <a:t>الثالث</a:t>
          </a:r>
          <a:r>
            <a:rPr lang="ur-PK" dirty="0"/>
            <a:t>: </a:t>
          </a:r>
          <a:r>
            <a:rPr lang="ur-PK" dirty="0" err="1"/>
            <a:t>الحرف</a:t>
          </a:r>
          <a:endParaRPr lang="en-GB" dirty="0"/>
        </a:p>
      </dgm:t>
    </dgm:pt>
    <dgm:pt modelId="{24FC49B0-FB13-4336-9470-788F51A39B5F}" type="parTrans" cxnId="{DC68485D-99FA-4F0B-A3AB-E02FF7E4DEF7}">
      <dgm:prSet/>
      <dgm:spPr/>
      <dgm:t>
        <a:bodyPr/>
        <a:lstStyle/>
        <a:p>
          <a:endParaRPr lang="en-GB"/>
        </a:p>
      </dgm:t>
    </dgm:pt>
    <dgm:pt modelId="{9D0C96C2-A567-4175-9A01-85C2A86B46B4}" type="sibTrans" cxnId="{DC68485D-99FA-4F0B-A3AB-E02FF7E4DEF7}">
      <dgm:prSet/>
      <dgm:spPr/>
      <dgm:t>
        <a:bodyPr/>
        <a:lstStyle/>
        <a:p>
          <a:endParaRPr lang="en-GB"/>
        </a:p>
      </dgm:t>
    </dgm:pt>
    <dgm:pt modelId="{D491604E-2FD9-4EB6-B522-563C29DC0C38}">
      <dgm:prSet phldrT="[Text]"/>
      <dgm:spPr/>
      <dgm:t>
        <a:bodyPr/>
        <a:lstStyle/>
        <a:p>
          <a:r>
            <a:rPr lang="ur-PK" dirty="0" err="1"/>
            <a:t>الفصل</a:t>
          </a:r>
          <a:r>
            <a:rPr lang="ur-PK" dirty="0"/>
            <a:t> </a:t>
          </a:r>
          <a:r>
            <a:rPr lang="ur-PK" dirty="0" err="1"/>
            <a:t>الأول</a:t>
          </a:r>
          <a:r>
            <a:rPr lang="ur-PK" dirty="0"/>
            <a:t>: </a:t>
          </a:r>
          <a:r>
            <a:rPr lang="ur-PK" dirty="0" err="1"/>
            <a:t>الفَصْلُ</a:t>
          </a:r>
          <a:r>
            <a:rPr lang="ur-PK" dirty="0"/>
            <a:t> </a:t>
          </a:r>
          <a:r>
            <a:rPr lang="ur-PK" dirty="0" err="1"/>
            <a:t>الأوَّلُ</a:t>
          </a:r>
          <a:r>
            <a:rPr lang="ur-PK" dirty="0"/>
            <a:t> </a:t>
          </a:r>
          <a:r>
            <a:rPr lang="ur-PK" dirty="0" err="1"/>
            <a:t>في</a:t>
          </a:r>
          <a:r>
            <a:rPr lang="ur-PK" dirty="0"/>
            <a:t> </a:t>
          </a:r>
          <a:r>
            <a:rPr lang="ur-PK" dirty="0" err="1"/>
            <a:t>تَعْريفُ</a:t>
          </a:r>
          <a:r>
            <a:rPr lang="ur-PK" dirty="0"/>
            <a:t> </a:t>
          </a:r>
          <a:r>
            <a:rPr lang="ur-PK" dirty="0" err="1"/>
            <a:t>عِلْمِ</a:t>
          </a:r>
          <a:r>
            <a:rPr lang="ur-PK" dirty="0"/>
            <a:t> </a:t>
          </a:r>
          <a:r>
            <a:rPr lang="ur-PK" dirty="0" err="1"/>
            <a:t>النَّحْوِ</a:t>
          </a:r>
          <a:r>
            <a:rPr lang="ur-PK" dirty="0"/>
            <a:t>  </a:t>
          </a:r>
          <a:endParaRPr lang="en-GB" dirty="0"/>
        </a:p>
      </dgm:t>
    </dgm:pt>
    <dgm:pt modelId="{F97B1F7A-4C04-41E3-A607-A3B33CC1A1BC}" type="parTrans" cxnId="{35DC618D-58CA-4C2D-8758-B1E14F471009}">
      <dgm:prSet/>
      <dgm:spPr/>
      <dgm:t>
        <a:bodyPr/>
        <a:lstStyle/>
        <a:p>
          <a:endParaRPr lang="en-GB"/>
        </a:p>
      </dgm:t>
    </dgm:pt>
    <dgm:pt modelId="{2E147423-6D78-41C9-A8EF-D6879715666F}" type="sibTrans" cxnId="{35DC618D-58CA-4C2D-8758-B1E14F471009}">
      <dgm:prSet/>
      <dgm:spPr/>
      <dgm:t>
        <a:bodyPr/>
        <a:lstStyle/>
        <a:p>
          <a:endParaRPr lang="en-GB"/>
        </a:p>
      </dgm:t>
    </dgm:pt>
    <dgm:pt modelId="{7FC557A3-F222-48EF-868A-A3D404F77341}">
      <dgm:prSet phldrT="[Text]"/>
      <dgm:spPr>
        <a:solidFill>
          <a:schemeClr val="accent3"/>
        </a:solidFill>
      </dgm:spPr>
      <dgm:t>
        <a:bodyPr/>
        <a:lstStyle/>
        <a:p>
          <a:r>
            <a:rPr lang="ar-SA" dirty="0"/>
            <a:t>اَلفَصْـلُ الثَّانِي في الكَـلِمَةِ وأَقْسَامِهَا</a:t>
          </a:r>
          <a:endParaRPr lang="en-GB" dirty="0"/>
        </a:p>
      </dgm:t>
    </dgm:pt>
    <dgm:pt modelId="{2805DF3C-7E45-42D7-A085-9C221F34F2C1}" type="parTrans" cxnId="{468029DD-50F1-4065-A2FE-8501D46A897E}">
      <dgm:prSet/>
      <dgm:spPr/>
      <dgm:t>
        <a:bodyPr/>
        <a:lstStyle/>
        <a:p>
          <a:endParaRPr lang="en-GB"/>
        </a:p>
      </dgm:t>
    </dgm:pt>
    <dgm:pt modelId="{B501A85E-3ADA-421D-99A6-FFCE835FB647}" type="sibTrans" cxnId="{468029DD-50F1-4065-A2FE-8501D46A897E}">
      <dgm:prSet/>
      <dgm:spPr/>
      <dgm:t>
        <a:bodyPr/>
        <a:lstStyle/>
        <a:p>
          <a:endParaRPr lang="en-GB"/>
        </a:p>
      </dgm:t>
    </dgm:pt>
    <dgm:pt modelId="{0EAAF7BA-AA29-46A4-A9E2-9858F0D51B29}" type="pres">
      <dgm:prSet presAssocID="{488F30FE-65A8-4CF6-87DC-022FA357329E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507E82A-16F0-4256-9480-B8BD246DFBA3}" type="pres">
      <dgm:prSet presAssocID="{904C8B84-3159-46FC-BF53-C786126035F0}" presName="vertOne" presStyleCnt="0"/>
      <dgm:spPr/>
    </dgm:pt>
    <dgm:pt modelId="{1354ACED-49AC-4B67-B176-44537D863E08}" type="pres">
      <dgm:prSet presAssocID="{904C8B84-3159-46FC-BF53-C786126035F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71130A8-1DB5-48C5-957C-2AB8915ED88E}" type="pres">
      <dgm:prSet presAssocID="{904C8B84-3159-46FC-BF53-C786126035F0}" presName="parTransOne" presStyleCnt="0"/>
      <dgm:spPr/>
    </dgm:pt>
    <dgm:pt modelId="{A09EAC04-9616-453A-BFF1-5B3EAA1A57B6}" type="pres">
      <dgm:prSet presAssocID="{904C8B84-3159-46FC-BF53-C786126035F0}" presName="horzOne" presStyleCnt="0"/>
      <dgm:spPr/>
    </dgm:pt>
    <dgm:pt modelId="{DD75BED0-5963-41A9-A2E6-A7CCC2259E97}" type="pres">
      <dgm:prSet presAssocID="{DB2EE3AD-5635-4F31-8836-2D04EB279872}" presName="vertTwo" presStyleCnt="0"/>
      <dgm:spPr/>
    </dgm:pt>
    <dgm:pt modelId="{E2D2F36E-2862-42C3-AE6A-1B65EBC1C9F6}" type="pres">
      <dgm:prSet presAssocID="{DB2EE3AD-5635-4F31-8836-2D04EB27987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7D05B9-F635-4AC0-84EE-7DC44A69BC3D}" type="pres">
      <dgm:prSet presAssocID="{DB2EE3AD-5635-4F31-8836-2D04EB279872}" presName="parTransTwo" presStyleCnt="0"/>
      <dgm:spPr/>
    </dgm:pt>
    <dgm:pt modelId="{F2F7E187-ACAB-4F94-BA5B-4500842231EA}" type="pres">
      <dgm:prSet presAssocID="{DB2EE3AD-5635-4F31-8836-2D04EB279872}" presName="horzTwo" presStyleCnt="0"/>
      <dgm:spPr/>
    </dgm:pt>
    <dgm:pt modelId="{31BC85AE-6EFF-4227-814A-21A3E63A484D}" type="pres">
      <dgm:prSet presAssocID="{D491604E-2FD9-4EB6-B522-563C29DC0C38}" presName="vertThree" presStyleCnt="0"/>
      <dgm:spPr/>
    </dgm:pt>
    <dgm:pt modelId="{11D95241-9E29-4A27-944F-D9451202B101}" type="pres">
      <dgm:prSet presAssocID="{D491604E-2FD9-4EB6-B522-563C29DC0C3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8B3D488-5663-4487-B5D3-D8EE1BA58CAA}" type="pres">
      <dgm:prSet presAssocID="{D491604E-2FD9-4EB6-B522-563C29DC0C38}" presName="parTransThree" presStyleCnt="0"/>
      <dgm:spPr/>
    </dgm:pt>
    <dgm:pt modelId="{796EF79D-C237-48E6-82E8-DDE6925FD8AC}" type="pres">
      <dgm:prSet presAssocID="{D491604E-2FD9-4EB6-B522-563C29DC0C38}" presName="horzThree" presStyleCnt="0"/>
      <dgm:spPr/>
    </dgm:pt>
    <dgm:pt modelId="{8B72D550-EDE9-48D5-847F-42BDE10464AE}" type="pres">
      <dgm:prSet presAssocID="{7FC557A3-F222-48EF-868A-A3D404F77341}" presName="vertFour" presStyleCnt="0">
        <dgm:presLayoutVars>
          <dgm:chPref val="3"/>
        </dgm:presLayoutVars>
      </dgm:prSet>
      <dgm:spPr/>
    </dgm:pt>
    <dgm:pt modelId="{8F21122F-2CC8-416B-A070-17B71E217635}" type="pres">
      <dgm:prSet presAssocID="{7FC557A3-F222-48EF-868A-A3D404F77341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EB2913-087D-41B0-8000-10B8D4496BDF}" type="pres">
      <dgm:prSet presAssocID="{7FC557A3-F222-48EF-868A-A3D404F77341}" presName="horzFour" presStyleCnt="0"/>
      <dgm:spPr/>
    </dgm:pt>
    <dgm:pt modelId="{E54A2ABE-B736-4050-956D-0137938C641E}" type="pres">
      <dgm:prSet presAssocID="{6697713D-D579-4E54-9473-84D80D8A5AE0}" presName="sibSpaceTwo" presStyleCnt="0"/>
      <dgm:spPr/>
    </dgm:pt>
    <dgm:pt modelId="{B1DC66C3-D0D9-43B2-8F66-6DB5F96D5925}" type="pres">
      <dgm:prSet presAssocID="{E38083CF-4E99-4AA4-A2C2-A283EF06DB22}" presName="vertTwo" presStyleCnt="0"/>
      <dgm:spPr/>
    </dgm:pt>
    <dgm:pt modelId="{1D8B3386-1CC0-4010-9EAA-35B1511202B8}" type="pres">
      <dgm:prSet presAssocID="{E38083CF-4E99-4AA4-A2C2-A283EF06D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C07CC18-4FD1-403C-A9D3-BDA63C323C3B}" type="pres">
      <dgm:prSet presAssocID="{E38083CF-4E99-4AA4-A2C2-A283EF06DB22}" presName="horzTwo" presStyleCnt="0"/>
      <dgm:spPr/>
    </dgm:pt>
    <dgm:pt modelId="{55C9F215-EC7E-46EC-ABDA-4EC88B6EFA1A}" type="pres">
      <dgm:prSet presAssocID="{D2069BDE-7499-4431-806F-FC905BC6A531}" presName="sibSpaceTwo" presStyleCnt="0"/>
      <dgm:spPr/>
    </dgm:pt>
    <dgm:pt modelId="{9868058F-2179-43CE-A373-78E38353E8F4}" type="pres">
      <dgm:prSet presAssocID="{9E484B7A-15F3-4397-947D-1B426A839082}" presName="vertTwo" presStyleCnt="0"/>
      <dgm:spPr/>
    </dgm:pt>
    <dgm:pt modelId="{41A61462-DF70-4D61-BD29-87F040FAB2B1}" type="pres">
      <dgm:prSet presAssocID="{9E484B7A-15F3-4397-947D-1B426A83908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A9DEDA-9BF9-47C7-B16E-A2FB7E09A876}" type="pres">
      <dgm:prSet presAssocID="{9E484B7A-15F3-4397-947D-1B426A839082}" presName="horzTwo" presStyleCnt="0"/>
      <dgm:spPr/>
    </dgm:pt>
    <dgm:pt modelId="{6A9C8CED-A601-4D95-B4E0-857ACEA13AA6}" type="pres">
      <dgm:prSet presAssocID="{66A153F1-93E4-4BF1-9E09-735E50FBA6B8}" presName="sibSpaceTwo" presStyleCnt="0"/>
      <dgm:spPr/>
    </dgm:pt>
    <dgm:pt modelId="{DF26B1F0-BCC3-446C-BC04-E61694CDC7B8}" type="pres">
      <dgm:prSet presAssocID="{2E07C236-6BCB-4CDE-8E87-226FAF52C550}" presName="vertTwo" presStyleCnt="0"/>
      <dgm:spPr/>
    </dgm:pt>
    <dgm:pt modelId="{68B9E2A3-04D7-4B42-8107-4CF33943BA82}" type="pres">
      <dgm:prSet presAssocID="{2E07C236-6BCB-4CDE-8E87-226FAF52C55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C66F383-12FE-4274-9D9B-9D8D5CE6C88C}" type="pres">
      <dgm:prSet presAssocID="{2E07C236-6BCB-4CDE-8E87-226FAF52C550}" presName="horzTwo" presStyleCnt="0"/>
      <dgm:spPr/>
    </dgm:pt>
  </dgm:ptLst>
  <dgm:cxnLst>
    <dgm:cxn modelId="{DC68485D-99FA-4F0B-A3AB-E02FF7E4DEF7}" srcId="{904C8B84-3159-46FC-BF53-C786126035F0}" destId="{2E07C236-6BCB-4CDE-8E87-226FAF52C550}" srcOrd="3" destOrd="0" parTransId="{24FC49B0-FB13-4336-9470-788F51A39B5F}" sibTransId="{9D0C96C2-A567-4175-9A01-85C2A86B46B4}"/>
    <dgm:cxn modelId="{BE9884B0-5169-4B62-8338-2DFB1A3A355E}" srcId="{904C8B84-3159-46FC-BF53-C786126035F0}" destId="{E38083CF-4E99-4AA4-A2C2-A283EF06DB22}" srcOrd="1" destOrd="0" parTransId="{BAA71E2E-3C05-4063-977D-A8547CB0D48F}" sibTransId="{D2069BDE-7499-4431-806F-FC905BC6A531}"/>
    <dgm:cxn modelId="{47BD3F42-5F12-46EC-A89E-6BD7291A7368}" srcId="{904C8B84-3159-46FC-BF53-C786126035F0}" destId="{DB2EE3AD-5635-4F31-8836-2D04EB279872}" srcOrd="0" destOrd="0" parTransId="{CFC2562B-8324-4B36-B65B-732DB96B2C35}" sibTransId="{6697713D-D579-4E54-9473-84D80D8A5AE0}"/>
    <dgm:cxn modelId="{032F43E6-477D-4996-9EF2-A3C341F48793}" type="presOf" srcId="{7FC557A3-F222-48EF-868A-A3D404F77341}" destId="{8F21122F-2CC8-416B-A070-17B71E217635}" srcOrd="0" destOrd="0" presId="urn:microsoft.com/office/officeart/2005/8/layout/hierarchy4"/>
    <dgm:cxn modelId="{35DC618D-58CA-4C2D-8758-B1E14F471009}" srcId="{DB2EE3AD-5635-4F31-8836-2D04EB279872}" destId="{D491604E-2FD9-4EB6-B522-563C29DC0C38}" srcOrd="0" destOrd="0" parTransId="{F97B1F7A-4C04-41E3-A607-A3B33CC1A1BC}" sibTransId="{2E147423-6D78-41C9-A8EF-D6879715666F}"/>
    <dgm:cxn modelId="{3D9F862D-8756-4A83-A852-F53E77E5B383}" type="presOf" srcId="{2E07C236-6BCB-4CDE-8E87-226FAF52C550}" destId="{68B9E2A3-04D7-4B42-8107-4CF33943BA82}" srcOrd="0" destOrd="0" presId="urn:microsoft.com/office/officeart/2005/8/layout/hierarchy4"/>
    <dgm:cxn modelId="{CF1FA3E6-80E4-4DC5-A65C-AC2A57A76D3A}" type="presOf" srcId="{D491604E-2FD9-4EB6-B522-563C29DC0C38}" destId="{11D95241-9E29-4A27-944F-D9451202B101}" srcOrd="0" destOrd="0" presId="urn:microsoft.com/office/officeart/2005/8/layout/hierarchy4"/>
    <dgm:cxn modelId="{95F351F0-A7B6-4903-8E65-01D90CCD2511}" type="presOf" srcId="{9E484B7A-15F3-4397-947D-1B426A839082}" destId="{41A61462-DF70-4D61-BD29-87F040FAB2B1}" srcOrd="0" destOrd="0" presId="urn:microsoft.com/office/officeart/2005/8/layout/hierarchy4"/>
    <dgm:cxn modelId="{2C673476-1E5D-4A04-90F8-110F4ACFBD6A}" type="presOf" srcId="{E38083CF-4E99-4AA4-A2C2-A283EF06DB22}" destId="{1D8B3386-1CC0-4010-9EAA-35B1511202B8}" srcOrd="0" destOrd="0" presId="urn:microsoft.com/office/officeart/2005/8/layout/hierarchy4"/>
    <dgm:cxn modelId="{043381D1-4D38-4056-9D2B-CF8CF04F3888}" type="presOf" srcId="{904C8B84-3159-46FC-BF53-C786126035F0}" destId="{1354ACED-49AC-4B67-B176-44537D863E08}" srcOrd="0" destOrd="0" presId="urn:microsoft.com/office/officeart/2005/8/layout/hierarchy4"/>
    <dgm:cxn modelId="{468029DD-50F1-4065-A2FE-8501D46A897E}" srcId="{D491604E-2FD9-4EB6-B522-563C29DC0C38}" destId="{7FC557A3-F222-48EF-868A-A3D404F77341}" srcOrd="0" destOrd="0" parTransId="{2805DF3C-7E45-42D7-A085-9C221F34F2C1}" sibTransId="{B501A85E-3ADA-421D-99A6-FFCE835FB647}"/>
    <dgm:cxn modelId="{8261826F-9422-417F-89BE-74A6E25265B3}" type="presOf" srcId="{DB2EE3AD-5635-4F31-8836-2D04EB279872}" destId="{E2D2F36E-2862-42C3-AE6A-1B65EBC1C9F6}" srcOrd="0" destOrd="0" presId="urn:microsoft.com/office/officeart/2005/8/layout/hierarchy4"/>
    <dgm:cxn modelId="{70696E94-59F2-42D3-955A-91563B05BF2A}" srcId="{488F30FE-65A8-4CF6-87DC-022FA357329E}" destId="{904C8B84-3159-46FC-BF53-C786126035F0}" srcOrd="0" destOrd="0" parTransId="{7FC290A9-7B0F-44CC-970F-6937DAF828B6}" sibTransId="{254A3B47-46CA-49F1-8BE8-DBD7DD48C6D4}"/>
    <dgm:cxn modelId="{D4097632-7F6A-4187-ACA3-F436DBA732DB}" type="presOf" srcId="{488F30FE-65A8-4CF6-87DC-022FA357329E}" destId="{0EAAF7BA-AA29-46A4-A9E2-9858F0D51B29}" srcOrd="0" destOrd="0" presId="urn:microsoft.com/office/officeart/2005/8/layout/hierarchy4"/>
    <dgm:cxn modelId="{678AD971-14D6-4121-AACC-54255F0DE652}" srcId="{904C8B84-3159-46FC-BF53-C786126035F0}" destId="{9E484B7A-15F3-4397-947D-1B426A839082}" srcOrd="2" destOrd="0" parTransId="{CF1CC83E-9E20-4B32-9718-360162C42495}" sibTransId="{66A153F1-93E4-4BF1-9E09-735E50FBA6B8}"/>
    <dgm:cxn modelId="{85328AC1-8C4F-444A-89EC-B381169A445B}" type="presParOf" srcId="{0EAAF7BA-AA29-46A4-A9E2-9858F0D51B29}" destId="{2507E82A-16F0-4256-9480-B8BD246DFBA3}" srcOrd="0" destOrd="0" presId="urn:microsoft.com/office/officeart/2005/8/layout/hierarchy4"/>
    <dgm:cxn modelId="{CC4CC1EC-DAFA-447C-B940-A62A41F125B8}" type="presParOf" srcId="{2507E82A-16F0-4256-9480-B8BD246DFBA3}" destId="{1354ACED-49AC-4B67-B176-44537D863E08}" srcOrd="0" destOrd="0" presId="urn:microsoft.com/office/officeart/2005/8/layout/hierarchy4"/>
    <dgm:cxn modelId="{F6841705-F9DE-424E-9AA2-87F688B93181}" type="presParOf" srcId="{2507E82A-16F0-4256-9480-B8BD246DFBA3}" destId="{D71130A8-1DB5-48C5-957C-2AB8915ED88E}" srcOrd="1" destOrd="0" presId="urn:microsoft.com/office/officeart/2005/8/layout/hierarchy4"/>
    <dgm:cxn modelId="{3E589203-115B-427B-8BA3-15C8B3D751E7}" type="presParOf" srcId="{2507E82A-16F0-4256-9480-B8BD246DFBA3}" destId="{A09EAC04-9616-453A-BFF1-5B3EAA1A57B6}" srcOrd="2" destOrd="0" presId="urn:microsoft.com/office/officeart/2005/8/layout/hierarchy4"/>
    <dgm:cxn modelId="{38ABEE04-5039-40FB-B7D8-354E265CF638}" type="presParOf" srcId="{A09EAC04-9616-453A-BFF1-5B3EAA1A57B6}" destId="{DD75BED0-5963-41A9-A2E6-A7CCC2259E97}" srcOrd="0" destOrd="0" presId="urn:microsoft.com/office/officeart/2005/8/layout/hierarchy4"/>
    <dgm:cxn modelId="{C27B966E-13F6-4607-ABC2-63245DF81DF5}" type="presParOf" srcId="{DD75BED0-5963-41A9-A2E6-A7CCC2259E97}" destId="{E2D2F36E-2862-42C3-AE6A-1B65EBC1C9F6}" srcOrd="0" destOrd="0" presId="urn:microsoft.com/office/officeart/2005/8/layout/hierarchy4"/>
    <dgm:cxn modelId="{0FD357B9-117E-44D6-8E06-AD5138C547EC}" type="presParOf" srcId="{DD75BED0-5963-41A9-A2E6-A7CCC2259E97}" destId="{CE7D05B9-F635-4AC0-84EE-7DC44A69BC3D}" srcOrd="1" destOrd="0" presId="urn:microsoft.com/office/officeart/2005/8/layout/hierarchy4"/>
    <dgm:cxn modelId="{6F260F7A-B043-4D08-B02A-3A8E4A535DB0}" type="presParOf" srcId="{DD75BED0-5963-41A9-A2E6-A7CCC2259E97}" destId="{F2F7E187-ACAB-4F94-BA5B-4500842231EA}" srcOrd="2" destOrd="0" presId="urn:microsoft.com/office/officeart/2005/8/layout/hierarchy4"/>
    <dgm:cxn modelId="{5528266F-3317-4D6B-BA1F-F06BFF928700}" type="presParOf" srcId="{F2F7E187-ACAB-4F94-BA5B-4500842231EA}" destId="{31BC85AE-6EFF-4227-814A-21A3E63A484D}" srcOrd="0" destOrd="0" presId="urn:microsoft.com/office/officeart/2005/8/layout/hierarchy4"/>
    <dgm:cxn modelId="{C2187A32-8E21-45A1-9C76-A27BADC15C33}" type="presParOf" srcId="{31BC85AE-6EFF-4227-814A-21A3E63A484D}" destId="{11D95241-9E29-4A27-944F-D9451202B101}" srcOrd="0" destOrd="0" presId="urn:microsoft.com/office/officeart/2005/8/layout/hierarchy4"/>
    <dgm:cxn modelId="{CC347F12-291B-42B3-AB66-4CDBC8A0BB32}" type="presParOf" srcId="{31BC85AE-6EFF-4227-814A-21A3E63A484D}" destId="{58B3D488-5663-4487-B5D3-D8EE1BA58CAA}" srcOrd="1" destOrd="0" presId="urn:microsoft.com/office/officeart/2005/8/layout/hierarchy4"/>
    <dgm:cxn modelId="{9A0A2D16-17E7-44BE-B24A-B9F14ABA4056}" type="presParOf" srcId="{31BC85AE-6EFF-4227-814A-21A3E63A484D}" destId="{796EF79D-C237-48E6-82E8-DDE6925FD8AC}" srcOrd="2" destOrd="0" presId="urn:microsoft.com/office/officeart/2005/8/layout/hierarchy4"/>
    <dgm:cxn modelId="{8DAF42E9-A498-4A27-A901-03542368D3DE}" type="presParOf" srcId="{796EF79D-C237-48E6-82E8-DDE6925FD8AC}" destId="{8B72D550-EDE9-48D5-847F-42BDE10464AE}" srcOrd="0" destOrd="0" presId="urn:microsoft.com/office/officeart/2005/8/layout/hierarchy4"/>
    <dgm:cxn modelId="{225F9A6C-D4CD-4EB4-BB3B-F72B66D5F799}" type="presParOf" srcId="{8B72D550-EDE9-48D5-847F-42BDE10464AE}" destId="{8F21122F-2CC8-416B-A070-17B71E217635}" srcOrd="0" destOrd="0" presId="urn:microsoft.com/office/officeart/2005/8/layout/hierarchy4"/>
    <dgm:cxn modelId="{B619C703-03A1-4745-A498-46A8B167F4D3}" type="presParOf" srcId="{8B72D550-EDE9-48D5-847F-42BDE10464AE}" destId="{E1EB2913-087D-41B0-8000-10B8D4496BDF}" srcOrd="1" destOrd="0" presId="urn:microsoft.com/office/officeart/2005/8/layout/hierarchy4"/>
    <dgm:cxn modelId="{58C135B1-9CF1-44DC-A1EE-AD660618EADF}" type="presParOf" srcId="{A09EAC04-9616-453A-BFF1-5B3EAA1A57B6}" destId="{E54A2ABE-B736-4050-956D-0137938C641E}" srcOrd="1" destOrd="0" presId="urn:microsoft.com/office/officeart/2005/8/layout/hierarchy4"/>
    <dgm:cxn modelId="{99D4FB2F-2839-4DF9-BE85-C449BF41EEA1}" type="presParOf" srcId="{A09EAC04-9616-453A-BFF1-5B3EAA1A57B6}" destId="{B1DC66C3-D0D9-43B2-8F66-6DB5F96D5925}" srcOrd="2" destOrd="0" presId="urn:microsoft.com/office/officeart/2005/8/layout/hierarchy4"/>
    <dgm:cxn modelId="{059D5FDF-8381-45AF-B551-AE1C3C21B649}" type="presParOf" srcId="{B1DC66C3-D0D9-43B2-8F66-6DB5F96D5925}" destId="{1D8B3386-1CC0-4010-9EAA-35B1511202B8}" srcOrd="0" destOrd="0" presId="urn:microsoft.com/office/officeart/2005/8/layout/hierarchy4"/>
    <dgm:cxn modelId="{AA284371-24B5-48C6-9707-FEBA880E0A99}" type="presParOf" srcId="{B1DC66C3-D0D9-43B2-8F66-6DB5F96D5925}" destId="{9C07CC18-4FD1-403C-A9D3-BDA63C323C3B}" srcOrd="1" destOrd="0" presId="urn:microsoft.com/office/officeart/2005/8/layout/hierarchy4"/>
    <dgm:cxn modelId="{CE92B6F5-A2BA-4774-9A52-A3CA01DA22F3}" type="presParOf" srcId="{A09EAC04-9616-453A-BFF1-5B3EAA1A57B6}" destId="{55C9F215-EC7E-46EC-ABDA-4EC88B6EFA1A}" srcOrd="3" destOrd="0" presId="urn:microsoft.com/office/officeart/2005/8/layout/hierarchy4"/>
    <dgm:cxn modelId="{CBDB6ECC-69BA-4F01-AA11-516FFE284880}" type="presParOf" srcId="{A09EAC04-9616-453A-BFF1-5B3EAA1A57B6}" destId="{9868058F-2179-43CE-A373-78E38353E8F4}" srcOrd="4" destOrd="0" presId="urn:microsoft.com/office/officeart/2005/8/layout/hierarchy4"/>
    <dgm:cxn modelId="{876823F9-5200-4EDA-AA35-6D9A16CAF818}" type="presParOf" srcId="{9868058F-2179-43CE-A373-78E38353E8F4}" destId="{41A61462-DF70-4D61-BD29-87F040FAB2B1}" srcOrd="0" destOrd="0" presId="urn:microsoft.com/office/officeart/2005/8/layout/hierarchy4"/>
    <dgm:cxn modelId="{A9A1830F-C132-4E88-A048-88F99FECB7C2}" type="presParOf" srcId="{9868058F-2179-43CE-A373-78E38353E8F4}" destId="{14A9DEDA-9BF9-47C7-B16E-A2FB7E09A876}" srcOrd="1" destOrd="0" presId="urn:microsoft.com/office/officeart/2005/8/layout/hierarchy4"/>
    <dgm:cxn modelId="{67723745-597F-4B79-A65D-F3689DB69528}" type="presParOf" srcId="{A09EAC04-9616-453A-BFF1-5B3EAA1A57B6}" destId="{6A9C8CED-A601-4D95-B4E0-857ACEA13AA6}" srcOrd="5" destOrd="0" presId="urn:microsoft.com/office/officeart/2005/8/layout/hierarchy4"/>
    <dgm:cxn modelId="{C583BE69-B2F0-4AEC-99D3-830A63C818E8}" type="presParOf" srcId="{A09EAC04-9616-453A-BFF1-5B3EAA1A57B6}" destId="{DF26B1F0-BCC3-446C-BC04-E61694CDC7B8}" srcOrd="6" destOrd="0" presId="urn:microsoft.com/office/officeart/2005/8/layout/hierarchy4"/>
    <dgm:cxn modelId="{AC358C49-BE88-4A7E-B430-8302978BD8D1}" type="presParOf" srcId="{DF26B1F0-BCC3-446C-BC04-E61694CDC7B8}" destId="{68B9E2A3-04D7-4B42-8107-4CF33943BA82}" srcOrd="0" destOrd="0" presId="urn:microsoft.com/office/officeart/2005/8/layout/hierarchy4"/>
    <dgm:cxn modelId="{CB7FFF7B-CDFD-4340-BF95-03C9B5823C2D}" type="presParOf" srcId="{DF26B1F0-BCC3-446C-BC04-E61694CDC7B8}" destId="{2C66F383-12FE-4274-9D9B-9D8D5CE6C8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ACED-49AC-4B67-B176-44537D863E08}">
      <dsp:nvSpPr>
        <dsp:cNvPr id="0" name=""/>
        <dsp:cNvSpPr/>
      </dsp:nvSpPr>
      <dsp:spPr>
        <a:xfrm>
          <a:off x="1431" y="1106"/>
          <a:ext cx="8854121" cy="922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900" kern="1200" dirty="0" err="1"/>
            <a:t>هداية</a:t>
          </a:r>
          <a:r>
            <a:rPr lang="ur-PK" sz="2900" kern="1200" dirty="0"/>
            <a:t> </a:t>
          </a:r>
          <a:r>
            <a:rPr lang="ur-PK" sz="2900" kern="1200" dirty="0" err="1"/>
            <a:t>النحو</a:t>
          </a:r>
          <a:endParaRPr lang="en-GB" sz="2900" kern="1200" dirty="0"/>
        </a:p>
      </dsp:txBody>
      <dsp:txXfrm>
        <a:off x="28449" y="28124"/>
        <a:ext cx="8800085" cy="868425"/>
      </dsp:txXfrm>
    </dsp:sp>
    <dsp:sp modelId="{E2D2F36E-2862-42C3-AE6A-1B65EBC1C9F6}">
      <dsp:nvSpPr>
        <dsp:cNvPr id="0" name=""/>
        <dsp:cNvSpPr/>
      </dsp:nvSpPr>
      <dsp:spPr>
        <a:xfrm>
          <a:off x="6773209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مقدمة</a:t>
          </a:r>
          <a:endParaRPr lang="en-GB" sz="2200" kern="1200" dirty="0"/>
        </a:p>
      </dsp:txBody>
      <dsp:txXfrm>
        <a:off x="6800227" y="1064048"/>
        <a:ext cx="2028306" cy="868425"/>
      </dsp:txXfrm>
    </dsp:sp>
    <dsp:sp modelId="{11D95241-9E29-4A27-944F-D9451202B101}">
      <dsp:nvSpPr>
        <dsp:cNvPr id="0" name=""/>
        <dsp:cNvSpPr/>
      </dsp:nvSpPr>
      <dsp:spPr>
        <a:xfrm>
          <a:off x="6773209" y="2072955"/>
          <a:ext cx="2082342" cy="9224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1600" kern="1200" dirty="0" err="1"/>
            <a:t>الفصل</a:t>
          </a:r>
          <a:r>
            <a:rPr lang="ur-PK" sz="1600" kern="1200" dirty="0"/>
            <a:t> </a:t>
          </a:r>
          <a:r>
            <a:rPr lang="ur-PK" sz="1600" kern="1200" dirty="0" err="1"/>
            <a:t>الأول</a:t>
          </a:r>
          <a:r>
            <a:rPr lang="ur-PK" sz="1600" kern="1200" dirty="0"/>
            <a:t>: </a:t>
          </a:r>
          <a:r>
            <a:rPr lang="ur-PK" sz="1600" kern="1200" dirty="0" err="1"/>
            <a:t>الفَصْلُ</a:t>
          </a:r>
          <a:r>
            <a:rPr lang="ur-PK" sz="1600" kern="1200" dirty="0"/>
            <a:t> </a:t>
          </a:r>
          <a:r>
            <a:rPr lang="ur-PK" sz="1600" kern="1200" dirty="0" err="1"/>
            <a:t>الأوَّلُ</a:t>
          </a:r>
          <a:r>
            <a:rPr lang="ur-PK" sz="1600" kern="1200" dirty="0"/>
            <a:t> </a:t>
          </a:r>
          <a:r>
            <a:rPr lang="ur-PK" sz="1600" kern="1200" dirty="0" err="1"/>
            <a:t>في</a:t>
          </a:r>
          <a:r>
            <a:rPr lang="ur-PK" sz="1600" kern="1200" dirty="0"/>
            <a:t> </a:t>
          </a:r>
          <a:r>
            <a:rPr lang="ur-PK" sz="1600" kern="1200" dirty="0" err="1"/>
            <a:t>تَعْريفُ</a:t>
          </a:r>
          <a:r>
            <a:rPr lang="ur-PK" sz="1600" kern="1200" dirty="0"/>
            <a:t> </a:t>
          </a:r>
          <a:r>
            <a:rPr lang="ur-PK" sz="1600" kern="1200" dirty="0" err="1"/>
            <a:t>عِلْمِ</a:t>
          </a:r>
          <a:r>
            <a:rPr lang="ur-PK" sz="1600" kern="1200" dirty="0"/>
            <a:t> </a:t>
          </a:r>
          <a:r>
            <a:rPr lang="ur-PK" sz="1600" kern="1200" dirty="0" err="1"/>
            <a:t>النَّحْوِ</a:t>
          </a:r>
          <a:r>
            <a:rPr lang="ur-PK" sz="1600" kern="1200" dirty="0"/>
            <a:t>  </a:t>
          </a:r>
          <a:endParaRPr lang="en-GB" sz="1600" kern="1200" dirty="0"/>
        </a:p>
      </dsp:txBody>
      <dsp:txXfrm>
        <a:off x="6800227" y="2099973"/>
        <a:ext cx="2028306" cy="868425"/>
      </dsp:txXfrm>
    </dsp:sp>
    <dsp:sp modelId="{8F21122F-2CC8-416B-A070-17B71E217635}">
      <dsp:nvSpPr>
        <dsp:cNvPr id="0" name=""/>
        <dsp:cNvSpPr/>
      </dsp:nvSpPr>
      <dsp:spPr>
        <a:xfrm>
          <a:off x="6773209" y="3108880"/>
          <a:ext cx="2082342" cy="92246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600" kern="1200" dirty="0"/>
            <a:t>اَلفَصْـلُ الثَّانِي في الكَـلِمَةِ وأَقْسَامِهَا</a:t>
          </a:r>
          <a:endParaRPr lang="en-GB" sz="1600" kern="1200" dirty="0"/>
        </a:p>
      </dsp:txBody>
      <dsp:txXfrm>
        <a:off x="6800227" y="3135898"/>
        <a:ext cx="2028306" cy="868425"/>
      </dsp:txXfrm>
    </dsp:sp>
    <dsp:sp modelId="{1D8B3386-1CC0-4010-9EAA-35B1511202B8}">
      <dsp:nvSpPr>
        <dsp:cNvPr id="0" name=""/>
        <dsp:cNvSpPr/>
      </dsp:nvSpPr>
      <dsp:spPr>
        <a:xfrm>
          <a:off x="451595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الأول</a:t>
          </a:r>
          <a:r>
            <a:rPr lang="ur-PK" sz="2200" kern="1200" dirty="0"/>
            <a:t> : </a:t>
          </a:r>
          <a:r>
            <a:rPr lang="ur-PK" sz="2200" kern="1200" dirty="0" err="1"/>
            <a:t>الاسم</a:t>
          </a:r>
          <a:endParaRPr lang="en-GB" sz="2200" kern="1200" dirty="0"/>
        </a:p>
      </dsp:txBody>
      <dsp:txXfrm>
        <a:off x="4542968" y="1064048"/>
        <a:ext cx="2028306" cy="868425"/>
      </dsp:txXfrm>
    </dsp:sp>
    <dsp:sp modelId="{41A61462-DF70-4D61-BD29-87F040FAB2B1}">
      <dsp:nvSpPr>
        <dsp:cNvPr id="0" name=""/>
        <dsp:cNvSpPr/>
      </dsp:nvSpPr>
      <dsp:spPr>
        <a:xfrm>
          <a:off x="2258690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الثاني</a:t>
          </a:r>
          <a:r>
            <a:rPr lang="ur-PK" sz="2200" kern="1200" dirty="0"/>
            <a:t>: </a:t>
          </a:r>
          <a:r>
            <a:rPr lang="ur-PK" sz="2200" kern="1200" dirty="0" err="1"/>
            <a:t>الفعل</a:t>
          </a:r>
          <a:endParaRPr lang="en-GB" sz="2200" kern="1200" dirty="0"/>
        </a:p>
      </dsp:txBody>
      <dsp:txXfrm>
        <a:off x="2285708" y="1064048"/>
        <a:ext cx="2028306" cy="868425"/>
      </dsp:txXfrm>
    </dsp:sp>
    <dsp:sp modelId="{68B9E2A3-04D7-4B42-8107-4CF33943BA82}">
      <dsp:nvSpPr>
        <dsp:cNvPr id="0" name=""/>
        <dsp:cNvSpPr/>
      </dsp:nvSpPr>
      <dsp:spPr>
        <a:xfrm>
          <a:off x="1431" y="1037030"/>
          <a:ext cx="2082342" cy="922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2200" kern="1200" dirty="0" err="1"/>
            <a:t>القسم</a:t>
          </a:r>
          <a:r>
            <a:rPr lang="ur-PK" sz="2200" kern="1200" dirty="0"/>
            <a:t> </a:t>
          </a:r>
          <a:r>
            <a:rPr lang="ur-PK" sz="2200" kern="1200" dirty="0" err="1"/>
            <a:t>الثالث</a:t>
          </a:r>
          <a:r>
            <a:rPr lang="ur-PK" sz="2200" kern="1200" dirty="0"/>
            <a:t>: </a:t>
          </a:r>
          <a:r>
            <a:rPr lang="ur-PK" sz="2200" kern="1200" dirty="0" err="1"/>
            <a:t>الحرف</a:t>
          </a:r>
          <a:endParaRPr lang="en-GB" sz="2200" kern="1200" dirty="0"/>
        </a:p>
      </dsp:txBody>
      <dsp:txXfrm>
        <a:off x="28449" y="1064048"/>
        <a:ext cx="2028306" cy="868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731379" y="2047588"/>
            <a:ext cx="2622568" cy="15327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المقدمة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٧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اَلفَصْـلُ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الكَـلِمَةِ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وأَقْسَامِهَا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الحرف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حده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علاماته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1371600" lvl="2" indent="-457200" algn="r" rtl="1"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تسميته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فِعْلًا</a:t>
            </a:r>
            <a:r>
              <a:rPr lang="ur-PK" dirty="0"/>
              <a:t> </a:t>
            </a:r>
            <a:r>
              <a:rPr lang="ur-PK" dirty="0" err="1"/>
              <a:t>بِاسْمِ</a:t>
            </a:r>
            <a:r>
              <a:rPr lang="ur-PK" dirty="0"/>
              <a:t> </a:t>
            </a:r>
            <a:r>
              <a:rPr lang="ur-PK" dirty="0" err="1"/>
              <a:t>أَصْلِهِ</a:t>
            </a:r>
            <a:r>
              <a:rPr lang="ur-PK" dirty="0"/>
              <a:t> </a:t>
            </a:r>
            <a:r>
              <a:rPr lang="ur-PK" dirty="0" err="1"/>
              <a:t>وَهُوَ</a:t>
            </a:r>
            <a:r>
              <a:rPr lang="ur-PK" dirty="0"/>
              <a:t> </a:t>
            </a:r>
            <a:r>
              <a:rPr lang="ur-PK" dirty="0" err="1"/>
              <a:t>الْمَصْدَرُ</a:t>
            </a:r>
            <a:r>
              <a:rPr lang="ur-PK" dirty="0"/>
              <a:t>، </a:t>
            </a:r>
            <a:r>
              <a:rPr lang="ur-PK" dirty="0" err="1"/>
              <a:t>لِأَنَّ</a:t>
            </a:r>
            <a:r>
              <a:rPr lang="ur-PK" dirty="0"/>
              <a:t> </a:t>
            </a:r>
            <a:r>
              <a:rPr lang="ur-PK" dirty="0" err="1"/>
              <a:t>الْمَصْدَرَ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فِعْلُ</a:t>
            </a:r>
            <a:r>
              <a:rPr lang="ur-PK" dirty="0"/>
              <a:t> </a:t>
            </a:r>
            <a:r>
              <a:rPr lang="ur-PK" dirty="0" err="1"/>
              <a:t>الْفَاعِلِ</a:t>
            </a:r>
            <a:r>
              <a:rPr lang="ur-PK" dirty="0"/>
              <a:t> </a:t>
            </a:r>
            <a:r>
              <a:rPr lang="ur-PK" dirty="0" err="1"/>
              <a:t>حَقِيْقَةً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 dirty="0"/>
          </a:p>
          <a:p>
            <a:pPr rtl="1"/>
            <a:endParaRPr lang="en-GB"/>
          </a:p>
          <a:p>
            <a:pPr rtl="1"/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خواطر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566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xmlns="" id="{E5F54B22-65A0-4FBF-95BC-BD50A5AA7C49}"/>
              </a:ext>
            </a:extLst>
          </p:cNvPr>
          <p:cNvGraphicFramePr/>
          <p:nvPr/>
        </p:nvGraphicFramePr>
        <p:xfrm>
          <a:off x="107504" y="771550"/>
          <a:ext cx="885698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الحَرْفِ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b="1" dirty="0"/>
              <a:t>[</a:t>
            </a:r>
            <a:r>
              <a:rPr lang="ur-PK" b="1" dirty="0" err="1"/>
              <a:t>حَدُّ</a:t>
            </a:r>
            <a:r>
              <a:rPr lang="ur-PK" b="1" dirty="0"/>
              <a:t> </a:t>
            </a:r>
            <a:r>
              <a:rPr lang="ur-PK" b="1" dirty="0" err="1"/>
              <a:t>الْحَرْفِ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وَحَدُّ</a:t>
            </a:r>
            <a:r>
              <a:rPr lang="ur-PK" dirty="0"/>
              <a:t> </a:t>
            </a:r>
            <a:r>
              <a:rPr lang="ur-PK" dirty="0" err="1"/>
              <a:t>الحْرفِ</a:t>
            </a:r>
            <a:r>
              <a:rPr lang="ur-PK" dirty="0"/>
              <a:t> [</a:t>
            </a:r>
            <a:r>
              <a:rPr lang="ur-PK" dirty="0" err="1"/>
              <a:t>أَنَّهُ</a:t>
            </a:r>
            <a:r>
              <a:rPr lang="ur-PK" dirty="0"/>
              <a:t>] </a:t>
            </a:r>
            <a:r>
              <a:rPr lang="ur-PK" dirty="0" err="1"/>
              <a:t>كَلِمَـةٌ</a:t>
            </a:r>
            <a:r>
              <a:rPr lang="ur-PK" dirty="0"/>
              <a:t> لا </a:t>
            </a:r>
            <a:r>
              <a:rPr lang="ur-PK" dirty="0" err="1"/>
              <a:t>تَدُلُّ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مَعْنًى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نَفْسِهَا</a:t>
            </a:r>
            <a:r>
              <a:rPr lang="ur-PK" dirty="0"/>
              <a:t>، </a:t>
            </a:r>
            <a:r>
              <a:rPr lang="ur-PK" dirty="0" err="1"/>
              <a:t>بَلْ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غَيْرِهَا</a:t>
            </a:r>
            <a:r>
              <a:rPr lang="ur-PK" dirty="0"/>
              <a:t>،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1906998" y="3075806"/>
            <a:ext cx="9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rather, 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instead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C1799F-9EDA-437B-8AE1-6DA1449D7617}"/>
              </a:ext>
            </a:extLst>
          </p:cNvPr>
          <p:cNvSpPr/>
          <p:nvPr/>
        </p:nvSpPr>
        <p:spPr>
          <a:xfrm>
            <a:off x="974810" y="4299942"/>
            <a:ext cx="118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other than</a:t>
            </a:r>
          </a:p>
        </p:txBody>
      </p:sp>
    </p:spTree>
    <p:extLst>
      <p:ext uri="{BB962C8B-B14F-4D97-AF65-F5344CB8AC3E}">
        <p14:creationId xmlns:p14="http://schemas.microsoft.com/office/powerpoint/2010/main" val="1138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فَإِنَّ</a:t>
            </a:r>
            <a:r>
              <a:rPr lang="ur-PK" dirty="0"/>
              <a:t> </a:t>
            </a:r>
            <a:r>
              <a:rPr lang="ur-PK" dirty="0" err="1"/>
              <a:t>مَعْنَاهَا</a:t>
            </a:r>
            <a:r>
              <a:rPr lang="ur-PK" dirty="0"/>
              <a:t> </a:t>
            </a:r>
            <a:r>
              <a:rPr lang="ur-PK" dirty="0" err="1"/>
              <a:t>الابْتِداءُ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وَهِيَ</a:t>
            </a:r>
            <a:r>
              <a:rPr lang="ur-PK" dirty="0"/>
              <a:t> لا </a:t>
            </a:r>
            <a:r>
              <a:rPr lang="ur-PK" dirty="0" err="1"/>
              <a:t>تَدُلُّ</a:t>
            </a:r>
            <a:r>
              <a:rPr lang="ur-PK" dirty="0"/>
              <a:t> </a:t>
            </a:r>
            <a:r>
              <a:rPr lang="ur-PK" dirty="0" err="1"/>
              <a:t>عَلَىْهِ</a:t>
            </a:r>
            <a:r>
              <a:rPr lang="ur-PK" dirty="0"/>
              <a:t> </a:t>
            </a:r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ذِكْرِ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مِنْهُ</a:t>
            </a:r>
            <a:r>
              <a:rPr lang="ur-PK" dirty="0"/>
              <a:t> </a:t>
            </a:r>
            <a:r>
              <a:rPr lang="ur-PK" dirty="0" err="1"/>
              <a:t>الابْتِداءُ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كـ </a:t>
            </a:r>
            <a:r>
              <a:rPr lang="ur-PK" dirty="0" err="1"/>
              <a:t>البَصْرَةِ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الكُوفَةِ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قَوْلِـكَ</a:t>
            </a:r>
            <a:r>
              <a:rPr lang="ur-PK" dirty="0"/>
              <a:t> </a:t>
            </a:r>
            <a:r>
              <a:rPr lang="ur-PK" dirty="0" err="1"/>
              <a:t>سِرْتُ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البَصْرَةِ</a:t>
            </a:r>
            <a:r>
              <a:rPr lang="ur-PK" dirty="0"/>
              <a:t> </a:t>
            </a:r>
            <a:r>
              <a:rPr lang="ur-PK" dirty="0" err="1"/>
              <a:t>إلى</a:t>
            </a:r>
            <a:r>
              <a:rPr lang="ur-PK" dirty="0"/>
              <a:t> </a:t>
            </a:r>
            <a:r>
              <a:rPr lang="ur-PK" dirty="0" err="1"/>
              <a:t>الكَوفَةِ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7598311" y="987574"/>
            <a:ext cx="15343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خبر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لمبتدأ</a:t>
            </a:r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 محذوف</a:t>
            </a:r>
          </a:p>
          <a:p>
            <a:pPr algn="ctr"/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ذٰلِكَ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عَلَامَاتُ</a:t>
            </a:r>
            <a:r>
              <a:rPr lang="ur-PK" b="1" dirty="0"/>
              <a:t> </a:t>
            </a:r>
            <a:r>
              <a:rPr lang="ur-PK" b="1" dirty="0" err="1"/>
              <a:t>الْحَرْفِ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وَعَلامَةُ</a:t>
            </a:r>
            <a:r>
              <a:rPr lang="ur-PK" dirty="0"/>
              <a:t> </a:t>
            </a:r>
            <a:r>
              <a:rPr lang="ur-PK" dirty="0" err="1"/>
              <a:t>الحَرْفِ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لَا</a:t>
            </a:r>
            <a:r>
              <a:rPr lang="ur-PK" dirty="0"/>
              <a:t> </a:t>
            </a:r>
            <a:r>
              <a:rPr lang="ur-PK" dirty="0" err="1"/>
              <a:t>يَصِحَّ</a:t>
            </a:r>
            <a:r>
              <a:rPr lang="ur-PK" dirty="0"/>
              <a:t> </a:t>
            </a:r>
            <a:r>
              <a:rPr lang="ur-PK" dirty="0" err="1"/>
              <a:t>الإخْبَارُ</a:t>
            </a:r>
            <a:r>
              <a:rPr lang="ur-PK" dirty="0"/>
              <a:t> </a:t>
            </a:r>
            <a:r>
              <a:rPr lang="ur-PK" dirty="0" err="1"/>
              <a:t>عَنْهُ</a:t>
            </a:r>
            <a:r>
              <a:rPr lang="ur-PK" dirty="0"/>
              <a:t> </a:t>
            </a:r>
            <a:r>
              <a:rPr lang="ur-PK" dirty="0" err="1"/>
              <a:t>وَلا</a:t>
            </a:r>
            <a:r>
              <a:rPr lang="ur-PK" dirty="0"/>
              <a:t> </a:t>
            </a:r>
            <a:r>
              <a:rPr lang="ur-PK" dirty="0" err="1"/>
              <a:t>بِهِ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وأَنْ</a:t>
            </a:r>
            <a:r>
              <a:rPr lang="ur-PK" dirty="0"/>
              <a:t> لا </a:t>
            </a:r>
            <a:r>
              <a:rPr lang="ur-PK" dirty="0" err="1"/>
              <a:t>يَقْبَلَ</a:t>
            </a:r>
            <a:r>
              <a:rPr lang="ur-PK" dirty="0"/>
              <a:t> </a:t>
            </a:r>
            <a:r>
              <a:rPr lang="ur-PK" dirty="0" err="1"/>
              <a:t>عَلامَاتِ</a:t>
            </a:r>
            <a:r>
              <a:rPr lang="ur-PK" dirty="0"/>
              <a:t> </a:t>
            </a:r>
            <a:r>
              <a:rPr lang="ur-PK" dirty="0" err="1"/>
              <a:t>الأسْمَاءِ</a:t>
            </a:r>
            <a:r>
              <a:rPr lang="ur-PK" dirty="0"/>
              <a:t>، </a:t>
            </a:r>
            <a:r>
              <a:rPr lang="ur-PK" dirty="0" err="1"/>
              <a:t>وَلا</a:t>
            </a:r>
            <a:r>
              <a:rPr lang="ur-PK" dirty="0"/>
              <a:t> </a:t>
            </a:r>
            <a:r>
              <a:rPr lang="ur-PK" dirty="0" err="1"/>
              <a:t>عَلامَاتِ</a:t>
            </a:r>
            <a:r>
              <a:rPr lang="ur-PK" dirty="0"/>
              <a:t> </a:t>
            </a:r>
            <a:r>
              <a:rPr lang="ur-PK" dirty="0" err="1"/>
              <a:t>الأفْعَالِ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0891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1"/>
            <a:r>
              <a:rPr lang="ur-PK" dirty="0" err="1"/>
              <a:t>وَلِلْحَرْفِ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كَلَامِ</a:t>
            </a:r>
            <a:r>
              <a:rPr lang="ur-PK" dirty="0"/>
              <a:t> </a:t>
            </a:r>
            <a:r>
              <a:rPr lang="ur-PK" dirty="0" err="1"/>
              <a:t>الْعَرَبِ</a:t>
            </a:r>
            <a:r>
              <a:rPr lang="ur-PK" dirty="0"/>
              <a:t> </a:t>
            </a:r>
            <a:r>
              <a:rPr lang="ur-PK" dirty="0" err="1"/>
              <a:t>فَوَائِدُ</a:t>
            </a:r>
            <a:r>
              <a:rPr lang="ur-PK" dirty="0"/>
              <a:t>، </a:t>
            </a:r>
            <a:r>
              <a:rPr lang="ur-PK" dirty="0" err="1"/>
              <a:t>كَالرَّبْطِ</a:t>
            </a:r>
            <a:endParaRPr lang="ur-PK" dirty="0"/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بَيْنَ</a:t>
            </a:r>
            <a:r>
              <a:rPr lang="ur-PK" dirty="0"/>
              <a:t> </a:t>
            </a:r>
            <a:r>
              <a:rPr lang="ur-PK" dirty="0" err="1"/>
              <a:t>الْاِسْمَيْنِ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،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فِعْلَيْنِ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أُرِيْدُ</a:t>
            </a:r>
            <a:r>
              <a:rPr lang="ur-PK" dirty="0"/>
              <a:t> </a:t>
            </a:r>
            <a:r>
              <a:rPr lang="ur-PK" dirty="0" err="1"/>
              <a:t>أَنْ</a:t>
            </a:r>
            <a:r>
              <a:rPr lang="ur-PK" dirty="0"/>
              <a:t> </a:t>
            </a:r>
            <a:r>
              <a:rPr lang="ur-PK" dirty="0" err="1"/>
              <a:t>تَضْرِبَ</a:t>
            </a:r>
            <a:r>
              <a:rPr lang="ur-PK" dirty="0"/>
              <a:t>،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أَوِ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وَفِعْلٍ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ضَرَبْتُ</a:t>
            </a:r>
            <a:r>
              <a:rPr lang="ur-PK" dirty="0"/>
              <a:t> </a:t>
            </a:r>
            <a:r>
              <a:rPr lang="ur-PK" dirty="0" err="1"/>
              <a:t>بِالْخَشَبَةِ</a:t>
            </a:r>
            <a:r>
              <a:rPr lang="ur-PK" dirty="0"/>
              <a:t>،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جُملَتَيْنِ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جَاءَنِيْ</a:t>
            </a:r>
            <a:r>
              <a:rPr lang="ur-PK" dirty="0"/>
              <a:t> </a:t>
            </a:r>
            <a:r>
              <a:rPr lang="ur-PK" dirty="0" err="1"/>
              <a:t>سَعِيدٌ</a:t>
            </a:r>
            <a:r>
              <a:rPr lang="ur-PK" dirty="0"/>
              <a:t> </a:t>
            </a:r>
            <a:r>
              <a:rPr lang="ur-PK" dirty="0" err="1"/>
              <a:t>أَكْرَمْتُهُ</a:t>
            </a:r>
            <a:r>
              <a:rPr lang="ur-PK" dirty="0"/>
              <a:t>،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5417445" y="411510"/>
            <a:ext cx="98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Usages, 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104D12-DB50-4AA3-8558-06B12E4D0F52}"/>
              </a:ext>
            </a:extLst>
          </p:cNvPr>
          <p:cNvSpPr/>
          <p:nvPr/>
        </p:nvSpPr>
        <p:spPr>
          <a:xfrm>
            <a:off x="4427984" y="1275606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Connecting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linking</a:t>
            </a:r>
          </a:p>
        </p:txBody>
      </p:sp>
    </p:spTree>
    <p:extLst>
      <p:ext uri="{BB962C8B-B14F-4D97-AF65-F5344CB8AC3E}">
        <p14:creationId xmlns:p14="http://schemas.microsoft.com/office/powerpoint/2010/main" val="30475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وَغَيْرِ</a:t>
            </a:r>
            <a:r>
              <a:rPr lang="ur-PK" dirty="0"/>
              <a:t> </a:t>
            </a:r>
            <a:r>
              <a:rPr lang="ur-PK" dirty="0" err="1"/>
              <a:t>ذلِكَ</a:t>
            </a:r>
            <a:r>
              <a:rPr lang="ur-PK" dirty="0"/>
              <a:t> </a:t>
            </a:r>
            <a:r>
              <a:rPr lang="ur-PK" dirty="0" err="1"/>
              <a:t>مِنَ</a:t>
            </a:r>
            <a:r>
              <a:rPr lang="ur-PK" dirty="0"/>
              <a:t> </a:t>
            </a:r>
            <a:r>
              <a:rPr lang="ur-PK" dirty="0" err="1"/>
              <a:t>الفَوَائِدِ</a:t>
            </a:r>
            <a:r>
              <a:rPr lang="ur-PK" dirty="0"/>
              <a:t> </a:t>
            </a:r>
            <a:r>
              <a:rPr lang="ur-PK" dirty="0" err="1"/>
              <a:t>الَّتِي</a:t>
            </a:r>
            <a:r>
              <a:rPr lang="ur-PK" dirty="0"/>
              <a:t> </a:t>
            </a:r>
            <a:r>
              <a:rPr lang="ur-PK" dirty="0" err="1"/>
              <a:t>سَيَأْتِي</a:t>
            </a:r>
            <a:r>
              <a:rPr lang="ur-PK" dirty="0"/>
              <a:t> </a:t>
            </a:r>
            <a:r>
              <a:rPr lang="ur-PK" dirty="0" err="1"/>
              <a:t>تَعْرِيفُهَا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الْقِسْمِ</a:t>
            </a:r>
            <a:r>
              <a:rPr lang="ur-PK" dirty="0"/>
              <a:t> </a:t>
            </a:r>
            <a:r>
              <a:rPr lang="ur-PK" dirty="0" err="1"/>
              <a:t>الثَّالِثِ</a:t>
            </a:r>
            <a:r>
              <a:rPr lang="ur-PK" dirty="0"/>
              <a:t> </a:t>
            </a:r>
            <a:r>
              <a:rPr lang="ur-PK" dirty="0" err="1"/>
              <a:t>إنْ</a:t>
            </a:r>
            <a:r>
              <a:rPr lang="ur-PK" dirty="0"/>
              <a:t> </a:t>
            </a:r>
            <a:r>
              <a:rPr lang="ur-PK" dirty="0" err="1"/>
              <a:t>شَاءَ</a:t>
            </a:r>
            <a:r>
              <a:rPr lang="ur-PK" dirty="0"/>
              <a:t> </a:t>
            </a:r>
            <a:r>
              <a:rPr lang="ur-PK" dirty="0" err="1"/>
              <a:t>اللهُ</a:t>
            </a:r>
            <a:r>
              <a:rPr lang="ur-PK" dirty="0"/>
              <a:t> </a:t>
            </a:r>
            <a:r>
              <a:rPr lang="ur-PK" dirty="0" err="1"/>
              <a:t>تَعَالى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6876256" y="1779662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r-PK" dirty="0">
                <a:solidFill>
                  <a:schemeClr val="accent6">
                    <a:lumMod val="50000"/>
                  </a:schemeClr>
                </a:solidFill>
              </a:rPr>
              <a:t>من </a:t>
            </a:r>
            <a:r>
              <a:rPr lang="ur-PK" dirty="0" err="1">
                <a:solidFill>
                  <a:schemeClr val="accent6">
                    <a:lumMod val="50000"/>
                  </a:schemeClr>
                </a:solidFill>
              </a:rPr>
              <a:t>بيانية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3563888" y="0"/>
            <a:ext cx="2837648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2800" b="1" dirty="0"/>
              <a:t>  </a:t>
            </a:r>
            <a:r>
              <a:rPr lang="ur-PK" sz="2800" b="1" dirty="0" err="1"/>
              <a:t>الفَصْلُ</a:t>
            </a:r>
            <a:r>
              <a:rPr lang="ur-PK" sz="2800" b="1" dirty="0"/>
              <a:t> </a:t>
            </a:r>
            <a:r>
              <a:rPr lang="ur-PK" sz="2800" b="1" dirty="0" err="1"/>
              <a:t>الثَّانِيْ</a:t>
            </a:r>
            <a:endParaRPr lang="en-GB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/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حَرْفًا</a:t>
            </a:r>
            <a:r>
              <a:rPr lang="ur-PK" dirty="0"/>
              <a:t> </a:t>
            </a:r>
            <a:r>
              <a:rPr lang="ur-PK" dirty="0" err="1"/>
              <a:t>لِوُقُوْعِهِ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الْكَلَامِ</a:t>
            </a:r>
            <a:r>
              <a:rPr lang="ur-PK" dirty="0"/>
              <a:t> </a:t>
            </a:r>
            <a:r>
              <a:rPr lang="ur-PK" dirty="0" err="1"/>
              <a:t>حَرْفًا</a:t>
            </a:r>
            <a:r>
              <a:rPr lang="ur-PK" dirty="0"/>
              <a:t> </a:t>
            </a:r>
            <a:r>
              <a:rPr lang="ur-PK" dirty="0" err="1"/>
              <a:t>أَيْ</a:t>
            </a:r>
            <a:r>
              <a:rPr lang="ur-PK" dirty="0"/>
              <a:t> </a:t>
            </a:r>
            <a:r>
              <a:rPr lang="ur-PK" dirty="0" err="1"/>
              <a:t>طَرْفًا</a:t>
            </a:r>
            <a:r>
              <a:rPr lang="ur-PK" dirty="0"/>
              <a:t> </a:t>
            </a:r>
            <a:r>
              <a:rPr lang="ur-PK" dirty="0" err="1"/>
              <a:t>إِذْ</a:t>
            </a:r>
            <a:r>
              <a:rPr lang="ur-PK" dirty="0"/>
              <a:t> </a:t>
            </a:r>
            <a:r>
              <a:rPr lang="ur-PK" dirty="0" err="1"/>
              <a:t>لَيْسَ</a:t>
            </a:r>
            <a:r>
              <a:rPr lang="ur-PK" dirty="0"/>
              <a:t> </a:t>
            </a:r>
            <a:r>
              <a:rPr lang="ur-PK" dirty="0" err="1"/>
              <a:t>مَقْصُوْدًا</a:t>
            </a:r>
            <a:r>
              <a:rPr lang="ur-PK" dirty="0"/>
              <a:t> </a:t>
            </a:r>
            <a:r>
              <a:rPr lang="ur-PK" dirty="0" err="1"/>
              <a:t>بِالذَّاتِ</a:t>
            </a:r>
            <a:r>
              <a:rPr lang="ur-PK" dirty="0"/>
              <a:t> </a:t>
            </a:r>
            <a:r>
              <a:rPr lang="ur-PK" dirty="0" err="1"/>
              <a:t>مِثْلُ</a:t>
            </a:r>
            <a:r>
              <a:rPr lang="ur-PK" dirty="0"/>
              <a:t> </a:t>
            </a:r>
            <a:r>
              <a:rPr lang="ur-PK" dirty="0" err="1"/>
              <a:t>الْمُسْنَدِ</a:t>
            </a:r>
            <a:r>
              <a:rPr lang="ur-PK" dirty="0"/>
              <a:t> </a:t>
            </a:r>
            <a:r>
              <a:rPr lang="ur-PK" dirty="0" err="1"/>
              <a:t>وَالْمُسْنَدِ</a:t>
            </a:r>
            <a:r>
              <a:rPr lang="ur-PK" dirty="0"/>
              <a:t> </a:t>
            </a:r>
            <a:r>
              <a:rPr lang="ur-PK" dirty="0" err="1"/>
              <a:t>إِلَيْهِ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/>
              <a:t>مُقَدِّمَةٌ</a:t>
            </a:r>
            <a:endParaRPr lang="en-GB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464660-2075-4CE0-9EF2-8C44EBDF638D}"/>
              </a:ext>
            </a:extLst>
          </p:cNvPr>
          <p:cNvSpPr/>
          <p:nvPr/>
        </p:nvSpPr>
        <p:spPr>
          <a:xfrm>
            <a:off x="6090542" y="1703878"/>
            <a:ext cx="123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occurrence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07A7548-A7DF-4F64-A36F-A3EA331B1D07}"/>
              </a:ext>
            </a:extLst>
          </p:cNvPr>
          <p:cNvSpPr/>
          <p:nvPr/>
        </p:nvSpPr>
        <p:spPr>
          <a:xfrm>
            <a:off x="3053459" y="1565379"/>
            <a:ext cx="822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Edge</a:t>
            </a:r>
          </a:p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FF79C77-582B-404A-90C6-6A0258B90D45}"/>
              </a:ext>
            </a:extLst>
          </p:cNvPr>
          <p:cNvSpPr/>
          <p:nvPr/>
        </p:nvSpPr>
        <p:spPr>
          <a:xfrm>
            <a:off x="1094869" y="1703878"/>
            <a:ext cx="104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A78B0F-87DF-4641-BCE7-35EA67811300}"/>
              </a:ext>
            </a:extLst>
          </p:cNvPr>
          <p:cNvSpPr/>
          <p:nvPr/>
        </p:nvSpPr>
        <p:spPr>
          <a:xfrm>
            <a:off x="213438" y="170387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itself</a:t>
            </a:r>
          </a:p>
        </p:txBody>
      </p:sp>
    </p:spTree>
    <p:extLst>
      <p:ext uri="{BB962C8B-B14F-4D97-AF65-F5344CB8AC3E}">
        <p14:creationId xmlns:p14="http://schemas.microsoft.com/office/powerpoint/2010/main" val="299281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7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أنْ 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260</Words>
  <Application>Microsoft Office PowerPoint</Application>
  <PresentationFormat>On-screen Show (16:9)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1189</cp:revision>
  <cp:lastPrinted>2018-11-30T18:58:39Z</cp:lastPrinted>
  <dcterms:created xsi:type="dcterms:W3CDTF">2017-07-04T20:08:42Z</dcterms:created>
  <dcterms:modified xsi:type="dcterms:W3CDTF">2019-11-06T10:35:22Z</dcterms:modified>
</cp:coreProperties>
</file>