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7" r:id="rId2"/>
    <p:sldId id="404" r:id="rId3"/>
    <p:sldId id="410" r:id="rId4"/>
    <p:sldId id="417" r:id="rId5"/>
    <p:sldId id="416" r:id="rId6"/>
    <p:sldId id="420" r:id="rId7"/>
    <p:sldId id="418" r:id="rId8"/>
    <p:sldId id="419" r:id="rId9"/>
    <p:sldId id="355" r:id="rId10"/>
    <p:sldId id="415" r:id="rId1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17"/>
            <p14:sldId id="416"/>
            <p14:sldId id="420"/>
            <p14:sldId id="418"/>
            <p14:sldId id="419"/>
            <p14:sldId id="355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F97B1F7A-4C04-41E3-A607-A3B33CC1A1BC}" type="parTrans" cxnId="{35DC618D-58CA-4C2D-8758-B1E14F471009}">
      <dgm:prSet/>
      <dgm:spPr/>
      <dgm:t>
        <a:bodyPr/>
        <a:lstStyle/>
        <a:p>
          <a:endParaRPr lang="en-GB"/>
        </a:p>
      </dgm:t>
    </dgm:pt>
    <dgm:pt modelId="{2E147423-6D78-41C9-A8EF-D6879715666F}" type="sibTrans" cxnId="{35DC618D-58CA-4C2D-8758-B1E14F471009}">
      <dgm:prSet/>
      <dgm:spPr/>
      <dgm:t>
        <a:bodyPr/>
        <a:lstStyle/>
        <a:p>
          <a:endParaRPr lang="en-GB"/>
        </a:p>
      </dgm:t>
    </dgm:pt>
    <dgm:pt modelId="{7FC557A3-F222-48EF-868A-A3D404F77341}">
      <dgm:prSet phldrT="[Text]"/>
      <dgm:spPr>
        <a:solidFill>
          <a:schemeClr val="accent3"/>
        </a:solidFill>
      </dgm:spPr>
      <dgm:t>
        <a:bodyPr/>
        <a:lstStyle/>
        <a:p>
          <a:r>
            <a:rPr lang="ar-SA" dirty="0"/>
            <a:t>اَلفَصْـلُ الثَّانِي في الكَـلِمَةِ وأَقْسَامِهَا</a:t>
          </a:r>
          <a:endParaRPr lang="en-GB" dirty="0"/>
        </a:p>
      </dgm:t>
    </dgm:pt>
    <dgm:pt modelId="{2805DF3C-7E45-42D7-A085-9C221F34F2C1}" type="parTrans" cxnId="{468029DD-50F1-4065-A2FE-8501D46A897E}">
      <dgm:prSet/>
      <dgm:spPr/>
      <dgm:t>
        <a:bodyPr/>
        <a:lstStyle/>
        <a:p>
          <a:endParaRPr lang="en-GB"/>
        </a:p>
      </dgm:t>
    </dgm:pt>
    <dgm:pt modelId="{B501A85E-3ADA-421D-99A6-FFCE835FB647}" type="sibTrans" cxnId="{468029DD-50F1-4065-A2FE-8501D46A897E}">
      <dgm:prSet/>
      <dgm:spPr/>
      <dgm:t>
        <a:bodyPr/>
        <a:lstStyle/>
        <a:p>
          <a:endParaRPr lang="en-GB"/>
        </a:p>
      </dgm:t>
    </dgm:pt>
    <dgm:pt modelId="{3057BE39-09F6-442D-8D0C-473713416864}">
      <dgm:prSet phldrT="[Text]"/>
      <dgm:spPr>
        <a:solidFill>
          <a:schemeClr val="accent3"/>
        </a:solidFill>
      </dgm:spPr>
      <dgm:t>
        <a:bodyPr/>
        <a:lstStyle/>
        <a:p>
          <a:pPr rtl="1"/>
          <a:r>
            <a:rPr lang="ar-SA" dirty="0"/>
            <a:t>الفَصْلُ الثَّـالِثُ فِي تَعْـرِيفِ الكَـلام</a:t>
          </a:r>
          <a:endParaRPr lang="en-GB" dirty="0"/>
        </a:p>
      </dgm:t>
    </dgm:pt>
    <dgm:pt modelId="{D5703BD2-B2CC-4AE1-9204-29422C563C71}" type="parTrans" cxnId="{2CCF6182-2FAC-4C6E-9E4E-F88F329291B9}">
      <dgm:prSet/>
      <dgm:spPr/>
      <dgm:t>
        <a:bodyPr/>
        <a:lstStyle/>
        <a:p>
          <a:endParaRPr lang="en-GB"/>
        </a:p>
      </dgm:t>
    </dgm:pt>
    <dgm:pt modelId="{4B536F9F-E536-40A0-A52F-DA8831386C4A}" type="sibTrans" cxnId="{2CCF6182-2FAC-4C6E-9E4E-F88F329291B9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B3D488-5663-4487-B5D3-D8EE1BA58CAA}" type="pres">
      <dgm:prSet presAssocID="{D491604E-2FD9-4EB6-B522-563C29DC0C38}" presName="parTransThree" presStyleCnt="0"/>
      <dgm:spPr/>
    </dgm:pt>
    <dgm:pt modelId="{796EF79D-C237-48E6-82E8-DDE6925FD8AC}" type="pres">
      <dgm:prSet presAssocID="{D491604E-2FD9-4EB6-B522-563C29DC0C38}" presName="horzThree" presStyleCnt="0"/>
      <dgm:spPr/>
    </dgm:pt>
    <dgm:pt modelId="{8B72D550-EDE9-48D5-847F-42BDE10464AE}" type="pres">
      <dgm:prSet presAssocID="{7FC557A3-F222-48EF-868A-A3D404F77341}" presName="vertFour" presStyleCnt="0">
        <dgm:presLayoutVars>
          <dgm:chPref val="3"/>
        </dgm:presLayoutVars>
      </dgm:prSet>
      <dgm:spPr/>
    </dgm:pt>
    <dgm:pt modelId="{8F21122F-2CC8-416B-A070-17B71E217635}" type="pres">
      <dgm:prSet presAssocID="{7FC557A3-F222-48EF-868A-A3D404F77341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94C0F3-655B-4520-9851-B0859F288793}" type="pres">
      <dgm:prSet presAssocID="{7FC557A3-F222-48EF-868A-A3D404F77341}" presName="parTransFour" presStyleCnt="0"/>
      <dgm:spPr/>
    </dgm:pt>
    <dgm:pt modelId="{E1EB2913-087D-41B0-8000-10B8D4496BDF}" type="pres">
      <dgm:prSet presAssocID="{7FC557A3-F222-48EF-868A-A3D404F77341}" presName="horzFour" presStyleCnt="0"/>
      <dgm:spPr/>
    </dgm:pt>
    <dgm:pt modelId="{04346C01-D375-4EDE-AABE-4BAEC1D290EB}" type="pres">
      <dgm:prSet presAssocID="{3057BE39-09F6-442D-8D0C-473713416864}" presName="vertFour" presStyleCnt="0">
        <dgm:presLayoutVars>
          <dgm:chPref val="3"/>
        </dgm:presLayoutVars>
      </dgm:prSet>
      <dgm:spPr/>
    </dgm:pt>
    <dgm:pt modelId="{D4CE08BF-362A-469E-AC34-BD592BA6D46A}" type="pres">
      <dgm:prSet presAssocID="{3057BE39-09F6-442D-8D0C-473713416864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E20C3A-6708-4A4B-9C19-34A1B1D115C7}" type="pres">
      <dgm:prSet presAssocID="{3057BE39-09F6-442D-8D0C-473713416864}" presName="horzFour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032F43E6-477D-4996-9EF2-A3C341F48793}" type="presOf" srcId="{7FC557A3-F222-48EF-868A-A3D404F77341}" destId="{8F21122F-2CC8-416B-A070-17B71E217635}" srcOrd="0" destOrd="0" presId="urn:microsoft.com/office/officeart/2005/8/layout/hierarchy4"/>
    <dgm:cxn modelId="{2CCF6182-2FAC-4C6E-9E4E-F88F329291B9}" srcId="{7FC557A3-F222-48EF-868A-A3D404F77341}" destId="{3057BE39-09F6-442D-8D0C-473713416864}" srcOrd="0" destOrd="0" parTransId="{D5703BD2-B2CC-4AE1-9204-29422C563C71}" sibTransId="{4B536F9F-E536-40A0-A52F-DA8831386C4A}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468029DD-50F1-4065-A2FE-8501D46A897E}" srcId="{D491604E-2FD9-4EB6-B522-563C29DC0C38}" destId="{7FC557A3-F222-48EF-868A-A3D404F77341}" srcOrd="0" destOrd="0" parTransId="{2805DF3C-7E45-42D7-A085-9C221F34F2C1}" sibTransId="{B501A85E-3ADA-421D-99A6-FFCE835FB647}"/>
    <dgm:cxn modelId="{5BD40482-9EBD-4132-8981-71E313EE110E}" type="presOf" srcId="{3057BE39-09F6-442D-8D0C-473713416864}" destId="{D4CE08BF-362A-469E-AC34-BD592BA6D46A}" srcOrd="0" destOrd="0" presId="urn:microsoft.com/office/officeart/2005/8/layout/hierarchy4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CC347F12-291B-42B3-AB66-4CDBC8A0BB32}" type="presParOf" srcId="{31BC85AE-6EFF-4227-814A-21A3E63A484D}" destId="{58B3D488-5663-4487-B5D3-D8EE1BA58CAA}" srcOrd="1" destOrd="0" presId="urn:microsoft.com/office/officeart/2005/8/layout/hierarchy4"/>
    <dgm:cxn modelId="{9A0A2D16-17E7-44BE-B24A-B9F14ABA4056}" type="presParOf" srcId="{31BC85AE-6EFF-4227-814A-21A3E63A484D}" destId="{796EF79D-C237-48E6-82E8-DDE6925FD8AC}" srcOrd="2" destOrd="0" presId="urn:microsoft.com/office/officeart/2005/8/layout/hierarchy4"/>
    <dgm:cxn modelId="{8DAF42E9-A498-4A27-A901-03542368D3DE}" type="presParOf" srcId="{796EF79D-C237-48E6-82E8-DDE6925FD8AC}" destId="{8B72D550-EDE9-48D5-847F-42BDE10464AE}" srcOrd="0" destOrd="0" presId="urn:microsoft.com/office/officeart/2005/8/layout/hierarchy4"/>
    <dgm:cxn modelId="{225F9A6C-D4CD-4EB4-BB3B-F72B66D5F799}" type="presParOf" srcId="{8B72D550-EDE9-48D5-847F-42BDE10464AE}" destId="{8F21122F-2CC8-416B-A070-17B71E217635}" srcOrd="0" destOrd="0" presId="urn:microsoft.com/office/officeart/2005/8/layout/hierarchy4"/>
    <dgm:cxn modelId="{3134A81D-4300-43B6-A77D-98DF7080FB2C}" type="presParOf" srcId="{8B72D550-EDE9-48D5-847F-42BDE10464AE}" destId="{DF94C0F3-655B-4520-9851-B0859F288793}" srcOrd="1" destOrd="0" presId="urn:microsoft.com/office/officeart/2005/8/layout/hierarchy4"/>
    <dgm:cxn modelId="{B619C703-03A1-4745-A498-46A8B167F4D3}" type="presParOf" srcId="{8B72D550-EDE9-48D5-847F-42BDE10464AE}" destId="{E1EB2913-087D-41B0-8000-10B8D4496BDF}" srcOrd="2" destOrd="0" presId="urn:microsoft.com/office/officeart/2005/8/layout/hierarchy4"/>
    <dgm:cxn modelId="{AED2D247-7E62-4188-9F7F-28AB40AFC8D5}" type="presParOf" srcId="{E1EB2913-087D-41B0-8000-10B8D4496BDF}" destId="{04346C01-D375-4EDE-AABE-4BAEC1D290EB}" srcOrd="0" destOrd="0" presId="urn:microsoft.com/office/officeart/2005/8/layout/hierarchy4"/>
    <dgm:cxn modelId="{5A64AC5B-9C04-4A50-B9C1-3536C6C17AFB}" type="presParOf" srcId="{04346C01-D375-4EDE-AABE-4BAEC1D290EB}" destId="{D4CE08BF-362A-469E-AC34-BD592BA6D46A}" srcOrd="0" destOrd="0" presId="urn:microsoft.com/office/officeart/2005/8/layout/hierarchy4"/>
    <dgm:cxn modelId="{A8C4A9A5-6DB9-409A-B00C-BBE982FECAC9}" type="presParOf" srcId="{04346C01-D375-4EDE-AABE-4BAEC1D290EB}" destId="{B5E20C3A-6708-4A4B-9C19-34A1B1D115C7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2195"/>
          <a:ext cx="8854121" cy="73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300" kern="1200" dirty="0" err="1"/>
            <a:t>هداية</a:t>
          </a:r>
          <a:r>
            <a:rPr lang="ur-PK" sz="2300" kern="1200" dirty="0"/>
            <a:t> </a:t>
          </a:r>
          <a:r>
            <a:rPr lang="ur-PK" sz="2300" kern="1200" dirty="0" err="1"/>
            <a:t>النحو</a:t>
          </a:r>
          <a:endParaRPr lang="en-GB" sz="2300" kern="1200" dirty="0"/>
        </a:p>
      </dsp:txBody>
      <dsp:txXfrm>
        <a:off x="22913" y="23677"/>
        <a:ext cx="8811157" cy="690476"/>
      </dsp:txXfrm>
    </dsp:sp>
    <dsp:sp modelId="{E2D2F36E-2862-42C3-AE6A-1B65EBC1C9F6}">
      <dsp:nvSpPr>
        <dsp:cNvPr id="0" name=""/>
        <dsp:cNvSpPr/>
      </dsp:nvSpPr>
      <dsp:spPr>
        <a:xfrm>
          <a:off x="6773209" y="825849"/>
          <a:ext cx="2082342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794691" y="847331"/>
        <a:ext cx="2039378" cy="690476"/>
      </dsp:txXfrm>
    </dsp:sp>
    <dsp:sp modelId="{11D95241-9E29-4A27-944F-D9451202B101}">
      <dsp:nvSpPr>
        <dsp:cNvPr id="0" name=""/>
        <dsp:cNvSpPr/>
      </dsp:nvSpPr>
      <dsp:spPr>
        <a:xfrm>
          <a:off x="6773209" y="1649503"/>
          <a:ext cx="2082342" cy="73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300" kern="1200" dirty="0" err="1"/>
            <a:t>الفصل</a:t>
          </a:r>
          <a:r>
            <a:rPr lang="ur-PK" sz="1300" kern="1200" dirty="0"/>
            <a:t> </a:t>
          </a:r>
          <a:r>
            <a:rPr lang="ur-PK" sz="1300" kern="1200" dirty="0" err="1"/>
            <a:t>الأول</a:t>
          </a:r>
          <a:r>
            <a:rPr lang="ur-PK" sz="1300" kern="1200" dirty="0"/>
            <a:t>: </a:t>
          </a:r>
          <a:r>
            <a:rPr lang="ur-PK" sz="1300" kern="1200" dirty="0" err="1"/>
            <a:t>الفَصْلُ</a:t>
          </a:r>
          <a:r>
            <a:rPr lang="ur-PK" sz="1300" kern="1200" dirty="0"/>
            <a:t> </a:t>
          </a:r>
          <a:r>
            <a:rPr lang="ur-PK" sz="1300" kern="1200" dirty="0" err="1"/>
            <a:t>الأوَّلُ</a:t>
          </a:r>
          <a:r>
            <a:rPr lang="ur-PK" sz="1300" kern="1200" dirty="0"/>
            <a:t> </a:t>
          </a:r>
          <a:r>
            <a:rPr lang="ur-PK" sz="1300" kern="1200" dirty="0" err="1"/>
            <a:t>في</a:t>
          </a:r>
          <a:r>
            <a:rPr lang="ur-PK" sz="1300" kern="1200" dirty="0"/>
            <a:t> </a:t>
          </a:r>
          <a:r>
            <a:rPr lang="ur-PK" sz="1300" kern="1200" dirty="0" err="1"/>
            <a:t>تَعْريفُ</a:t>
          </a:r>
          <a:r>
            <a:rPr lang="ur-PK" sz="1300" kern="1200" dirty="0"/>
            <a:t> </a:t>
          </a:r>
          <a:r>
            <a:rPr lang="ur-PK" sz="1300" kern="1200" dirty="0" err="1"/>
            <a:t>عِلْمِ</a:t>
          </a:r>
          <a:r>
            <a:rPr lang="ur-PK" sz="1300" kern="1200" dirty="0"/>
            <a:t> </a:t>
          </a:r>
          <a:r>
            <a:rPr lang="ur-PK" sz="1300" kern="1200" dirty="0" err="1"/>
            <a:t>النَّحْوِ</a:t>
          </a:r>
          <a:r>
            <a:rPr lang="ur-PK" sz="1300" kern="1200" dirty="0"/>
            <a:t>  </a:t>
          </a:r>
          <a:endParaRPr lang="en-GB" sz="1300" kern="1200" dirty="0"/>
        </a:p>
      </dsp:txBody>
      <dsp:txXfrm>
        <a:off x="6794691" y="1670985"/>
        <a:ext cx="2039378" cy="690476"/>
      </dsp:txXfrm>
    </dsp:sp>
    <dsp:sp modelId="{8F21122F-2CC8-416B-A070-17B71E217635}">
      <dsp:nvSpPr>
        <dsp:cNvPr id="0" name=""/>
        <dsp:cNvSpPr/>
      </dsp:nvSpPr>
      <dsp:spPr>
        <a:xfrm>
          <a:off x="6773209" y="2473157"/>
          <a:ext cx="2082342" cy="73344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/>
            <a:t>اَلفَصْـلُ الثَّانِي في الكَـلِمَةِ وأَقْسَامِهَا</a:t>
          </a:r>
          <a:endParaRPr lang="en-GB" sz="1300" kern="1200" dirty="0"/>
        </a:p>
      </dsp:txBody>
      <dsp:txXfrm>
        <a:off x="6794691" y="2494639"/>
        <a:ext cx="2039378" cy="690476"/>
      </dsp:txXfrm>
    </dsp:sp>
    <dsp:sp modelId="{D4CE08BF-362A-469E-AC34-BD592BA6D46A}">
      <dsp:nvSpPr>
        <dsp:cNvPr id="0" name=""/>
        <dsp:cNvSpPr/>
      </dsp:nvSpPr>
      <dsp:spPr>
        <a:xfrm>
          <a:off x="6773209" y="3296811"/>
          <a:ext cx="2082342" cy="73344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/>
            <a:t>الفَصْلُ الثَّـالِثُ فِي تَعْـرِيفِ الكَـلام</a:t>
          </a:r>
          <a:endParaRPr lang="en-GB" sz="1300" kern="1200" dirty="0"/>
        </a:p>
      </dsp:txBody>
      <dsp:txXfrm>
        <a:off x="6794691" y="3318293"/>
        <a:ext cx="2039378" cy="690476"/>
      </dsp:txXfrm>
    </dsp:sp>
    <dsp:sp modelId="{1D8B3386-1CC0-4010-9EAA-35B1511202B8}">
      <dsp:nvSpPr>
        <dsp:cNvPr id="0" name=""/>
        <dsp:cNvSpPr/>
      </dsp:nvSpPr>
      <dsp:spPr>
        <a:xfrm>
          <a:off x="4515950" y="825849"/>
          <a:ext cx="2082342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37432" y="847331"/>
        <a:ext cx="2039378" cy="690476"/>
      </dsp:txXfrm>
    </dsp:sp>
    <dsp:sp modelId="{41A61462-DF70-4D61-BD29-87F040FAB2B1}">
      <dsp:nvSpPr>
        <dsp:cNvPr id="0" name=""/>
        <dsp:cNvSpPr/>
      </dsp:nvSpPr>
      <dsp:spPr>
        <a:xfrm>
          <a:off x="2258690" y="825849"/>
          <a:ext cx="2082342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80172" y="847331"/>
        <a:ext cx="2039378" cy="690476"/>
      </dsp:txXfrm>
    </dsp:sp>
    <dsp:sp modelId="{68B9E2A3-04D7-4B42-8107-4CF33943BA82}">
      <dsp:nvSpPr>
        <dsp:cNvPr id="0" name=""/>
        <dsp:cNvSpPr/>
      </dsp:nvSpPr>
      <dsp:spPr>
        <a:xfrm>
          <a:off x="1431" y="825849"/>
          <a:ext cx="2082342" cy="73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22913" y="847331"/>
        <a:ext cx="2039378" cy="69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٨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الثَّـالِثُ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تَعْـرِيفِ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الكَـلام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الكلام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فِعْلًا</a:t>
            </a:r>
            <a:r>
              <a:rPr lang="ur-PK" dirty="0"/>
              <a:t> </a:t>
            </a:r>
            <a:r>
              <a:rPr lang="ur-PK" dirty="0" err="1"/>
              <a:t>بِاسْمِ</a:t>
            </a:r>
            <a:r>
              <a:rPr lang="ur-PK" dirty="0"/>
              <a:t> </a:t>
            </a:r>
            <a:r>
              <a:rPr lang="ur-PK" dirty="0" err="1"/>
              <a:t>أَصْلِهِ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الْمَصْدَرُ</a:t>
            </a:r>
            <a:r>
              <a:rPr lang="ur-PK" dirty="0"/>
              <a:t>،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الْمَصْدَرَ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الْفَاعِلِ</a:t>
            </a:r>
            <a:r>
              <a:rPr lang="ur-PK" dirty="0"/>
              <a:t> </a:t>
            </a:r>
            <a:r>
              <a:rPr lang="ur-PK" dirty="0" err="1"/>
              <a:t>حَقِيْقَةً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/>
          </a:p>
          <a:p>
            <a:pPr rtl="1"/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832368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 err="1"/>
              <a:t>الفَصْلُ</a:t>
            </a:r>
            <a:r>
              <a:rPr lang="ur-PK" b="1" dirty="0"/>
              <a:t> </a:t>
            </a:r>
            <a:r>
              <a:rPr lang="ur-PK" b="1" dirty="0" err="1"/>
              <a:t>الثَّـالِثُ</a:t>
            </a:r>
            <a:r>
              <a:rPr lang="ur-PK" b="1" dirty="0"/>
              <a:t> [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تَعْـرِيفِ</a:t>
            </a:r>
            <a:r>
              <a:rPr lang="ur-PK" b="1" dirty="0"/>
              <a:t> </a:t>
            </a:r>
            <a:r>
              <a:rPr lang="ur-PK" b="1" dirty="0" err="1"/>
              <a:t>الكَـلام</a:t>
            </a:r>
            <a:r>
              <a:rPr lang="ur-PK" b="1" dirty="0"/>
              <a:t>] </a:t>
            </a:r>
            <a:endParaRPr lang="en-GB" b="1" dirty="0"/>
          </a:p>
          <a:p>
            <a:pPr rtl="1"/>
            <a:r>
              <a:rPr lang="ur-PK" dirty="0" err="1"/>
              <a:t>اَلْكَلَامُ</a:t>
            </a:r>
            <a:r>
              <a:rPr lang="ur-PK" dirty="0"/>
              <a:t>: </a:t>
            </a:r>
            <a:r>
              <a:rPr lang="ur-PK" dirty="0" err="1"/>
              <a:t>لَفْظٌ</a:t>
            </a:r>
            <a:r>
              <a:rPr lang="ur-PK" dirty="0"/>
              <a:t> </a:t>
            </a:r>
            <a:r>
              <a:rPr lang="ur-PK" dirty="0" err="1"/>
              <a:t>تَضَمَّنَ</a:t>
            </a:r>
            <a:r>
              <a:rPr lang="ur-PK" dirty="0"/>
              <a:t> </a:t>
            </a:r>
            <a:r>
              <a:rPr lang="ur-PK" dirty="0" err="1"/>
              <a:t>كَلِمَتَيْنِ</a:t>
            </a:r>
            <a:r>
              <a:rPr lang="ur-PK" dirty="0"/>
              <a:t> </a:t>
            </a:r>
            <a:r>
              <a:rPr lang="ur-PK" dirty="0" err="1"/>
              <a:t>بِالْإِسْنَادِ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6401536" y="3679486"/>
            <a:ext cx="113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comprises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C1799F-9EDA-437B-8AE1-6DA1449D7617}"/>
              </a:ext>
            </a:extLst>
          </p:cNvPr>
          <p:cNvSpPr/>
          <p:nvPr/>
        </p:nvSpPr>
        <p:spPr>
          <a:xfrm>
            <a:off x="4139952" y="3679486"/>
            <a:ext cx="125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predication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وَالْإِسْنَادُ</a:t>
            </a:r>
            <a:r>
              <a:rPr lang="ur-PK" dirty="0"/>
              <a:t> </a:t>
            </a:r>
            <a:r>
              <a:rPr lang="ur-PK" dirty="0" err="1"/>
              <a:t>نِسْبَةُ</a:t>
            </a:r>
            <a:r>
              <a:rPr lang="ur-PK" dirty="0"/>
              <a:t> </a:t>
            </a:r>
            <a:r>
              <a:rPr lang="ur-PK" dirty="0" err="1"/>
              <a:t>اِحْدَى</a:t>
            </a:r>
            <a:r>
              <a:rPr lang="ur-PK" dirty="0"/>
              <a:t> </a:t>
            </a:r>
            <a:r>
              <a:rPr lang="ur-PK" dirty="0" err="1"/>
              <a:t>الْكَلِمَتَيْنِ</a:t>
            </a:r>
            <a:r>
              <a:rPr lang="ur-PK" dirty="0"/>
              <a:t> </a:t>
            </a:r>
            <a:r>
              <a:rPr lang="ur-PK" dirty="0" err="1"/>
              <a:t>إِلَى</a:t>
            </a:r>
            <a:r>
              <a:rPr lang="ur-PK" dirty="0"/>
              <a:t> </a:t>
            </a:r>
            <a:r>
              <a:rPr lang="ur-PK" dirty="0" err="1"/>
              <a:t>الاُخْرٰى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بِحَيْثُ</a:t>
            </a:r>
            <a:r>
              <a:rPr lang="ur-PK" dirty="0"/>
              <a:t> </a:t>
            </a:r>
            <a:r>
              <a:rPr lang="ur-PK" dirty="0" err="1"/>
              <a:t>تُفِيْدُ</a:t>
            </a:r>
            <a:r>
              <a:rPr lang="ur-PK" dirty="0"/>
              <a:t> </a:t>
            </a:r>
            <a:r>
              <a:rPr lang="ur-PK" dirty="0" err="1"/>
              <a:t>الْمُخَاطَبَ</a:t>
            </a:r>
            <a:r>
              <a:rPr lang="ur-PK" dirty="0"/>
              <a:t> </a:t>
            </a:r>
            <a:r>
              <a:rPr lang="ur-PK" dirty="0" err="1"/>
              <a:t>فَائِدَةً</a:t>
            </a:r>
            <a:r>
              <a:rPr lang="ur-PK" dirty="0"/>
              <a:t> </a:t>
            </a:r>
            <a:r>
              <a:rPr lang="ur-PK" dirty="0" err="1"/>
              <a:t>تَامَّةً</a:t>
            </a:r>
            <a:r>
              <a:rPr lang="ur-PK" dirty="0"/>
              <a:t> </a:t>
            </a:r>
            <a:r>
              <a:rPr lang="ur-PK" dirty="0" err="1"/>
              <a:t>يَصِحُّ</a:t>
            </a:r>
            <a:r>
              <a:rPr lang="ur-PK" dirty="0"/>
              <a:t> </a:t>
            </a:r>
            <a:r>
              <a:rPr lang="ur-PK" dirty="0" err="1"/>
              <a:t>السُّكُوْتُ</a:t>
            </a:r>
            <a:r>
              <a:rPr lang="ur-PK" dirty="0"/>
              <a:t> </a:t>
            </a:r>
            <a:r>
              <a:rPr lang="ur-PK" dirty="0" err="1"/>
              <a:t>عَلَيْهَا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: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 </a:t>
            </a:r>
            <a:r>
              <a:rPr lang="ur-PK" dirty="0" err="1"/>
              <a:t>وَقَامَ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. </a:t>
            </a:r>
            <a:r>
              <a:rPr lang="ur-PK" dirty="0" err="1"/>
              <a:t>وَسُمِّيَ</a:t>
            </a:r>
            <a:r>
              <a:rPr lang="ur-PK" dirty="0"/>
              <a:t> </a:t>
            </a:r>
            <a:r>
              <a:rPr lang="ur-PK" dirty="0" err="1"/>
              <a:t>جُمْلَةً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6663967" y="1280149"/>
            <a:ext cx="1193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attribution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C1799F-9EDA-437B-8AE1-6DA1449D7617}"/>
              </a:ext>
            </a:extLst>
          </p:cNvPr>
          <p:cNvSpPr/>
          <p:nvPr/>
        </p:nvSpPr>
        <p:spPr>
          <a:xfrm>
            <a:off x="7857948" y="3193980"/>
            <a:ext cx="111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such a manner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211CED-EB06-4DB7-B9C2-DC9288806310}"/>
              </a:ext>
            </a:extLst>
          </p:cNvPr>
          <p:cNvSpPr/>
          <p:nvPr/>
        </p:nvSpPr>
        <p:spPr>
          <a:xfrm>
            <a:off x="7227959" y="2302096"/>
            <a:ext cx="96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4D1BF2-E56E-4857-BD2F-3C3C0874BD4C}"/>
              </a:ext>
            </a:extLst>
          </p:cNvPr>
          <p:cNvSpPr/>
          <p:nvPr/>
        </p:nvSpPr>
        <p:spPr>
          <a:xfrm>
            <a:off x="5076056" y="3147814"/>
            <a:ext cx="140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4676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فَعُلِمَ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 </a:t>
            </a:r>
            <a:r>
              <a:rPr lang="ur-PK" dirty="0" err="1"/>
              <a:t>الْكَلَامَ</a:t>
            </a:r>
            <a:r>
              <a:rPr lang="ur-PK" dirty="0"/>
              <a:t> لا </a:t>
            </a:r>
            <a:r>
              <a:rPr lang="ur-PK" dirty="0" err="1"/>
              <a:t>يَحْصُلُ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اسْمَيْنِ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، </a:t>
            </a:r>
            <a:r>
              <a:rPr lang="ur-PK" dirty="0" err="1"/>
              <a:t>وَيُسَمَّى</a:t>
            </a:r>
            <a:r>
              <a:rPr lang="ur-PK" dirty="0"/>
              <a:t> </a:t>
            </a:r>
            <a:r>
              <a:rPr lang="ur-PK" dirty="0" err="1"/>
              <a:t>جُمْلَةً</a:t>
            </a:r>
            <a:r>
              <a:rPr lang="ur-PK" dirty="0"/>
              <a:t> </a:t>
            </a:r>
            <a:r>
              <a:rPr lang="ur-PK" dirty="0" err="1"/>
              <a:t>اسْمِيَّةً</a:t>
            </a:r>
            <a:r>
              <a:rPr lang="ur-PK" dirty="0"/>
              <a:t>. </a:t>
            </a:r>
            <a:endParaRPr lang="en-GB" dirty="0"/>
          </a:p>
          <a:p>
            <a:pPr rtl="1"/>
            <a:r>
              <a:rPr lang="en-GB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فِعْلٍ</a:t>
            </a:r>
            <a:r>
              <a:rPr lang="ur-PK" dirty="0"/>
              <a:t> </a:t>
            </a:r>
            <a:r>
              <a:rPr lang="ur-PK" dirty="0" err="1"/>
              <a:t>وَاسْمٍ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r>
              <a:rPr lang="ur-PK" dirty="0" err="1"/>
              <a:t>وَيُسَمَّى</a:t>
            </a:r>
            <a:r>
              <a:rPr lang="ur-PK" dirty="0"/>
              <a:t> </a:t>
            </a:r>
            <a:r>
              <a:rPr lang="ur-PK" dirty="0" err="1"/>
              <a:t>جُمْلَةً</a:t>
            </a:r>
            <a:r>
              <a:rPr lang="ur-PK" dirty="0"/>
              <a:t> </a:t>
            </a:r>
            <a:r>
              <a:rPr lang="ur-PK" dirty="0" err="1"/>
              <a:t>فِعْلِيَّةً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5868144" y="1275606"/>
            <a:ext cx="70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4170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إذْ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يُوْجَدُ</a:t>
            </a:r>
            <a:r>
              <a:rPr lang="ur-PK" dirty="0"/>
              <a:t> </a:t>
            </a:r>
            <a:r>
              <a:rPr lang="ur-PK" dirty="0" err="1"/>
              <a:t>الْمُسْنَدُ</a:t>
            </a:r>
            <a:r>
              <a:rPr lang="ur-PK" dirty="0"/>
              <a:t> </a:t>
            </a:r>
            <a:r>
              <a:rPr lang="ur-PK" dirty="0" err="1"/>
              <a:t>وَالمُسْنَدُ</a:t>
            </a:r>
            <a:r>
              <a:rPr lang="ur-PK" dirty="0"/>
              <a:t> </a:t>
            </a:r>
            <a:r>
              <a:rPr lang="ur-PK" dirty="0" err="1"/>
              <a:t>إلَيْهِ</a:t>
            </a:r>
            <a:r>
              <a:rPr lang="ur-PK" dirty="0"/>
              <a:t> </a:t>
            </a:r>
            <a:r>
              <a:rPr lang="ur-PK" dirty="0" err="1"/>
              <a:t>مَعًا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غَيْرِهِمَا</a:t>
            </a:r>
            <a:r>
              <a:rPr lang="ur-PK" dirty="0"/>
              <a:t>،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بُدَّ</a:t>
            </a:r>
            <a:r>
              <a:rPr lang="ur-PK" dirty="0"/>
              <a:t> </a:t>
            </a:r>
            <a:r>
              <a:rPr lang="ur-PK" dirty="0" err="1"/>
              <a:t>لِلْكَلَامِ</a:t>
            </a:r>
            <a:r>
              <a:rPr lang="ur-PK" dirty="0"/>
              <a:t> </a:t>
            </a:r>
            <a:r>
              <a:rPr lang="ur-PK" dirty="0" err="1"/>
              <a:t>مِنْهُمَا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8283399" y="2194085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since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C1799F-9EDA-437B-8AE1-6DA1449D7617}"/>
              </a:ext>
            </a:extLst>
          </p:cNvPr>
          <p:cNvSpPr/>
          <p:nvPr/>
        </p:nvSpPr>
        <p:spPr>
          <a:xfrm>
            <a:off x="1814859" y="3219822"/>
            <a:ext cx="12266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Escape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Necessary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Mandatory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essential</a:t>
            </a:r>
          </a:p>
        </p:txBody>
      </p:sp>
    </p:spTree>
    <p:extLst>
      <p:ext uri="{BB962C8B-B14F-4D97-AF65-F5344CB8AC3E}">
        <p14:creationId xmlns:p14="http://schemas.microsoft.com/office/powerpoint/2010/main" val="30961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فَإِنْ</a:t>
            </a:r>
            <a:r>
              <a:rPr lang="ur-PK" dirty="0"/>
              <a:t> </a:t>
            </a:r>
            <a:r>
              <a:rPr lang="ur-PK" dirty="0" err="1"/>
              <a:t>قِيْلَ</a:t>
            </a:r>
            <a:r>
              <a:rPr lang="ur-PK" dirty="0"/>
              <a:t>: </a:t>
            </a:r>
            <a:r>
              <a:rPr lang="ur-PK" dirty="0" err="1"/>
              <a:t>هٰذَا</a:t>
            </a:r>
            <a:r>
              <a:rPr lang="ur-PK" dirty="0"/>
              <a:t> </a:t>
            </a:r>
            <a:r>
              <a:rPr lang="ur-PK" dirty="0" err="1"/>
              <a:t>نُوْقِضَ</a:t>
            </a:r>
            <a:r>
              <a:rPr lang="ur-PK" dirty="0"/>
              <a:t>  </a:t>
            </a:r>
            <a:r>
              <a:rPr lang="ur-PK" dirty="0" err="1"/>
              <a:t>بِالنِّدَاءِ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يَا</a:t>
            </a:r>
            <a:r>
              <a:rPr lang="ur-PK" dirty="0"/>
              <a:t> </a:t>
            </a:r>
            <a:r>
              <a:rPr lang="ur-PK" dirty="0" err="1"/>
              <a:t>خَالِدُ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ur-PK" dirty="0" err="1"/>
              <a:t>قُلْنَا</a:t>
            </a:r>
            <a:r>
              <a:rPr lang="ur-PK" dirty="0"/>
              <a:t>: </a:t>
            </a:r>
            <a:r>
              <a:rPr lang="ur-PK" dirty="0" err="1"/>
              <a:t>حَرْفُ</a:t>
            </a:r>
            <a:r>
              <a:rPr lang="ur-PK" dirty="0"/>
              <a:t> </a:t>
            </a:r>
            <a:r>
              <a:rPr lang="ur-PK" dirty="0" err="1"/>
              <a:t>النِّدَاءِ</a:t>
            </a:r>
            <a:r>
              <a:rPr lang="ur-PK" dirty="0"/>
              <a:t> </a:t>
            </a:r>
            <a:r>
              <a:rPr lang="ur-PK" dirty="0" err="1"/>
              <a:t>قَائِمٌ</a:t>
            </a:r>
            <a:r>
              <a:rPr lang="ur-PK" dirty="0"/>
              <a:t> </a:t>
            </a:r>
            <a:r>
              <a:rPr lang="ur-PK" dirty="0" err="1"/>
              <a:t>مَقَامَ</a:t>
            </a:r>
            <a:r>
              <a:rPr lang="ur-PK" dirty="0"/>
              <a:t> </a:t>
            </a:r>
            <a:r>
              <a:rPr lang="ur-PK" dirty="0" err="1"/>
              <a:t>أَدْعُوْ</a:t>
            </a:r>
            <a:r>
              <a:rPr lang="ur-PK" dirty="0"/>
              <a:t> </a:t>
            </a:r>
            <a:r>
              <a:rPr lang="ur-PK" dirty="0" err="1"/>
              <a:t>وَأَطْلُبُ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الْفِعْلُ</a:t>
            </a:r>
            <a:r>
              <a:rPr lang="ur-PK" dirty="0"/>
              <a:t>، </a:t>
            </a:r>
            <a:r>
              <a:rPr lang="ur-PK" dirty="0" err="1"/>
              <a:t>فَلَا</a:t>
            </a:r>
            <a:r>
              <a:rPr lang="ur-PK" dirty="0"/>
              <a:t> </a:t>
            </a:r>
            <a:r>
              <a:rPr lang="ur-PK" dirty="0" err="1"/>
              <a:t>نَقْضَ</a:t>
            </a:r>
            <a:r>
              <a:rPr lang="ur-PK" dirty="0"/>
              <a:t> </a:t>
            </a:r>
            <a:r>
              <a:rPr lang="ur-PK" dirty="0" err="1"/>
              <a:t>عَلَيْهِ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6156176" y="1779662"/>
            <a:ext cx="1512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contradicted</a:t>
            </a:r>
          </a:p>
        </p:txBody>
      </p:sp>
    </p:spTree>
    <p:extLst>
      <p:ext uri="{BB962C8B-B14F-4D97-AF65-F5344CB8AC3E}">
        <p14:creationId xmlns:p14="http://schemas.microsoft.com/office/powerpoint/2010/main" val="18871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الثَّالِثُ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وَإِذَا</a:t>
            </a:r>
            <a:r>
              <a:rPr lang="ur-PK" dirty="0"/>
              <a:t> </a:t>
            </a:r>
            <a:r>
              <a:rPr lang="ur-PK" dirty="0" err="1"/>
              <a:t>فَرَغْنَا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الْمُقَدِّمَةِ</a:t>
            </a:r>
            <a:r>
              <a:rPr lang="ur-PK" dirty="0"/>
              <a:t> </a:t>
            </a:r>
            <a:r>
              <a:rPr lang="ur-PK" dirty="0" err="1"/>
              <a:t>فَلْنَشْرَعْ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الْأَقْسَامِ</a:t>
            </a:r>
            <a:r>
              <a:rPr lang="ur-PK" dirty="0"/>
              <a:t> </a:t>
            </a:r>
            <a:r>
              <a:rPr lang="ur-PK" dirty="0" err="1"/>
              <a:t>الثَّلَاثَةِ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وَاللهُ</a:t>
            </a:r>
            <a:r>
              <a:rPr lang="ur-PK" dirty="0"/>
              <a:t> </a:t>
            </a:r>
            <a:r>
              <a:rPr lang="ur-PK" dirty="0" err="1"/>
              <a:t>الْمُوَفِّقُ</a:t>
            </a:r>
            <a:r>
              <a:rPr lang="ur-PK" dirty="0"/>
              <a:t> </a:t>
            </a:r>
            <a:r>
              <a:rPr lang="ur-PK" dirty="0" err="1"/>
              <a:t>وَالْمُعِيْنُ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7236296" y="1779662"/>
            <a:ext cx="118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completed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59D953-4148-407A-919A-86DBB8C6DEA9}"/>
              </a:ext>
            </a:extLst>
          </p:cNvPr>
          <p:cNvSpPr/>
          <p:nvPr/>
        </p:nvSpPr>
        <p:spPr>
          <a:xfrm>
            <a:off x="5148064" y="2639112"/>
            <a:ext cx="69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let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28F456-4CC4-4657-A90D-12A2E2ECFF04}"/>
              </a:ext>
            </a:extLst>
          </p:cNvPr>
          <p:cNvSpPr/>
          <p:nvPr/>
        </p:nvSpPr>
        <p:spPr>
          <a:xfrm>
            <a:off x="4355976" y="1779662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commence</a:t>
            </a:r>
          </a:p>
        </p:txBody>
      </p:sp>
    </p:spTree>
    <p:extLst>
      <p:ext uri="{BB962C8B-B14F-4D97-AF65-F5344CB8AC3E}">
        <p14:creationId xmlns:p14="http://schemas.microsoft.com/office/powerpoint/2010/main" val="16948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7747</TotalTime>
  <Words>212</Words>
  <Application>Microsoft Office PowerPoint</Application>
  <PresentationFormat>On-screen Show (16:9)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1197</cp:revision>
  <cp:lastPrinted>2018-11-30T18:58:39Z</cp:lastPrinted>
  <dcterms:created xsi:type="dcterms:W3CDTF">2017-07-04T20:08:42Z</dcterms:created>
  <dcterms:modified xsi:type="dcterms:W3CDTF">2019-11-07T11:42:57Z</dcterms:modified>
</cp:coreProperties>
</file>