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404" r:id="rId3"/>
    <p:sldId id="410" r:id="rId4"/>
    <p:sldId id="422" r:id="rId5"/>
    <p:sldId id="355" r:id="rId6"/>
    <p:sldId id="415" r:id="rId7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10"/>
            <p14:sldId id="422"/>
            <p14:sldId id="355"/>
            <p14:sldId id="4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3057BE39-09F6-442D-8D0C-473713416864}">
      <dgm:prSet phldrT="[Text]"/>
      <dgm:spPr>
        <a:solidFill>
          <a:schemeClr val="accent3"/>
        </a:solidFill>
      </dgm:spPr>
      <dgm:t>
        <a:bodyPr/>
        <a:lstStyle/>
        <a:p>
          <a:pPr rtl="1"/>
          <a:r>
            <a:rPr lang="ar-SA"/>
            <a:t>الفَصْلُ الثَّـالِثُ فِي تَعْـرِيفِ الكَـلام</a:t>
          </a:r>
          <a:endParaRPr lang="en-GB" dirty="0"/>
        </a:p>
      </dgm:t>
    </dgm:pt>
    <dgm:pt modelId="{D5703BD2-B2CC-4AE1-9204-29422C563C71}" type="parTrans" cxnId="{2CCF6182-2FAC-4C6E-9E4E-F88F329291B9}">
      <dgm:prSet/>
      <dgm:spPr/>
      <dgm:t>
        <a:bodyPr/>
        <a:lstStyle/>
        <a:p>
          <a:endParaRPr lang="en-GB"/>
        </a:p>
      </dgm:t>
    </dgm:pt>
    <dgm:pt modelId="{4B536F9F-E536-40A0-A52F-DA8831386C4A}" type="sibTrans" cxnId="{2CCF6182-2FAC-4C6E-9E4E-F88F329291B9}">
      <dgm:prSet/>
      <dgm:spPr/>
      <dgm:t>
        <a:bodyPr/>
        <a:lstStyle/>
        <a:p>
          <a:endParaRPr lang="en-GB"/>
        </a:p>
      </dgm:t>
    </dgm:pt>
    <dgm:pt modelId="{A340A03E-7D43-46F4-A93B-20F57398C7A6}">
      <dgm:prSet phldrT="[Text]"/>
      <dgm:spPr/>
      <dgm:t>
        <a:bodyPr/>
        <a:lstStyle/>
        <a:p>
          <a:pPr rtl="1"/>
          <a:r>
            <a:rPr lang="ur-PK" dirty="0"/>
            <a:t>الباب </a:t>
          </a:r>
          <a:r>
            <a:rPr lang="ur-PK" dirty="0" err="1"/>
            <a:t>الأول</a:t>
          </a:r>
          <a:r>
            <a:rPr lang="ur-PK" dirty="0"/>
            <a:t>:</a:t>
          </a:r>
          <a:br>
            <a:rPr lang="ur-PK" dirty="0"/>
          </a:br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المعرب</a:t>
          </a:r>
          <a:endParaRPr lang="en-GB" dirty="0"/>
        </a:p>
      </dgm:t>
    </dgm:pt>
    <dgm:pt modelId="{43587614-765B-4E60-B9D3-13B957438098}" type="parTrans" cxnId="{B583A228-03F3-48D5-9F58-22439B7083A0}">
      <dgm:prSet/>
      <dgm:spPr/>
      <dgm:t>
        <a:bodyPr/>
        <a:lstStyle/>
        <a:p>
          <a:endParaRPr lang="en-GB"/>
        </a:p>
      </dgm:t>
    </dgm:pt>
    <dgm:pt modelId="{A0501D2A-D839-4892-9D87-3F81F3F40F7B}" type="sibTrans" cxnId="{B583A228-03F3-48D5-9F58-22439B7083A0}">
      <dgm:prSet/>
      <dgm:spPr/>
      <dgm:t>
        <a:bodyPr/>
        <a:lstStyle/>
        <a:p>
          <a:endParaRPr lang="en-GB"/>
        </a:p>
      </dgm:t>
    </dgm:pt>
    <dgm:pt modelId="{736EE582-77CF-43D8-9CDE-F02596464965}">
      <dgm:prSet phldrT="[Text]"/>
      <dgm:spPr/>
      <dgm:t>
        <a:bodyPr/>
        <a:lstStyle/>
        <a:p>
          <a:pPr rtl="1"/>
          <a:r>
            <a:rPr lang="ur-PK" dirty="0"/>
            <a:t>الباب </a:t>
          </a:r>
          <a:r>
            <a:rPr lang="ur-PK" dirty="0" err="1"/>
            <a:t>الثاني</a:t>
          </a:r>
          <a:r>
            <a:rPr lang="ur-PK" dirty="0"/>
            <a:t>:</a:t>
          </a:r>
          <a:br>
            <a:rPr lang="ur-PK" dirty="0"/>
          </a:br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المبني</a:t>
          </a:r>
          <a:endParaRPr lang="en-GB" dirty="0"/>
        </a:p>
      </dgm:t>
    </dgm:pt>
    <dgm:pt modelId="{03BD80DC-E48C-44E6-B91D-B0BBF513E8BC}" type="parTrans" cxnId="{93EA506C-91C3-4BD9-B5CE-D78806EC640C}">
      <dgm:prSet/>
      <dgm:spPr/>
      <dgm:t>
        <a:bodyPr/>
        <a:lstStyle/>
        <a:p>
          <a:endParaRPr lang="en-GB"/>
        </a:p>
      </dgm:t>
    </dgm:pt>
    <dgm:pt modelId="{2504FD14-DB26-4DC5-A2BB-5297E2721D47}" type="sibTrans" cxnId="{93EA506C-91C3-4BD9-B5CE-D78806EC640C}">
      <dgm:prSet/>
      <dgm:spPr/>
      <dgm:t>
        <a:bodyPr/>
        <a:lstStyle/>
        <a:p>
          <a:endParaRPr lang="en-GB"/>
        </a:p>
      </dgm:t>
    </dgm:pt>
    <dgm:pt modelId="{86AB6F31-8ED5-43E9-8698-9D08C35C7E09}">
      <dgm:prSet phldrT="[Text]"/>
      <dgm:spPr/>
      <dgm:t>
        <a:bodyPr/>
        <a:lstStyle/>
        <a:p>
          <a:pPr rtl="1"/>
          <a:r>
            <a:rPr lang="ur-PK" dirty="0" err="1"/>
            <a:t>خاتمة</a:t>
          </a:r>
          <a:endParaRPr lang="en-GB" dirty="0"/>
        </a:p>
      </dgm:t>
    </dgm:pt>
    <dgm:pt modelId="{1DA0B706-A429-4539-A91A-63BD0F3C03DD}" type="parTrans" cxnId="{1E4ED806-A359-4B32-99CF-24BB3685F317}">
      <dgm:prSet/>
      <dgm:spPr/>
      <dgm:t>
        <a:bodyPr/>
        <a:lstStyle/>
        <a:p>
          <a:endParaRPr lang="en-GB"/>
        </a:p>
      </dgm:t>
    </dgm:pt>
    <dgm:pt modelId="{5AA1A8D5-5E0C-48E9-B396-676CF2FD9D2F}" type="sibTrans" cxnId="{1E4ED806-A359-4B32-99CF-24BB3685F317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491604E-2FD9-4EB6-B522-563C29DC0C38}">
      <dgm:prSet phldrT="[Text]"/>
      <dgm:spPr/>
      <dgm:t>
        <a:bodyPr/>
        <a:lstStyle/>
        <a:p>
          <a:r>
            <a:rPr lang="ur-PK" dirty="0" err="1"/>
            <a:t>الفصل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: </a:t>
          </a:r>
          <a:r>
            <a:rPr lang="ur-PK" dirty="0" err="1"/>
            <a:t>الفَصْلُ</a:t>
          </a:r>
          <a:r>
            <a:rPr lang="ur-PK" dirty="0"/>
            <a:t> </a:t>
          </a:r>
          <a:r>
            <a:rPr lang="ur-PK" dirty="0" err="1"/>
            <a:t>الأوَّلُ</a:t>
          </a:r>
          <a:r>
            <a:rPr lang="ur-PK" dirty="0"/>
            <a:t> </a:t>
          </a:r>
          <a:r>
            <a:rPr lang="ur-PK" dirty="0" err="1"/>
            <a:t>في</a:t>
          </a:r>
          <a:r>
            <a:rPr lang="ur-PK" dirty="0"/>
            <a:t> </a:t>
          </a:r>
          <a:r>
            <a:rPr lang="ur-PK" dirty="0" err="1"/>
            <a:t>تَعْريفُ</a:t>
          </a:r>
          <a:r>
            <a:rPr lang="ur-PK" dirty="0"/>
            <a:t> </a:t>
          </a:r>
          <a:r>
            <a:rPr lang="ur-PK" dirty="0" err="1"/>
            <a:t>عِلْمِ</a:t>
          </a:r>
          <a:r>
            <a:rPr lang="ur-PK" dirty="0"/>
            <a:t> </a:t>
          </a:r>
          <a:r>
            <a:rPr lang="ur-PK" dirty="0" err="1"/>
            <a:t>النَّحْوِ</a:t>
          </a:r>
          <a:r>
            <a:rPr lang="ur-PK" dirty="0"/>
            <a:t>  </a:t>
          </a:r>
          <a:endParaRPr lang="en-GB" dirty="0"/>
        </a:p>
      </dgm:t>
    </dgm:pt>
    <dgm:pt modelId="{2E147423-6D78-41C9-A8EF-D6879715666F}" type="sibTrans" cxnId="{35DC618D-58CA-4C2D-8758-B1E14F471009}">
      <dgm:prSet/>
      <dgm:spPr/>
      <dgm:t>
        <a:bodyPr/>
        <a:lstStyle/>
        <a:p>
          <a:endParaRPr lang="en-GB"/>
        </a:p>
      </dgm:t>
    </dgm:pt>
    <dgm:pt modelId="{F97B1F7A-4C04-41E3-A607-A3B33CC1A1BC}" type="parTrans" cxnId="{35DC618D-58CA-4C2D-8758-B1E14F471009}">
      <dgm:prSet/>
      <dgm:spPr/>
      <dgm:t>
        <a:bodyPr/>
        <a:lstStyle/>
        <a:p>
          <a:endParaRPr lang="en-GB"/>
        </a:p>
      </dgm:t>
    </dgm:pt>
    <dgm:pt modelId="{7FC557A3-F222-48EF-868A-A3D404F77341}">
      <dgm:prSet phldrT="[Text]"/>
      <dgm:spPr>
        <a:solidFill>
          <a:schemeClr val="accent3"/>
        </a:solidFill>
      </dgm:spPr>
      <dgm:t>
        <a:bodyPr/>
        <a:lstStyle/>
        <a:p>
          <a:r>
            <a:rPr lang="ar-SA" dirty="0"/>
            <a:t>اَلفَصْـلُ الثَّانِي في الكَـلِمَةِ وأَقْسَامِهَا</a:t>
          </a:r>
          <a:endParaRPr lang="en-GB" dirty="0"/>
        </a:p>
      </dgm:t>
    </dgm:pt>
    <dgm:pt modelId="{B501A85E-3ADA-421D-99A6-FFCE835FB647}" type="sibTrans" cxnId="{468029DD-50F1-4065-A2FE-8501D46A897E}">
      <dgm:prSet/>
      <dgm:spPr/>
      <dgm:t>
        <a:bodyPr/>
        <a:lstStyle/>
        <a:p>
          <a:endParaRPr lang="en-GB"/>
        </a:p>
      </dgm:t>
    </dgm:pt>
    <dgm:pt modelId="{2805DF3C-7E45-42D7-A085-9C221F34F2C1}" type="parTrans" cxnId="{468029DD-50F1-4065-A2FE-8501D46A897E}">
      <dgm:prSet/>
      <dgm:spPr/>
      <dgm:t>
        <a:bodyPr/>
        <a:lstStyle/>
        <a:p>
          <a:endParaRPr lang="en-GB"/>
        </a:p>
      </dgm:t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7D05B9-F635-4AC0-84EE-7DC44A69BC3D}" type="pres">
      <dgm:prSet presAssocID="{DB2EE3AD-5635-4F31-8836-2D04EB279872}" presName="parTransTwo" presStyleCnt="0"/>
      <dgm:spPr/>
    </dgm:pt>
    <dgm:pt modelId="{F2F7E187-ACAB-4F94-BA5B-4500842231EA}" type="pres">
      <dgm:prSet presAssocID="{DB2EE3AD-5635-4F31-8836-2D04EB279872}" presName="horzTwo" presStyleCnt="0"/>
      <dgm:spPr/>
    </dgm:pt>
    <dgm:pt modelId="{31BC85AE-6EFF-4227-814A-21A3E63A484D}" type="pres">
      <dgm:prSet presAssocID="{D491604E-2FD9-4EB6-B522-563C29DC0C38}" presName="vertThree" presStyleCnt="0"/>
      <dgm:spPr/>
    </dgm:pt>
    <dgm:pt modelId="{11D95241-9E29-4A27-944F-D9451202B101}" type="pres">
      <dgm:prSet presAssocID="{D491604E-2FD9-4EB6-B522-563C29DC0C3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B3D488-5663-4487-B5D3-D8EE1BA58CAA}" type="pres">
      <dgm:prSet presAssocID="{D491604E-2FD9-4EB6-B522-563C29DC0C38}" presName="parTransThree" presStyleCnt="0"/>
      <dgm:spPr/>
    </dgm:pt>
    <dgm:pt modelId="{796EF79D-C237-48E6-82E8-DDE6925FD8AC}" type="pres">
      <dgm:prSet presAssocID="{D491604E-2FD9-4EB6-B522-563C29DC0C38}" presName="horzThree" presStyleCnt="0"/>
      <dgm:spPr/>
    </dgm:pt>
    <dgm:pt modelId="{8B72D550-EDE9-48D5-847F-42BDE10464AE}" type="pres">
      <dgm:prSet presAssocID="{7FC557A3-F222-48EF-868A-A3D404F77341}" presName="vertFour" presStyleCnt="0">
        <dgm:presLayoutVars>
          <dgm:chPref val="3"/>
        </dgm:presLayoutVars>
      </dgm:prSet>
      <dgm:spPr/>
    </dgm:pt>
    <dgm:pt modelId="{8F21122F-2CC8-416B-A070-17B71E217635}" type="pres">
      <dgm:prSet presAssocID="{7FC557A3-F222-48EF-868A-A3D404F77341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94C0F3-655B-4520-9851-B0859F288793}" type="pres">
      <dgm:prSet presAssocID="{7FC557A3-F222-48EF-868A-A3D404F77341}" presName="parTransFour" presStyleCnt="0"/>
      <dgm:spPr/>
    </dgm:pt>
    <dgm:pt modelId="{E1EB2913-087D-41B0-8000-10B8D4496BDF}" type="pres">
      <dgm:prSet presAssocID="{7FC557A3-F222-48EF-868A-A3D404F77341}" presName="horzFour" presStyleCnt="0"/>
      <dgm:spPr/>
    </dgm:pt>
    <dgm:pt modelId="{04346C01-D375-4EDE-AABE-4BAEC1D290EB}" type="pres">
      <dgm:prSet presAssocID="{3057BE39-09F6-442D-8D0C-473713416864}" presName="vertFour" presStyleCnt="0">
        <dgm:presLayoutVars>
          <dgm:chPref val="3"/>
        </dgm:presLayoutVars>
      </dgm:prSet>
      <dgm:spPr/>
    </dgm:pt>
    <dgm:pt modelId="{D4CE08BF-362A-469E-AC34-BD592BA6D46A}" type="pres">
      <dgm:prSet presAssocID="{3057BE39-09F6-442D-8D0C-473713416864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E20C3A-6708-4A4B-9C19-34A1B1D115C7}" type="pres">
      <dgm:prSet presAssocID="{3057BE39-09F6-442D-8D0C-473713416864}" presName="horzFour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6590B3A-6819-4E46-94E3-FBF3F3BE1760}" type="pres">
      <dgm:prSet presAssocID="{E38083CF-4E99-4AA4-A2C2-A283EF06DB22}" presName="parTransTwo" presStyleCnt="0"/>
      <dgm:spPr/>
    </dgm:pt>
    <dgm:pt modelId="{9C07CC18-4FD1-403C-A9D3-BDA63C323C3B}" type="pres">
      <dgm:prSet presAssocID="{E38083CF-4E99-4AA4-A2C2-A283EF06DB22}" presName="horzTwo" presStyleCnt="0"/>
      <dgm:spPr/>
    </dgm:pt>
    <dgm:pt modelId="{C3C2A23F-5EF0-4B90-A9C6-8F59198E4026}" type="pres">
      <dgm:prSet presAssocID="{A340A03E-7D43-46F4-A93B-20F57398C7A6}" presName="vertThree" presStyleCnt="0"/>
      <dgm:spPr/>
    </dgm:pt>
    <dgm:pt modelId="{7CDC2F8E-B83D-47A9-8D5A-C9F5C1EBF507}" type="pres">
      <dgm:prSet presAssocID="{A340A03E-7D43-46F4-A93B-20F57398C7A6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43DEF7C-07B3-49CF-8D41-882EDEF97606}" type="pres">
      <dgm:prSet presAssocID="{A340A03E-7D43-46F4-A93B-20F57398C7A6}" presName="horzThree" presStyleCnt="0"/>
      <dgm:spPr/>
    </dgm:pt>
    <dgm:pt modelId="{E8E310B5-3E87-47CB-B309-47F6A9D65A19}" type="pres">
      <dgm:prSet presAssocID="{A0501D2A-D839-4892-9D87-3F81F3F40F7B}" presName="sibSpaceThree" presStyleCnt="0"/>
      <dgm:spPr/>
    </dgm:pt>
    <dgm:pt modelId="{87F33D10-89AD-4C8D-A96F-61D54C5A58C9}" type="pres">
      <dgm:prSet presAssocID="{736EE582-77CF-43D8-9CDE-F02596464965}" presName="vertThree" presStyleCnt="0"/>
      <dgm:spPr/>
    </dgm:pt>
    <dgm:pt modelId="{15A94383-6A8A-483B-BD4C-D839EC9D8C15}" type="pres">
      <dgm:prSet presAssocID="{736EE582-77CF-43D8-9CDE-F02596464965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F4A169D-0D55-4C15-8DDC-A0629311EAE0}" type="pres">
      <dgm:prSet presAssocID="{736EE582-77CF-43D8-9CDE-F02596464965}" presName="horzThree" presStyleCnt="0"/>
      <dgm:spPr/>
    </dgm:pt>
    <dgm:pt modelId="{6D40A6E6-ABF3-46A3-BA4B-8901148F23AD}" type="pres">
      <dgm:prSet presAssocID="{2504FD14-DB26-4DC5-A2BB-5297E2721D47}" presName="sibSpaceThree" presStyleCnt="0"/>
      <dgm:spPr/>
    </dgm:pt>
    <dgm:pt modelId="{7FBEB09D-B8E7-4BA2-A93E-D132435592FE}" type="pres">
      <dgm:prSet presAssocID="{86AB6F31-8ED5-43E9-8698-9D08C35C7E09}" presName="vertThree" presStyleCnt="0"/>
      <dgm:spPr/>
    </dgm:pt>
    <dgm:pt modelId="{C9A54D82-ADD0-418F-B5B3-70F990A680B1}" type="pres">
      <dgm:prSet presAssocID="{86AB6F31-8ED5-43E9-8698-9D08C35C7E09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D032E3-B174-4F11-BA51-25FAF0D371BD}" type="pres">
      <dgm:prSet presAssocID="{86AB6F31-8ED5-43E9-8698-9D08C35C7E09}" presName="horzThree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B583A228-03F3-48D5-9F58-22439B7083A0}" srcId="{E38083CF-4E99-4AA4-A2C2-A283EF06DB22}" destId="{A340A03E-7D43-46F4-A93B-20F57398C7A6}" srcOrd="0" destOrd="0" parTransId="{43587614-765B-4E60-B9D3-13B957438098}" sibTransId="{A0501D2A-D839-4892-9D87-3F81F3F40F7B}"/>
    <dgm:cxn modelId="{1CC8B78C-67FC-4C1E-9047-FC684E7C4C67}" type="presOf" srcId="{A340A03E-7D43-46F4-A93B-20F57398C7A6}" destId="{7CDC2F8E-B83D-47A9-8D5A-C9F5C1EBF507}" srcOrd="0" destOrd="0" presId="urn:microsoft.com/office/officeart/2005/8/layout/hierarchy4"/>
    <dgm:cxn modelId="{032F43E6-477D-4996-9EF2-A3C341F48793}" type="presOf" srcId="{7FC557A3-F222-48EF-868A-A3D404F77341}" destId="{8F21122F-2CC8-416B-A070-17B71E217635}" srcOrd="0" destOrd="0" presId="urn:microsoft.com/office/officeart/2005/8/layout/hierarchy4"/>
    <dgm:cxn modelId="{2CCF6182-2FAC-4C6E-9E4E-F88F329291B9}" srcId="{7FC557A3-F222-48EF-868A-A3D404F77341}" destId="{3057BE39-09F6-442D-8D0C-473713416864}" srcOrd="0" destOrd="0" parTransId="{D5703BD2-B2CC-4AE1-9204-29422C563C71}" sibTransId="{4B536F9F-E536-40A0-A52F-DA8831386C4A}"/>
    <dgm:cxn modelId="{0D728707-F33E-44D7-B3A2-989D21FD7568}" type="presOf" srcId="{736EE582-77CF-43D8-9CDE-F02596464965}" destId="{15A94383-6A8A-483B-BD4C-D839EC9D8C15}" srcOrd="0" destOrd="0" presId="urn:microsoft.com/office/officeart/2005/8/layout/hierarchy4"/>
    <dgm:cxn modelId="{35DC618D-58CA-4C2D-8758-B1E14F471009}" srcId="{DB2EE3AD-5635-4F31-8836-2D04EB279872}" destId="{D491604E-2FD9-4EB6-B522-563C29DC0C38}" srcOrd="0" destOrd="0" parTransId="{F97B1F7A-4C04-41E3-A607-A3B33CC1A1BC}" sibTransId="{2E147423-6D78-41C9-A8EF-D6879715666F}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CF1FA3E6-80E4-4DC5-A65C-AC2A57A76D3A}" type="presOf" srcId="{D491604E-2FD9-4EB6-B522-563C29DC0C38}" destId="{11D95241-9E29-4A27-944F-D9451202B101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0BB8F6C4-D9C1-4B0A-9B3F-9E3494062F23}" type="presOf" srcId="{86AB6F31-8ED5-43E9-8698-9D08C35C7E09}" destId="{C9A54D82-ADD0-418F-B5B3-70F990A680B1}" srcOrd="0" destOrd="0" presId="urn:microsoft.com/office/officeart/2005/8/layout/hierarchy4"/>
    <dgm:cxn modelId="{468029DD-50F1-4065-A2FE-8501D46A897E}" srcId="{D491604E-2FD9-4EB6-B522-563C29DC0C38}" destId="{7FC557A3-F222-48EF-868A-A3D404F77341}" srcOrd="0" destOrd="0" parTransId="{2805DF3C-7E45-42D7-A085-9C221F34F2C1}" sibTransId="{B501A85E-3ADA-421D-99A6-FFCE835FB647}"/>
    <dgm:cxn modelId="{5BD40482-9EBD-4132-8981-71E313EE110E}" type="presOf" srcId="{3057BE39-09F6-442D-8D0C-473713416864}" destId="{D4CE08BF-362A-469E-AC34-BD592BA6D46A}" srcOrd="0" destOrd="0" presId="urn:microsoft.com/office/officeart/2005/8/layout/hierarchy4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1E4ED806-A359-4B32-99CF-24BB3685F317}" srcId="{E38083CF-4E99-4AA4-A2C2-A283EF06DB22}" destId="{86AB6F31-8ED5-43E9-8698-9D08C35C7E09}" srcOrd="2" destOrd="0" parTransId="{1DA0B706-A429-4539-A91A-63BD0F3C03DD}" sibTransId="{5AA1A8D5-5E0C-48E9-B396-676CF2FD9D2F}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93EA506C-91C3-4BD9-B5CE-D78806EC640C}" srcId="{E38083CF-4E99-4AA4-A2C2-A283EF06DB22}" destId="{736EE582-77CF-43D8-9CDE-F02596464965}" srcOrd="1" destOrd="0" parTransId="{03BD80DC-E48C-44E6-B91D-B0BBF513E8BC}" sibTransId="{2504FD14-DB26-4DC5-A2BB-5297E2721D47}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0FD357B9-117E-44D6-8E06-AD5138C547EC}" type="presParOf" srcId="{DD75BED0-5963-41A9-A2E6-A7CCC2259E97}" destId="{CE7D05B9-F635-4AC0-84EE-7DC44A69BC3D}" srcOrd="1" destOrd="0" presId="urn:microsoft.com/office/officeart/2005/8/layout/hierarchy4"/>
    <dgm:cxn modelId="{6F260F7A-B043-4D08-B02A-3A8E4A535DB0}" type="presParOf" srcId="{DD75BED0-5963-41A9-A2E6-A7CCC2259E97}" destId="{F2F7E187-ACAB-4F94-BA5B-4500842231EA}" srcOrd="2" destOrd="0" presId="urn:microsoft.com/office/officeart/2005/8/layout/hierarchy4"/>
    <dgm:cxn modelId="{5528266F-3317-4D6B-BA1F-F06BFF928700}" type="presParOf" srcId="{F2F7E187-ACAB-4F94-BA5B-4500842231EA}" destId="{31BC85AE-6EFF-4227-814A-21A3E63A484D}" srcOrd="0" destOrd="0" presId="urn:microsoft.com/office/officeart/2005/8/layout/hierarchy4"/>
    <dgm:cxn modelId="{C2187A32-8E21-45A1-9C76-A27BADC15C33}" type="presParOf" srcId="{31BC85AE-6EFF-4227-814A-21A3E63A484D}" destId="{11D95241-9E29-4A27-944F-D9451202B101}" srcOrd="0" destOrd="0" presId="urn:microsoft.com/office/officeart/2005/8/layout/hierarchy4"/>
    <dgm:cxn modelId="{CC347F12-291B-42B3-AB66-4CDBC8A0BB32}" type="presParOf" srcId="{31BC85AE-6EFF-4227-814A-21A3E63A484D}" destId="{58B3D488-5663-4487-B5D3-D8EE1BA58CAA}" srcOrd="1" destOrd="0" presId="urn:microsoft.com/office/officeart/2005/8/layout/hierarchy4"/>
    <dgm:cxn modelId="{9A0A2D16-17E7-44BE-B24A-B9F14ABA4056}" type="presParOf" srcId="{31BC85AE-6EFF-4227-814A-21A3E63A484D}" destId="{796EF79D-C237-48E6-82E8-DDE6925FD8AC}" srcOrd="2" destOrd="0" presId="urn:microsoft.com/office/officeart/2005/8/layout/hierarchy4"/>
    <dgm:cxn modelId="{8DAF42E9-A498-4A27-A901-03542368D3DE}" type="presParOf" srcId="{796EF79D-C237-48E6-82E8-DDE6925FD8AC}" destId="{8B72D550-EDE9-48D5-847F-42BDE10464AE}" srcOrd="0" destOrd="0" presId="urn:microsoft.com/office/officeart/2005/8/layout/hierarchy4"/>
    <dgm:cxn modelId="{225F9A6C-D4CD-4EB4-BB3B-F72B66D5F799}" type="presParOf" srcId="{8B72D550-EDE9-48D5-847F-42BDE10464AE}" destId="{8F21122F-2CC8-416B-A070-17B71E217635}" srcOrd="0" destOrd="0" presId="urn:microsoft.com/office/officeart/2005/8/layout/hierarchy4"/>
    <dgm:cxn modelId="{3134A81D-4300-43B6-A77D-98DF7080FB2C}" type="presParOf" srcId="{8B72D550-EDE9-48D5-847F-42BDE10464AE}" destId="{DF94C0F3-655B-4520-9851-B0859F288793}" srcOrd="1" destOrd="0" presId="urn:microsoft.com/office/officeart/2005/8/layout/hierarchy4"/>
    <dgm:cxn modelId="{B619C703-03A1-4745-A498-46A8B167F4D3}" type="presParOf" srcId="{8B72D550-EDE9-48D5-847F-42BDE10464AE}" destId="{E1EB2913-087D-41B0-8000-10B8D4496BDF}" srcOrd="2" destOrd="0" presId="urn:microsoft.com/office/officeart/2005/8/layout/hierarchy4"/>
    <dgm:cxn modelId="{AED2D247-7E62-4188-9F7F-28AB40AFC8D5}" type="presParOf" srcId="{E1EB2913-087D-41B0-8000-10B8D4496BDF}" destId="{04346C01-D375-4EDE-AABE-4BAEC1D290EB}" srcOrd="0" destOrd="0" presId="urn:microsoft.com/office/officeart/2005/8/layout/hierarchy4"/>
    <dgm:cxn modelId="{5A64AC5B-9C04-4A50-B9C1-3536C6C17AFB}" type="presParOf" srcId="{04346C01-D375-4EDE-AABE-4BAEC1D290EB}" destId="{D4CE08BF-362A-469E-AC34-BD592BA6D46A}" srcOrd="0" destOrd="0" presId="urn:microsoft.com/office/officeart/2005/8/layout/hierarchy4"/>
    <dgm:cxn modelId="{A8C4A9A5-6DB9-409A-B00C-BBE982FECAC9}" type="presParOf" srcId="{04346C01-D375-4EDE-AABE-4BAEC1D290EB}" destId="{B5E20C3A-6708-4A4B-9C19-34A1B1D115C7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3787F15A-41FB-401A-B45E-A45C8FBBF4DF}" type="presParOf" srcId="{B1DC66C3-D0D9-43B2-8F66-6DB5F96D5925}" destId="{36590B3A-6819-4E46-94E3-FBF3F3BE1760}" srcOrd="1" destOrd="0" presId="urn:microsoft.com/office/officeart/2005/8/layout/hierarchy4"/>
    <dgm:cxn modelId="{AA284371-24B5-48C6-9707-FEBA880E0A99}" type="presParOf" srcId="{B1DC66C3-D0D9-43B2-8F66-6DB5F96D5925}" destId="{9C07CC18-4FD1-403C-A9D3-BDA63C323C3B}" srcOrd="2" destOrd="0" presId="urn:microsoft.com/office/officeart/2005/8/layout/hierarchy4"/>
    <dgm:cxn modelId="{032BA539-06A5-47C1-A585-77EB531A844C}" type="presParOf" srcId="{9C07CC18-4FD1-403C-A9D3-BDA63C323C3B}" destId="{C3C2A23F-5EF0-4B90-A9C6-8F59198E4026}" srcOrd="0" destOrd="0" presId="urn:microsoft.com/office/officeart/2005/8/layout/hierarchy4"/>
    <dgm:cxn modelId="{C2A45CA8-F96F-484E-A2FE-5EB9ED371899}" type="presParOf" srcId="{C3C2A23F-5EF0-4B90-A9C6-8F59198E4026}" destId="{7CDC2F8E-B83D-47A9-8D5A-C9F5C1EBF507}" srcOrd="0" destOrd="0" presId="urn:microsoft.com/office/officeart/2005/8/layout/hierarchy4"/>
    <dgm:cxn modelId="{4157E5C0-A9EF-4ACF-A7BD-0DEE006C03F9}" type="presParOf" srcId="{C3C2A23F-5EF0-4B90-A9C6-8F59198E4026}" destId="{643DEF7C-07B3-49CF-8D41-882EDEF97606}" srcOrd="1" destOrd="0" presId="urn:microsoft.com/office/officeart/2005/8/layout/hierarchy4"/>
    <dgm:cxn modelId="{610FA20E-000D-4136-8862-5D1F1137825B}" type="presParOf" srcId="{9C07CC18-4FD1-403C-A9D3-BDA63C323C3B}" destId="{E8E310B5-3E87-47CB-B309-47F6A9D65A19}" srcOrd="1" destOrd="0" presId="urn:microsoft.com/office/officeart/2005/8/layout/hierarchy4"/>
    <dgm:cxn modelId="{F216EC32-A22B-49F6-9D0C-CF2DEF4202FB}" type="presParOf" srcId="{9C07CC18-4FD1-403C-A9D3-BDA63C323C3B}" destId="{87F33D10-89AD-4C8D-A96F-61D54C5A58C9}" srcOrd="2" destOrd="0" presId="urn:microsoft.com/office/officeart/2005/8/layout/hierarchy4"/>
    <dgm:cxn modelId="{AF8D6709-E56C-47EF-838F-1935E5D1C11C}" type="presParOf" srcId="{87F33D10-89AD-4C8D-A96F-61D54C5A58C9}" destId="{15A94383-6A8A-483B-BD4C-D839EC9D8C15}" srcOrd="0" destOrd="0" presId="urn:microsoft.com/office/officeart/2005/8/layout/hierarchy4"/>
    <dgm:cxn modelId="{F2F353AC-FFB3-489F-A2A5-3CFA7BC8DDA4}" type="presParOf" srcId="{87F33D10-89AD-4C8D-A96F-61D54C5A58C9}" destId="{5F4A169D-0D55-4C15-8DDC-A0629311EAE0}" srcOrd="1" destOrd="0" presId="urn:microsoft.com/office/officeart/2005/8/layout/hierarchy4"/>
    <dgm:cxn modelId="{221118D6-7D09-4074-A09A-D158E964F01C}" type="presParOf" srcId="{9C07CC18-4FD1-403C-A9D3-BDA63C323C3B}" destId="{6D40A6E6-ABF3-46A3-BA4B-8901148F23AD}" srcOrd="3" destOrd="0" presId="urn:microsoft.com/office/officeart/2005/8/layout/hierarchy4"/>
    <dgm:cxn modelId="{97EFB41D-538B-4ADB-94AC-3186DE75DAC6}" type="presParOf" srcId="{9C07CC18-4FD1-403C-A9D3-BDA63C323C3B}" destId="{7FBEB09D-B8E7-4BA2-A93E-D132435592FE}" srcOrd="4" destOrd="0" presId="urn:microsoft.com/office/officeart/2005/8/layout/hierarchy4"/>
    <dgm:cxn modelId="{35F6B380-8321-450C-AC12-51370DC8E223}" type="presParOf" srcId="{7FBEB09D-B8E7-4BA2-A93E-D132435592FE}" destId="{C9A54D82-ADD0-418F-B5B3-70F990A680B1}" srcOrd="0" destOrd="0" presId="urn:microsoft.com/office/officeart/2005/8/layout/hierarchy4"/>
    <dgm:cxn modelId="{53F2B991-6C61-4A3A-BBBE-E6F70D756A76}" type="presParOf" srcId="{7FBEB09D-B8E7-4BA2-A93E-D132435592FE}" destId="{58D032E3-B174-4F11-BA51-25FAF0D371BD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/>
            <a:t>هداية 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A340A03E-7D43-46F4-A93B-20F57398C7A6}">
      <dgm:prSet phldrT="[Text]"/>
      <dgm:spPr/>
      <dgm:t>
        <a:bodyPr/>
        <a:lstStyle/>
        <a:p>
          <a:pPr rtl="1"/>
          <a:r>
            <a:rPr lang="ur-PK" dirty="0"/>
            <a:t>الباب </a:t>
          </a:r>
          <a:r>
            <a:rPr lang="ur-PK" dirty="0" err="1"/>
            <a:t>الأول</a:t>
          </a:r>
          <a:r>
            <a:rPr lang="ur-PK" dirty="0"/>
            <a:t>:</a:t>
          </a:r>
          <a:br>
            <a:rPr lang="ur-PK" dirty="0"/>
          </a:br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المعرب</a:t>
          </a:r>
          <a:endParaRPr lang="en-GB" dirty="0"/>
        </a:p>
      </dgm:t>
    </dgm:pt>
    <dgm:pt modelId="{43587614-765B-4E60-B9D3-13B957438098}" type="parTrans" cxnId="{B583A228-03F3-48D5-9F58-22439B7083A0}">
      <dgm:prSet/>
      <dgm:spPr/>
      <dgm:t>
        <a:bodyPr/>
        <a:lstStyle/>
        <a:p>
          <a:endParaRPr lang="en-GB"/>
        </a:p>
      </dgm:t>
    </dgm:pt>
    <dgm:pt modelId="{A0501D2A-D839-4892-9D87-3F81F3F40F7B}" type="sibTrans" cxnId="{B583A228-03F3-48D5-9F58-22439B7083A0}">
      <dgm:prSet/>
      <dgm:spPr/>
      <dgm:t>
        <a:bodyPr/>
        <a:lstStyle/>
        <a:p>
          <a:endParaRPr lang="en-GB"/>
        </a:p>
      </dgm:t>
    </dgm:pt>
    <dgm:pt modelId="{736EE582-77CF-43D8-9CDE-F02596464965}">
      <dgm:prSet phldrT="[Text]"/>
      <dgm:spPr/>
      <dgm:t>
        <a:bodyPr/>
        <a:lstStyle/>
        <a:p>
          <a:pPr rtl="1"/>
          <a:r>
            <a:rPr lang="ur-PK" dirty="0"/>
            <a:t>الباب </a:t>
          </a:r>
          <a:r>
            <a:rPr lang="ur-PK" dirty="0" err="1"/>
            <a:t>الثاني</a:t>
          </a:r>
          <a:r>
            <a:rPr lang="ur-PK" dirty="0"/>
            <a:t>:</a:t>
          </a:r>
          <a:br>
            <a:rPr lang="ur-PK" dirty="0"/>
          </a:br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المبني</a:t>
          </a:r>
          <a:endParaRPr lang="en-GB" dirty="0"/>
        </a:p>
      </dgm:t>
    </dgm:pt>
    <dgm:pt modelId="{03BD80DC-E48C-44E6-B91D-B0BBF513E8BC}" type="parTrans" cxnId="{93EA506C-91C3-4BD9-B5CE-D78806EC640C}">
      <dgm:prSet/>
      <dgm:spPr/>
      <dgm:t>
        <a:bodyPr/>
        <a:lstStyle/>
        <a:p>
          <a:endParaRPr lang="en-GB"/>
        </a:p>
      </dgm:t>
    </dgm:pt>
    <dgm:pt modelId="{2504FD14-DB26-4DC5-A2BB-5297E2721D47}" type="sibTrans" cxnId="{93EA506C-91C3-4BD9-B5CE-D78806EC640C}">
      <dgm:prSet/>
      <dgm:spPr/>
      <dgm:t>
        <a:bodyPr/>
        <a:lstStyle/>
        <a:p>
          <a:endParaRPr lang="en-GB"/>
        </a:p>
      </dgm:t>
    </dgm:pt>
    <dgm:pt modelId="{86AB6F31-8ED5-43E9-8698-9D08C35C7E09}">
      <dgm:prSet phldrT="[Text]"/>
      <dgm:spPr/>
      <dgm:t>
        <a:bodyPr/>
        <a:lstStyle/>
        <a:p>
          <a:pPr rtl="1"/>
          <a:r>
            <a:rPr lang="ur-PK" dirty="0" err="1"/>
            <a:t>خاتمة</a:t>
          </a:r>
          <a:endParaRPr lang="en-GB" dirty="0"/>
        </a:p>
      </dgm:t>
    </dgm:pt>
    <dgm:pt modelId="{1DA0B706-A429-4539-A91A-63BD0F3C03DD}" type="parTrans" cxnId="{1E4ED806-A359-4B32-99CF-24BB3685F317}">
      <dgm:prSet/>
      <dgm:spPr/>
      <dgm:t>
        <a:bodyPr/>
        <a:lstStyle/>
        <a:p>
          <a:endParaRPr lang="en-GB"/>
        </a:p>
      </dgm:t>
    </dgm:pt>
    <dgm:pt modelId="{5AA1A8D5-5E0C-48E9-B396-676CF2FD9D2F}" type="sibTrans" cxnId="{1E4ED806-A359-4B32-99CF-24BB3685F317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2F7E187-ACAB-4F94-BA5B-4500842231EA}" type="pres">
      <dgm:prSet presAssocID="{DB2EE3AD-5635-4F31-8836-2D04EB279872}" presName="horzTwo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6590B3A-6819-4E46-94E3-FBF3F3BE1760}" type="pres">
      <dgm:prSet presAssocID="{E38083CF-4E99-4AA4-A2C2-A283EF06DB22}" presName="parTransTwo" presStyleCnt="0"/>
      <dgm:spPr/>
    </dgm:pt>
    <dgm:pt modelId="{9C07CC18-4FD1-403C-A9D3-BDA63C323C3B}" type="pres">
      <dgm:prSet presAssocID="{E38083CF-4E99-4AA4-A2C2-A283EF06DB22}" presName="horzTwo" presStyleCnt="0"/>
      <dgm:spPr/>
    </dgm:pt>
    <dgm:pt modelId="{C3C2A23F-5EF0-4B90-A9C6-8F59198E4026}" type="pres">
      <dgm:prSet presAssocID="{A340A03E-7D43-46F4-A93B-20F57398C7A6}" presName="vertThree" presStyleCnt="0"/>
      <dgm:spPr/>
    </dgm:pt>
    <dgm:pt modelId="{7CDC2F8E-B83D-47A9-8D5A-C9F5C1EBF507}" type="pres">
      <dgm:prSet presAssocID="{A340A03E-7D43-46F4-A93B-20F57398C7A6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43DEF7C-07B3-49CF-8D41-882EDEF97606}" type="pres">
      <dgm:prSet presAssocID="{A340A03E-7D43-46F4-A93B-20F57398C7A6}" presName="horzThree" presStyleCnt="0"/>
      <dgm:spPr/>
    </dgm:pt>
    <dgm:pt modelId="{E8E310B5-3E87-47CB-B309-47F6A9D65A19}" type="pres">
      <dgm:prSet presAssocID="{A0501D2A-D839-4892-9D87-3F81F3F40F7B}" presName="sibSpaceThree" presStyleCnt="0"/>
      <dgm:spPr/>
    </dgm:pt>
    <dgm:pt modelId="{87F33D10-89AD-4C8D-A96F-61D54C5A58C9}" type="pres">
      <dgm:prSet presAssocID="{736EE582-77CF-43D8-9CDE-F02596464965}" presName="vertThree" presStyleCnt="0"/>
      <dgm:spPr/>
    </dgm:pt>
    <dgm:pt modelId="{15A94383-6A8A-483B-BD4C-D839EC9D8C15}" type="pres">
      <dgm:prSet presAssocID="{736EE582-77CF-43D8-9CDE-F02596464965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F4A169D-0D55-4C15-8DDC-A0629311EAE0}" type="pres">
      <dgm:prSet presAssocID="{736EE582-77CF-43D8-9CDE-F02596464965}" presName="horzThree" presStyleCnt="0"/>
      <dgm:spPr/>
    </dgm:pt>
    <dgm:pt modelId="{6D40A6E6-ABF3-46A3-BA4B-8901148F23AD}" type="pres">
      <dgm:prSet presAssocID="{2504FD14-DB26-4DC5-A2BB-5297E2721D47}" presName="sibSpaceThree" presStyleCnt="0"/>
      <dgm:spPr/>
    </dgm:pt>
    <dgm:pt modelId="{7FBEB09D-B8E7-4BA2-A93E-D132435592FE}" type="pres">
      <dgm:prSet presAssocID="{86AB6F31-8ED5-43E9-8698-9D08C35C7E09}" presName="vertThree" presStyleCnt="0"/>
      <dgm:spPr/>
    </dgm:pt>
    <dgm:pt modelId="{C9A54D82-ADD0-418F-B5B3-70F990A680B1}" type="pres">
      <dgm:prSet presAssocID="{86AB6F31-8ED5-43E9-8698-9D08C35C7E09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D032E3-B174-4F11-BA51-25FAF0D371BD}" type="pres">
      <dgm:prSet presAssocID="{86AB6F31-8ED5-43E9-8698-9D08C35C7E09}" presName="horzThree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B583A228-03F3-48D5-9F58-22439B7083A0}" srcId="{E38083CF-4E99-4AA4-A2C2-A283EF06DB22}" destId="{A340A03E-7D43-46F4-A93B-20F57398C7A6}" srcOrd="0" destOrd="0" parTransId="{43587614-765B-4E60-B9D3-13B957438098}" sibTransId="{A0501D2A-D839-4892-9D87-3F81F3F40F7B}"/>
    <dgm:cxn modelId="{1CC8B78C-67FC-4C1E-9047-FC684E7C4C67}" type="presOf" srcId="{A340A03E-7D43-46F4-A93B-20F57398C7A6}" destId="{7CDC2F8E-B83D-47A9-8D5A-C9F5C1EBF507}" srcOrd="0" destOrd="0" presId="urn:microsoft.com/office/officeart/2005/8/layout/hierarchy4"/>
    <dgm:cxn modelId="{0D728707-F33E-44D7-B3A2-989D21FD7568}" type="presOf" srcId="{736EE582-77CF-43D8-9CDE-F02596464965}" destId="{15A94383-6A8A-483B-BD4C-D839EC9D8C15}" srcOrd="0" destOrd="0" presId="urn:microsoft.com/office/officeart/2005/8/layout/hierarchy4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0BB8F6C4-D9C1-4B0A-9B3F-9E3494062F23}" type="presOf" srcId="{86AB6F31-8ED5-43E9-8698-9D08C35C7E09}" destId="{C9A54D82-ADD0-418F-B5B3-70F990A680B1}" srcOrd="0" destOrd="0" presId="urn:microsoft.com/office/officeart/2005/8/layout/hierarchy4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1E4ED806-A359-4B32-99CF-24BB3685F317}" srcId="{E38083CF-4E99-4AA4-A2C2-A283EF06DB22}" destId="{86AB6F31-8ED5-43E9-8698-9D08C35C7E09}" srcOrd="2" destOrd="0" parTransId="{1DA0B706-A429-4539-A91A-63BD0F3C03DD}" sibTransId="{5AA1A8D5-5E0C-48E9-B396-676CF2FD9D2F}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93EA506C-91C3-4BD9-B5CE-D78806EC640C}" srcId="{E38083CF-4E99-4AA4-A2C2-A283EF06DB22}" destId="{736EE582-77CF-43D8-9CDE-F02596464965}" srcOrd="1" destOrd="0" parTransId="{03BD80DC-E48C-44E6-B91D-B0BBF513E8BC}" sibTransId="{2504FD14-DB26-4DC5-A2BB-5297E2721D47}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6F260F7A-B043-4D08-B02A-3A8E4A535DB0}" type="presParOf" srcId="{DD75BED0-5963-41A9-A2E6-A7CCC2259E97}" destId="{F2F7E187-ACAB-4F94-BA5B-4500842231EA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3787F15A-41FB-401A-B45E-A45C8FBBF4DF}" type="presParOf" srcId="{B1DC66C3-D0D9-43B2-8F66-6DB5F96D5925}" destId="{36590B3A-6819-4E46-94E3-FBF3F3BE1760}" srcOrd="1" destOrd="0" presId="urn:microsoft.com/office/officeart/2005/8/layout/hierarchy4"/>
    <dgm:cxn modelId="{AA284371-24B5-48C6-9707-FEBA880E0A99}" type="presParOf" srcId="{B1DC66C3-D0D9-43B2-8F66-6DB5F96D5925}" destId="{9C07CC18-4FD1-403C-A9D3-BDA63C323C3B}" srcOrd="2" destOrd="0" presId="urn:microsoft.com/office/officeart/2005/8/layout/hierarchy4"/>
    <dgm:cxn modelId="{032BA539-06A5-47C1-A585-77EB531A844C}" type="presParOf" srcId="{9C07CC18-4FD1-403C-A9D3-BDA63C323C3B}" destId="{C3C2A23F-5EF0-4B90-A9C6-8F59198E4026}" srcOrd="0" destOrd="0" presId="urn:microsoft.com/office/officeart/2005/8/layout/hierarchy4"/>
    <dgm:cxn modelId="{C2A45CA8-F96F-484E-A2FE-5EB9ED371899}" type="presParOf" srcId="{C3C2A23F-5EF0-4B90-A9C6-8F59198E4026}" destId="{7CDC2F8E-B83D-47A9-8D5A-C9F5C1EBF507}" srcOrd="0" destOrd="0" presId="urn:microsoft.com/office/officeart/2005/8/layout/hierarchy4"/>
    <dgm:cxn modelId="{4157E5C0-A9EF-4ACF-A7BD-0DEE006C03F9}" type="presParOf" srcId="{C3C2A23F-5EF0-4B90-A9C6-8F59198E4026}" destId="{643DEF7C-07B3-49CF-8D41-882EDEF97606}" srcOrd="1" destOrd="0" presId="urn:microsoft.com/office/officeart/2005/8/layout/hierarchy4"/>
    <dgm:cxn modelId="{610FA20E-000D-4136-8862-5D1F1137825B}" type="presParOf" srcId="{9C07CC18-4FD1-403C-A9D3-BDA63C323C3B}" destId="{E8E310B5-3E87-47CB-B309-47F6A9D65A19}" srcOrd="1" destOrd="0" presId="urn:microsoft.com/office/officeart/2005/8/layout/hierarchy4"/>
    <dgm:cxn modelId="{F216EC32-A22B-49F6-9D0C-CF2DEF4202FB}" type="presParOf" srcId="{9C07CC18-4FD1-403C-A9D3-BDA63C323C3B}" destId="{87F33D10-89AD-4C8D-A96F-61D54C5A58C9}" srcOrd="2" destOrd="0" presId="urn:microsoft.com/office/officeart/2005/8/layout/hierarchy4"/>
    <dgm:cxn modelId="{AF8D6709-E56C-47EF-838F-1935E5D1C11C}" type="presParOf" srcId="{87F33D10-89AD-4C8D-A96F-61D54C5A58C9}" destId="{15A94383-6A8A-483B-BD4C-D839EC9D8C15}" srcOrd="0" destOrd="0" presId="urn:microsoft.com/office/officeart/2005/8/layout/hierarchy4"/>
    <dgm:cxn modelId="{F2F353AC-FFB3-489F-A2A5-3CFA7BC8DDA4}" type="presParOf" srcId="{87F33D10-89AD-4C8D-A96F-61D54C5A58C9}" destId="{5F4A169D-0D55-4C15-8DDC-A0629311EAE0}" srcOrd="1" destOrd="0" presId="urn:microsoft.com/office/officeart/2005/8/layout/hierarchy4"/>
    <dgm:cxn modelId="{221118D6-7D09-4074-A09A-D158E964F01C}" type="presParOf" srcId="{9C07CC18-4FD1-403C-A9D3-BDA63C323C3B}" destId="{6D40A6E6-ABF3-46A3-BA4B-8901148F23AD}" srcOrd="3" destOrd="0" presId="urn:microsoft.com/office/officeart/2005/8/layout/hierarchy4"/>
    <dgm:cxn modelId="{97EFB41D-538B-4ADB-94AC-3186DE75DAC6}" type="presParOf" srcId="{9C07CC18-4FD1-403C-A9D3-BDA63C323C3B}" destId="{7FBEB09D-B8E7-4BA2-A93E-D132435592FE}" srcOrd="4" destOrd="0" presId="urn:microsoft.com/office/officeart/2005/8/layout/hierarchy4"/>
    <dgm:cxn modelId="{35F6B380-8321-450C-AC12-51370DC8E223}" type="presParOf" srcId="{7FBEB09D-B8E7-4BA2-A93E-D132435592FE}" destId="{C9A54D82-ADD0-418F-B5B3-70F990A680B1}" srcOrd="0" destOrd="0" presId="urn:microsoft.com/office/officeart/2005/8/layout/hierarchy4"/>
    <dgm:cxn modelId="{53F2B991-6C61-4A3A-BBBE-E6F70D756A76}" type="presParOf" srcId="{7FBEB09D-B8E7-4BA2-A93E-D132435592FE}" destId="{58D032E3-B174-4F11-BA51-25FAF0D371BD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3182" y="2195"/>
          <a:ext cx="8850618" cy="73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300" kern="1200" dirty="0" err="1"/>
            <a:t>هداية</a:t>
          </a:r>
          <a:r>
            <a:rPr lang="ur-PK" sz="2300" kern="1200" dirty="0"/>
            <a:t> </a:t>
          </a:r>
          <a:r>
            <a:rPr lang="ur-PK" sz="2300" kern="1200" dirty="0" err="1"/>
            <a:t>النحو</a:t>
          </a:r>
          <a:endParaRPr lang="en-GB" sz="2300" kern="1200" dirty="0"/>
        </a:p>
      </dsp:txBody>
      <dsp:txXfrm>
        <a:off x="24664" y="23677"/>
        <a:ext cx="8807654" cy="690476"/>
      </dsp:txXfrm>
    </dsp:sp>
    <dsp:sp modelId="{E2D2F36E-2862-42C3-AE6A-1B65EBC1C9F6}">
      <dsp:nvSpPr>
        <dsp:cNvPr id="0" name=""/>
        <dsp:cNvSpPr/>
      </dsp:nvSpPr>
      <dsp:spPr>
        <a:xfrm>
          <a:off x="7456923" y="825849"/>
          <a:ext cx="1396877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500" kern="1200" dirty="0" err="1"/>
            <a:t>مقدمة</a:t>
          </a:r>
          <a:endParaRPr lang="en-GB" sz="1500" kern="1200" dirty="0"/>
        </a:p>
      </dsp:txBody>
      <dsp:txXfrm>
        <a:off x="7478405" y="847331"/>
        <a:ext cx="1353913" cy="690476"/>
      </dsp:txXfrm>
    </dsp:sp>
    <dsp:sp modelId="{11D95241-9E29-4A27-944F-D9451202B101}">
      <dsp:nvSpPr>
        <dsp:cNvPr id="0" name=""/>
        <dsp:cNvSpPr/>
      </dsp:nvSpPr>
      <dsp:spPr>
        <a:xfrm>
          <a:off x="7456923" y="1649503"/>
          <a:ext cx="1396877" cy="73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200" kern="1200" dirty="0" err="1"/>
            <a:t>الفصل</a:t>
          </a:r>
          <a:r>
            <a:rPr lang="ur-PK" sz="1200" kern="1200" dirty="0"/>
            <a:t> </a:t>
          </a:r>
          <a:r>
            <a:rPr lang="ur-PK" sz="1200" kern="1200" dirty="0" err="1"/>
            <a:t>الأول</a:t>
          </a:r>
          <a:r>
            <a:rPr lang="ur-PK" sz="1200" kern="1200" dirty="0"/>
            <a:t>: </a:t>
          </a:r>
          <a:r>
            <a:rPr lang="ur-PK" sz="1200" kern="1200" dirty="0" err="1"/>
            <a:t>الفَصْلُ</a:t>
          </a:r>
          <a:r>
            <a:rPr lang="ur-PK" sz="1200" kern="1200" dirty="0"/>
            <a:t> </a:t>
          </a:r>
          <a:r>
            <a:rPr lang="ur-PK" sz="1200" kern="1200" dirty="0" err="1"/>
            <a:t>الأوَّلُ</a:t>
          </a:r>
          <a:r>
            <a:rPr lang="ur-PK" sz="1200" kern="1200" dirty="0"/>
            <a:t> </a:t>
          </a:r>
          <a:r>
            <a:rPr lang="ur-PK" sz="1200" kern="1200" dirty="0" err="1"/>
            <a:t>في</a:t>
          </a:r>
          <a:r>
            <a:rPr lang="ur-PK" sz="1200" kern="1200" dirty="0"/>
            <a:t> </a:t>
          </a:r>
          <a:r>
            <a:rPr lang="ur-PK" sz="1200" kern="1200" dirty="0" err="1"/>
            <a:t>تَعْريفُ</a:t>
          </a:r>
          <a:r>
            <a:rPr lang="ur-PK" sz="1200" kern="1200" dirty="0"/>
            <a:t> </a:t>
          </a:r>
          <a:r>
            <a:rPr lang="ur-PK" sz="1200" kern="1200" dirty="0" err="1"/>
            <a:t>عِلْمِ</a:t>
          </a:r>
          <a:r>
            <a:rPr lang="ur-PK" sz="1200" kern="1200" dirty="0"/>
            <a:t> </a:t>
          </a:r>
          <a:r>
            <a:rPr lang="ur-PK" sz="1200" kern="1200" dirty="0" err="1"/>
            <a:t>النَّحْوِ</a:t>
          </a:r>
          <a:r>
            <a:rPr lang="ur-PK" sz="1200" kern="1200" dirty="0"/>
            <a:t>  </a:t>
          </a:r>
          <a:endParaRPr lang="en-GB" sz="1200" kern="1200" dirty="0"/>
        </a:p>
      </dsp:txBody>
      <dsp:txXfrm>
        <a:off x="7478405" y="1670985"/>
        <a:ext cx="1353913" cy="690476"/>
      </dsp:txXfrm>
    </dsp:sp>
    <dsp:sp modelId="{8F21122F-2CC8-416B-A070-17B71E217635}">
      <dsp:nvSpPr>
        <dsp:cNvPr id="0" name=""/>
        <dsp:cNvSpPr/>
      </dsp:nvSpPr>
      <dsp:spPr>
        <a:xfrm>
          <a:off x="7456923" y="2473157"/>
          <a:ext cx="1396877" cy="73344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200" kern="1200" dirty="0"/>
            <a:t>اَلفَصْـلُ الثَّانِي في الكَـلِمَةِ وأَقْسَامِهَا</a:t>
          </a:r>
          <a:endParaRPr lang="en-GB" sz="1200" kern="1200" dirty="0"/>
        </a:p>
      </dsp:txBody>
      <dsp:txXfrm>
        <a:off x="7478405" y="2494639"/>
        <a:ext cx="1353913" cy="690476"/>
      </dsp:txXfrm>
    </dsp:sp>
    <dsp:sp modelId="{D4CE08BF-362A-469E-AC34-BD592BA6D46A}">
      <dsp:nvSpPr>
        <dsp:cNvPr id="0" name=""/>
        <dsp:cNvSpPr/>
      </dsp:nvSpPr>
      <dsp:spPr>
        <a:xfrm>
          <a:off x="7456923" y="3296811"/>
          <a:ext cx="1396877" cy="73344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200" kern="1200"/>
            <a:t>الفَصْلُ الثَّـالِثُ فِي تَعْـرِيفِ الكَـلام</a:t>
          </a:r>
          <a:endParaRPr lang="en-GB" sz="1200" kern="1200" dirty="0"/>
        </a:p>
      </dsp:txBody>
      <dsp:txXfrm>
        <a:off x="7478405" y="3318293"/>
        <a:ext cx="1353913" cy="690476"/>
      </dsp:txXfrm>
    </dsp:sp>
    <dsp:sp modelId="{1D8B3386-1CC0-4010-9EAA-35B1511202B8}">
      <dsp:nvSpPr>
        <dsp:cNvPr id="0" name=""/>
        <dsp:cNvSpPr/>
      </dsp:nvSpPr>
      <dsp:spPr>
        <a:xfrm>
          <a:off x="3031614" y="825849"/>
          <a:ext cx="4307971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500" kern="1200" dirty="0" err="1"/>
            <a:t>القسم</a:t>
          </a:r>
          <a:r>
            <a:rPr lang="ur-PK" sz="1500" kern="1200" dirty="0"/>
            <a:t> </a:t>
          </a:r>
          <a:r>
            <a:rPr lang="ur-PK" sz="1500" kern="1200" dirty="0" err="1"/>
            <a:t>الأول</a:t>
          </a:r>
          <a:r>
            <a:rPr lang="ur-PK" sz="1500" kern="1200" dirty="0"/>
            <a:t> : </a:t>
          </a:r>
          <a:r>
            <a:rPr lang="ur-PK" sz="1500" kern="1200" dirty="0" err="1"/>
            <a:t>الاسم</a:t>
          </a:r>
          <a:endParaRPr lang="en-GB" sz="1500" kern="1200" dirty="0"/>
        </a:p>
      </dsp:txBody>
      <dsp:txXfrm>
        <a:off x="3053096" y="847331"/>
        <a:ext cx="4265007" cy="690476"/>
      </dsp:txXfrm>
    </dsp:sp>
    <dsp:sp modelId="{7CDC2F8E-B83D-47A9-8D5A-C9F5C1EBF507}">
      <dsp:nvSpPr>
        <dsp:cNvPr id="0" name=""/>
        <dsp:cNvSpPr/>
      </dsp:nvSpPr>
      <dsp:spPr>
        <a:xfrm>
          <a:off x="5942707" y="1649503"/>
          <a:ext cx="1396877" cy="73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200" kern="1200" dirty="0"/>
            <a:t>الباب </a:t>
          </a:r>
          <a:r>
            <a:rPr lang="ur-PK" sz="1200" kern="1200" dirty="0" err="1"/>
            <a:t>الأول</a:t>
          </a:r>
          <a:r>
            <a:rPr lang="ur-PK" sz="1200" kern="1200" dirty="0"/>
            <a:t>:</a:t>
          </a:r>
          <a:br>
            <a:rPr lang="ur-PK" sz="1200" kern="1200" dirty="0"/>
          </a:br>
          <a:r>
            <a:rPr lang="ur-PK" sz="1200" kern="1200" dirty="0" err="1"/>
            <a:t>الاسم</a:t>
          </a:r>
          <a:r>
            <a:rPr lang="ur-PK" sz="1200" kern="1200" dirty="0"/>
            <a:t> </a:t>
          </a:r>
          <a:r>
            <a:rPr lang="ur-PK" sz="1200" kern="1200" dirty="0" err="1"/>
            <a:t>المعرب</a:t>
          </a:r>
          <a:endParaRPr lang="en-GB" sz="1200" kern="1200" dirty="0"/>
        </a:p>
      </dsp:txBody>
      <dsp:txXfrm>
        <a:off x="5964189" y="1670985"/>
        <a:ext cx="1353913" cy="690476"/>
      </dsp:txXfrm>
    </dsp:sp>
    <dsp:sp modelId="{15A94383-6A8A-483B-BD4C-D839EC9D8C15}">
      <dsp:nvSpPr>
        <dsp:cNvPr id="0" name=""/>
        <dsp:cNvSpPr/>
      </dsp:nvSpPr>
      <dsp:spPr>
        <a:xfrm>
          <a:off x="4487160" y="1649503"/>
          <a:ext cx="1396877" cy="73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200" kern="1200" dirty="0"/>
            <a:t>الباب </a:t>
          </a:r>
          <a:r>
            <a:rPr lang="ur-PK" sz="1200" kern="1200" dirty="0" err="1"/>
            <a:t>الثاني</a:t>
          </a:r>
          <a:r>
            <a:rPr lang="ur-PK" sz="1200" kern="1200" dirty="0"/>
            <a:t>:</a:t>
          </a:r>
          <a:br>
            <a:rPr lang="ur-PK" sz="1200" kern="1200" dirty="0"/>
          </a:br>
          <a:r>
            <a:rPr lang="ur-PK" sz="1200" kern="1200" dirty="0" err="1"/>
            <a:t>الاسم</a:t>
          </a:r>
          <a:r>
            <a:rPr lang="ur-PK" sz="1200" kern="1200" dirty="0"/>
            <a:t> </a:t>
          </a:r>
          <a:r>
            <a:rPr lang="ur-PK" sz="1200" kern="1200" dirty="0" err="1"/>
            <a:t>المبني</a:t>
          </a:r>
          <a:endParaRPr lang="en-GB" sz="1200" kern="1200" dirty="0"/>
        </a:p>
      </dsp:txBody>
      <dsp:txXfrm>
        <a:off x="4508642" y="1670985"/>
        <a:ext cx="1353913" cy="690476"/>
      </dsp:txXfrm>
    </dsp:sp>
    <dsp:sp modelId="{C9A54D82-ADD0-418F-B5B3-70F990A680B1}">
      <dsp:nvSpPr>
        <dsp:cNvPr id="0" name=""/>
        <dsp:cNvSpPr/>
      </dsp:nvSpPr>
      <dsp:spPr>
        <a:xfrm>
          <a:off x="3031614" y="1649503"/>
          <a:ext cx="1396877" cy="73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200" kern="1200" dirty="0" err="1"/>
            <a:t>خاتمة</a:t>
          </a:r>
          <a:endParaRPr lang="en-GB" sz="1200" kern="1200" dirty="0"/>
        </a:p>
      </dsp:txBody>
      <dsp:txXfrm>
        <a:off x="3053096" y="1670985"/>
        <a:ext cx="1353913" cy="690476"/>
      </dsp:txXfrm>
    </dsp:sp>
    <dsp:sp modelId="{41A61462-DF70-4D61-BD29-87F040FAB2B1}">
      <dsp:nvSpPr>
        <dsp:cNvPr id="0" name=""/>
        <dsp:cNvSpPr/>
      </dsp:nvSpPr>
      <dsp:spPr>
        <a:xfrm>
          <a:off x="1517398" y="825849"/>
          <a:ext cx="1396877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500" kern="1200" dirty="0" err="1"/>
            <a:t>القسم</a:t>
          </a:r>
          <a:r>
            <a:rPr lang="ur-PK" sz="1500" kern="1200" dirty="0"/>
            <a:t> </a:t>
          </a:r>
          <a:r>
            <a:rPr lang="ur-PK" sz="1500" kern="1200" dirty="0" err="1"/>
            <a:t>الثاني</a:t>
          </a:r>
          <a:r>
            <a:rPr lang="ur-PK" sz="1500" kern="1200" dirty="0"/>
            <a:t>: </a:t>
          </a:r>
          <a:r>
            <a:rPr lang="ur-PK" sz="1500" kern="1200" dirty="0" err="1"/>
            <a:t>الفعل</a:t>
          </a:r>
          <a:endParaRPr lang="en-GB" sz="1500" kern="1200" dirty="0"/>
        </a:p>
      </dsp:txBody>
      <dsp:txXfrm>
        <a:off x="1538880" y="847331"/>
        <a:ext cx="1353913" cy="690476"/>
      </dsp:txXfrm>
    </dsp:sp>
    <dsp:sp modelId="{68B9E2A3-04D7-4B42-8107-4CF33943BA82}">
      <dsp:nvSpPr>
        <dsp:cNvPr id="0" name=""/>
        <dsp:cNvSpPr/>
      </dsp:nvSpPr>
      <dsp:spPr>
        <a:xfrm>
          <a:off x="3182" y="825849"/>
          <a:ext cx="1396877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500" kern="1200" dirty="0" err="1"/>
            <a:t>القسم</a:t>
          </a:r>
          <a:r>
            <a:rPr lang="ur-PK" sz="1500" kern="1200" dirty="0"/>
            <a:t> </a:t>
          </a:r>
          <a:r>
            <a:rPr lang="ur-PK" sz="1500" kern="1200" dirty="0" err="1"/>
            <a:t>الثالث</a:t>
          </a:r>
          <a:r>
            <a:rPr lang="ur-PK" sz="1500" kern="1200" dirty="0"/>
            <a:t>: </a:t>
          </a:r>
          <a:r>
            <a:rPr lang="ur-PK" sz="1500" kern="1200" dirty="0" err="1"/>
            <a:t>الحرف</a:t>
          </a:r>
          <a:endParaRPr lang="en-GB" sz="1500" kern="1200" dirty="0"/>
        </a:p>
      </dsp:txBody>
      <dsp:txXfrm>
        <a:off x="24664" y="847331"/>
        <a:ext cx="1353913" cy="690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3182" y="2973"/>
          <a:ext cx="8850618" cy="1240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900" kern="1200"/>
            <a:t>هداية النحو</a:t>
          </a:r>
          <a:endParaRPr lang="en-GB" sz="3900" kern="1200" dirty="0"/>
        </a:p>
      </dsp:txBody>
      <dsp:txXfrm>
        <a:off x="39514" y="39305"/>
        <a:ext cx="8777954" cy="1167786"/>
      </dsp:txXfrm>
    </dsp:sp>
    <dsp:sp modelId="{E2D2F36E-2862-42C3-AE6A-1B65EBC1C9F6}">
      <dsp:nvSpPr>
        <dsp:cNvPr id="0" name=""/>
        <dsp:cNvSpPr/>
      </dsp:nvSpPr>
      <dsp:spPr>
        <a:xfrm>
          <a:off x="7456923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7493255" y="1432330"/>
        <a:ext cx="1324213" cy="1167786"/>
      </dsp:txXfrm>
    </dsp:sp>
    <dsp:sp modelId="{1D8B3386-1CC0-4010-9EAA-35B1511202B8}">
      <dsp:nvSpPr>
        <dsp:cNvPr id="0" name=""/>
        <dsp:cNvSpPr/>
      </dsp:nvSpPr>
      <dsp:spPr>
        <a:xfrm>
          <a:off x="3031614" y="1395998"/>
          <a:ext cx="4307971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 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3067946" y="1432330"/>
        <a:ext cx="4235307" cy="1167786"/>
      </dsp:txXfrm>
    </dsp:sp>
    <dsp:sp modelId="{7CDC2F8E-B83D-47A9-8D5A-C9F5C1EBF507}">
      <dsp:nvSpPr>
        <dsp:cNvPr id="0" name=""/>
        <dsp:cNvSpPr/>
      </dsp:nvSpPr>
      <dsp:spPr>
        <a:xfrm>
          <a:off x="5942707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000" kern="1200" dirty="0"/>
            <a:t>الباب </a:t>
          </a:r>
          <a:r>
            <a:rPr lang="ur-PK" sz="2000" kern="1200" dirty="0" err="1"/>
            <a:t>الأول</a:t>
          </a:r>
          <a:r>
            <a:rPr lang="ur-PK" sz="2000" kern="1200" dirty="0"/>
            <a:t>:</a:t>
          </a:r>
          <a:br>
            <a:rPr lang="ur-PK" sz="2000" kern="1200" dirty="0"/>
          </a:br>
          <a:r>
            <a:rPr lang="ur-PK" sz="2000" kern="1200" dirty="0" err="1"/>
            <a:t>الاسم</a:t>
          </a:r>
          <a:r>
            <a:rPr lang="ur-PK" sz="2000" kern="1200" dirty="0"/>
            <a:t> </a:t>
          </a:r>
          <a:r>
            <a:rPr lang="ur-PK" sz="2000" kern="1200" dirty="0" err="1"/>
            <a:t>المعرب</a:t>
          </a:r>
          <a:endParaRPr lang="en-GB" sz="2000" kern="1200" dirty="0"/>
        </a:p>
      </dsp:txBody>
      <dsp:txXfrm>
        <a:off x="5979039" y="2825356"/>
        <a:ext cx="1324213" cy="1167786"/>
      </dsp:txXfrm>
    </dsp:sp>
    <dsp:sp modelId="{15A94383-6A8A-483B-BD4C-D839EC9D8C15}">
      <dsp:nvSpPr>
        <dsp:cNvPr id="0" name=""/>
        <dsp:cNvSpPr/>
      </dsp:nvSpPr>
      <dsp:spPr>
        <a:xfrm>
          <a:off x="4487160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000" kern="1200" dirty="0"/>
            <a:t>الباب </a:t>
          </a:r>
          <a:r>
            <a:rPr lang="ur-PK" sz="2000" kern="1200" dirty="0" err="1"/>
            <a:t>الثاني</a:t>
          </a:r>
          <a:r>
            <a:rPr lang="ur-PK" sz="2000" kern="1200" dirty="0"/>
            <a:t>:</a:t>
          </a:r>
          <a:br>
            <a:rPr lang="ur-PK" sz="2000" kern="1200" dirty="0"/>
          </a:br>
          <a:r>
            <a:rPr lang="ur-PK" sz="2000" kern="1200" dirty="0" err="1"/>
            <a:t>الاسم</a:t>
          </a:r>
          <a:r>
            <a:rPr lang="ur-PK" sz="2000" kern="1200" dirty="0"/>
            <a:t> </a:t>
          </a:r>
          <a:r>
            <a:rPr lang="ur-PK" sz="2000" kern="1200" dirty="0" err="1"/>
            <a:t>المبني</a:t>
          </a:r>
          <a:endParaRPr lang="en-GB" sz="2000" kern="1200" dirty="0"/>
        </a:p>
      </dsp:txBody>
      <dsp:txXfrm>
        <a:off x="4523492" y="2825356"/>
        <a:ext cx="1324213" cy="1167786"/>
      </dsp:txXfrm>
    </dsp:sp>
    <dsp:sp modelId="{C9A54D82-ADD0-418F-B5B3-70F990A680B1}">
      <dsp:nvSpPr>
        <dsp:cNvPr id="0" name=""/>
        <dsp:cNvSpPr/>
      </dsp:nvSpPr>
      <dsp:spPr>
        <a:xfrm>
          <a:off x="3031614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000" kern="1200" dirty="0" err="1"/>
            <a:t>خاتمة</a:t>
          </a:r>
          <a:endParaRPr lang="en-GB" sz="2000" kern="1200" dirty="0"/>
        </a:p>
      </dsp:txBody>
      <dsp:txXfrm>
        <a:off x="3067946" y="2825356"/>
        <a:ext cx="1324213" cy="1167786"/>
      </dsp:txXfrm>
    </dsp:sp>
    <dsp:sp modelId="{41A61462-DF70-4D61-BD29-87F040FAB2B1}">
      <dsp:nvSpPr>
        <dsp:cNvPr id="0" name=""/>
        <dsp:cNvSpPr/>
      </dsp:nvSpPr>
      <dsp:spPr>
        <a:xfrm>
          <a:off x="1517398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1553730" y="1432330"/>
        <a:ext cx="1324213" cy="1167786"/>
      </dsp:txXfrm>
    </dsp:sp>
    <dsp:sp modelId="{68B9E2A3-04D7-4B42-8107-4CF33943BA82}">
      <dsp:nvSpPr>
        <dsp:cNvPr id="0" name=""/>
        <dsp:cNvSpPr/>
      </dsp:nvSpPr>
      <dsp:spPr>
        <a:xfrm>
          <a:off x="3182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39514" y="1432330"/>
        <a:ext cx="1324213" cy="1167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xmlns="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٩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xmlns="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889402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القِسْمُ</a:t>
            </a:r>
            <a:r>
              <a:rPr lang="ur-PK" dirty="0"/>
              <a:t> </a:t>
            </a:r>
            <a:r>
              <a:rPr lang="ur-PK" dirty="0" err="1"/>
              <a:t>الْأَوَّلُ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الِاسْمِ</a:t>
            </a:r>
            <a:endParaRPr lang="ur-PK" dirty="0"/>
          </a:p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مَرَّ</a:t>
            </a:r>
            <a:r>
              <a:rPr lang="ur-PK" dirty="0"/>
              <a:t> </a:t>
            </a:r>
            <a:r>
              <a:rPr lang="ur-PK" dirty="0" err="1"/>
              <a:t>تَعْرِيْفُهُ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يَنْقَسِمُ</a:t>
            </a:r>
            <a:r>
              <a:rPr lang="ur-PK" dirty="0"/>
              <a:t> </a:t>
            </a:r>
            <a:r>
              <a:rPr lang="ur-PK" dirty="0" err="1"/>
              <a:t>إِلَی</a:t>
            </a:r>
            <a:r>
              <a:rPr lang="ur-PK" dirty="0"/>
              <a:t> </a:t>
            </a:r>
            <a:r>
              <a:rPr lang="ur-PK" dirty="0" err="1"/>
              <a:t>الْمُعْرَبِ</a:t>
            </a:r>
            <a:r>
              <a:rPr lang="ur-PK" dirty="0"/>
              <a:t> </a:t>
            </a:r>
            <a:r>
              <a:rPr lang="ur-PK" dirty="0" err="1"/>
              <a:t>وَالْمَبْنِيِّ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فَلْنَذْكُرْ</a:t>
            </a:r>
            <a:r>
              <a:rPr lang="ur-PK" dirty="0"/>
              <a:t> </a:t>
            </a:r>
            <a:r>
              <a:rPr lang="ur-PK" dirty="0" err="1"/>
              <a:t>أَحْكَامَهُ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بَابَيْنَ</a:t>
            </a:r>
            <a:r>
              <a:rPr lang="ur-PK" dirty="0"/>
              <a:t> </a:t>
            </a:r>
            <a:r>
              <a:rPr lang="ur-PK" dirty="0" err="1"/>
              <a:t>وَخَاتِمَةٍ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7668344" y="2278635"/>
            <a:ext cx="856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passed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C1799F-9EDA-437B-8AE1-6DA1449D7617}"/>
              </a:ext>
            </a:extLst>
          </p:cNvPr>
          <p:cNvSpPr/>
          <p:nvPr/>
        </p:nvSpPr>
        <p:spPr>
          <a:xfrm>
            <a:off x="8028384" y="4192800"/>
            <a:ext cx="848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let us 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discuss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55EC71A-50DF-4220-99BE-0A753D000515}"/>
              </a:ext>
            </a:extLst>
          </p:cNvPr>
          <p:cNvSpPr/>
          <p:nvPr/>
        </p:nvSpPr>
        <p:spPr>
          <a:xfrm>
            <a:off x="4992489" y="2140136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Divided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Broken 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802B167-A3FB-41AA-86C3-96C6A9BCB310}"/>
              </a:ext>
            </a:extLst>
          </p:cNvPr>
          <p:cNvSpPr/>
          <p:nvPr/>
        </p:nvSpPr>
        <p:spPr>
          <a:xfrm>
            <a:off x="3933792" y="2202418"/>
            <a:ext cx="1138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declinable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A567E19-B990-4911-973C-A930E33618CF}"/>
              </a:ext>
            </a:extLst>
          </p:cNvPr>
          <p:cNvSpPr/>
          <p:nvPr/>
        </p:nvSpPr>
        <p:spPr>
          <a:xfrm>
            <a:off x="2476531" y="2073146"/>
            <a:ext cx="1429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Non-declinable</a:t>
            </a:r>
          </a:p>
        </p:txBody>
      </p:sp>
    </p:spTree>
    <p:extLst>
      <p:ext uri="{BB962C8B-B14F-4D97-AF65-F5344CB8AC3E}">
        <p14:creationId xmlns:p14="http://schemas.microsoft.com/office/powerpoint/2010/main" val="1138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7" grpId="0"/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xmlns="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954530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فِعْلًا</a:t>
            </a:r>
            <a:r>
              <a:rPr lang="ur-PK" dirty="0"/>
              <a:t> </a:t>
            </a:r>
            <a:r>
              <a:rPr lang="ur-PK" dirty="0" err="1"/>
              <a:t>بِاسْمِ</a:t>
            </a:r>
            <a:r>
              <a:rPr lang="ur-PK" dirty="0"/>
              <a:t> </a:t>
            </a:r>
            <a:r>
              <a:rPr lang="ur-PK" dirty="0" err="1"/>
              <a:t>أَصْلِهِ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الْمَصْدَرُ</a:t>
            </a:r>
            <a:r>
              <a:rPr lang="ur-PK" dirty="0"/>
              <a:t>، </a:t>
            </a:r>
            <a:r>
              <a:rPr lang="ur-PK" dirty="0" err="1"/>
              <a:t>لِأَنَّ</a:t>
            </a:r>
            <a:r>
              <a:rPr lang="ur-PK" dirty="0"/>
              <a:t> </a:t>
            </a:r>
            <a:r>
              <a:rPr lang="ur-PK" dirty="0" err="1"/>
              <a:t>الْمَصْدَرَ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فِعْلُ</a:t>
            </a:r>
            <a:r>
              <a:rPr lang="ur-PK" dirty="0"/>
              <a:t> </a:t>
            </a:r>
            <a:r>
              <a:rPr lang="ur-PK" dirty="0" err="1"/>
              <a:t>الْفَاعِلِ</a:t>
            </a:r>
            <a:r>
              <a:rPr lang="ur-PK" dirty="0"/>
              <a:t> </a:t>
            </a:r>
            <a:r>
              <a:rPr lang="ur-PK" dirty="0" err="1"/>
              <a:t>حَقِيْقَةً</a:t>
            </a:r>
            <a:r>
              <a:rPr lang="ur-PK" dirty="0"/>
              <a:t>.</a:t>
            </a:r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/>
          </a:p>
          <a:p>
            <a:pPr rtl="1"/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خواطر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566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7710</TotalTime>
  <Words>130</Words>
  <Application>Microsoft Office PowerPoint</Application>
  <PresentationFormat>On-screen Show (16:9)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1209</cp:revision>
  <cp:lastPrinted>2018-11-30T18:58:39Z</cp:lastPrinted>
  <dcterms:created xsi:type="dcterms:W3CDTF">2017-07-04T20:08:42Z</dcterms:created>
  <dcterms:modified xsi:type="dcterms:W3CDTF">2019-11-11T11:01:14Z</dcterms:modified>
</cp:coreProperties>
</file>