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77" r:id="rId3"/>
    <p:sldId id="262" r:id="rId4"/>
    <p:sldId id="280" r:id="rId5"/>
    <p:sldId id="266" r:id="rId6"/>
    <p:sldId id="276" r:id="rId7"/>
    <p:sldId id="281" r:id="rId8"/>
    <p:sldId id="283" r:id="rId9"/>
    <p:sldId id="282" r:id="rId10"/>
    <p:sldId id="27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702AB04-7C5B-48EB-B77E-067F7962D302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4D9F3A3-18C3-4923-BF2E-716D5368A2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623163"/>
            <a:ext cx="10596419" cy="3781059"/>
          </a:xfrm>
        </p:spPr>
        <p:txBody>
          <a:bodyPr>
            <a:noAutofit/>
          </a:bodyPr>
          <a:lstStyle/>
          <a:p>
            <a:pPr marL="539750" marR="112395" algn="ctr">
              <a:lnSpc>
                <a:spcPct val="100000"/>
              </a:lnSpc>
              <a:spcBef>
                <a:spcPts val="435"/>
              </a:spcBef>
              <a:spcAft>
                <a:spcPts val="0"/>
              </a:spcAft>
            </a:pP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CVR</a:t>
            </a:r>
            <a:r>
              <a:rPr lang="en-US" b="1" spc="195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 </a:t>
            </a: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COLLEGE</a:t>
            </a:r>
            <a:r>
              <a:rPr lang="en-US" b="1" spc="185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 </a:t>
            </a: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OF</a:t>
            </a:r>
            <a:r>
              <a:rPr lang="en-US" b="1" spc="200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 </a:t>
            </a:r>
            <a:r>
              <a:rPr lang="en-US" b="1" dirty="0">
                <a:solidFill>
                  <a:srgbClr val="006FC0"/>
                </a:solidFill>
                <a:latin typeface="CG Omega"/>
                <a:ea typeface="Trebuchet MS"/>
                <a:cs typeface="Trebuchet MS"/>
              </a:rPr>
              <a:t>ENGINEERING</a:t>
            </a:r>
            <a:br>
              <a:rPr lang="en-IN" b="1" dirty="0">
                <a:latin typeface="Trebuchet MS"/>
                <a:ea typeface="Trebuchet MS"/>
                <a:cs typeface="Trebuchet MS"/>
              </a:rPr>
            </a:b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</a:rPr>
              <a:t>(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An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Autonomous</a:t>
            </a:r>
            <a:r>
              <a:rPr lang="en-US" sz="1600" b="1" i="1" spc="-2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Institution,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NAAC</a:t>
            </a:r>
            <a:r>
              <a:rPr lang="en-US" sz="1600" b="1" i="1" spc="-1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Accredited</a:t>
            </a:r>
            <a:r>
              <a:rPr lang="en-US" sz="1600" b="1" i="1" spc="-1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and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Affiliated</a:t>
            </a:r>
            <a:r>
              <a:rPr lang="en-US" sz="1600" b="1" i="1" spc="-10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to</a:t>
            </a:r>
            <a:r>
              <a:rPr lang="en-US" sz="1600" b="1" i="1" spc="-2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JNTU,</a:t>
            </a:r>
            <a:r>
              <a:rPr lang="en-US" sz="1600" b="1" i="1" spc="-2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b="1" i="1" dirty="0">
                <a:solidFill>
                  <a:schemeClr val="tx1"/>
                </a:solidFill>
                <a:latin typeface="Times New Roman"/>
                <a:ea typeface="Times New Roman"/>
              </a:rPr>
              <a:t>Hyderabad</a:t>
            </a:r>
            <a:r>
              <a:rPr lang="en-US" sz="1600" b="1" dirty="0">
                <a:solidFill>
                  <a:schemeClr val="tx1"/>
                </a:solidFill>
                <a:latin typeface="Times New Roman"/>
                <a:ea typeface="Times New Roman"/>
              </a:rPr>
              <a:t>)</a:t>
            </a:r>
            <a:b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Vastunagar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,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Mangalpalli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 (V),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Ibrahimpatnam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 (M),</a:t>
            </a:r>
            <a:r>
              <a:rPr lang="en-US" sz="1600" spc="-28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Rangareddy</a:t>
            </a:r>
            <a:r>
              <a:rPr lang="en-US" sz="1600" spc="-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(D), </a:t>
            </a:r>
            <a:r>
              <a:rPr lang="en-US" sz="1600" dirty="0" err="1">
                <a:solidFill>
                  <a:schemeClr val="tx1"/>
                </a:solidFill>
                <a:latin typeface="Times New Roman"/>
                <a:ea typeface="Times New Roman"/>
              </a:rPr>
              <a:t>Telangana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-</a:t>
            </a:r>
            <a:r>
              <a:rPr lang="en-US" sz="1600" spc="-5" dirty="0">
                <a:solidFill>
                  <a:schemeClr val="tx1"/>
                </a:solidFill>
                <a:latin typeface="Times New Roman"/>
                <a:ea typeface="Times New Roman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/>
                <a:ea typeface="Times New Roman"/>
              </a:rPr>
              <a:t>501 510</a:t>
            </a:r>
            <a:br>
              <a:rPr lang="en-IN" sz="16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br>
              <a:rPr lang="en-IN" sz="18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DEPARTMENT OF CSE (DATA SCIENCE)</a:t>
            </a:r>
            <a:b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br>
              <a:rPr lang="en-IN" sz="2000" dirty="0">
                <a:solidFill>
                  <a:schemeClr val="tx1"/>
                </a:solidFill>
                <a:latin typeface="Times New Roman"/>
                <a:ea typeface="Times New Roman"/>
              </a:rPr>
            </a:br>
            <a:r>
              <a:rPr lang="en-IN" sz="2000" b="1" dirty="0" err="1">
                <a:solidFill>
                  <a:schemeClr val="tx1"/>
                </a:solidFill>
                <a:latin typeface="Times New Roman"/>
                <a:ea typeface="Times New Roman"/>
              </a:rPr>
              <a:t>B.Tech</a:t>
            </a:r>
            <a:r>
              <a:rPr lang="en-IN" sz="2000" b="1" dirty="0">
                <a:solidFill>
                  <a:schemeClr val="tx1"/>
                </a:solidFill>
                <a:latin typeface="Times New Roman"/>
                <a:ea typeface="Times New Roman"/>
              </a:rPr>
              <a:t> II Year II Semester</a:t>
            </a:r>
            <a:br>
              <a:rPr lang="en-US" sz="28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</a:rPr>
              <a:t>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</a:rPr>
              <a:t>Real-Time/Field - Based Research Project </a:t>
            </a:r>
            <a:r>
              <a:rPr lang="en-US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Review - 0</a:t>
            </a:r>
            <a:endParaRPr lang="en-US" sz="32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495" y="1051000"/>
            <a:ext cx="1046019" cy="103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73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endParaRPr lang="en-US" sz="5400" b="1" dirty="0"/>
          </a:p>
          <a:p>
            <a:pPr marL="109728" indent="0" algn="ctr">
              <a:buNone/>
            </a:pPr>
            <a:r>
              <a:rPr lang="en-US" sz="5400" b="1" dirty="0"/>
              <a:t>Thank You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415952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algn="ctr">
              <a:spcBef>
                <a:spcPts val="1010"/>
              </a:spcBef>
            </a:pPr>
            <a:r>
              <a:rPr lang="en-US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Online Auction System for Gadgets</a:t>
            </a:r>
            <a:endParaRPr lang="en-US" sz="3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Subtitle 3"/>
          <p:cNvSpPr txBox="1">
            <a:spLocks/>
          </p:cNvSpPr>
          <p:nvPr/>
        </p:nvSpPr>
        <p:spPr>
          <a:xfrm>
            <a:off x="1442039" y="2454586"/>
            <a:ext cx="9144000" cy="1410643"/>
          </a:xfrm>
          <a:prstGeom prst="rect">
            <a:avLst/>
          </a:prstGeom>
        </p:spPr>
        <p:txBody>
          <a:bodyPr vert="horz" bIns="0" anchor="ctr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Char char="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marL="109728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Student1: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J.Hemanth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Naga Sai Kumar(23B81A6781)</a:t>
            </a:r>
          </a:p>
          <a:p>
            <a:pPr marL="109728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Student2: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N.Rushikesh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(23B81A67A0)</a:t>
            </a:r>
          </a:p>
          <a:p>
            <a:pPr marL="109728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Student3: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B.Sai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Teja (23B81A67A4)</a:t>
            </a:r>
          </a:p>
          <a:p>
            <a:pPr marL="109728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9728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524000" y="4084654"/>
            <a:ext cx="9144000" cy="2101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 Ahmed </a:t>
            </a:r>
            <a:r>
              <a:rPr lang="en-IN" sz="2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Shahebaaz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82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93775"/>
            <a:ext cx="10897467" cy="3099486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Abstract:</a:t>
            </a: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 of a web-based platform facilitating the buying and selling of gadgets through an auction model.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 real-time bidding, an auto-bidding system, a countdown timer for auctions, and a secure payment gateway.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Emphasis on user authentication, live notifications, and an admin dashboard for managing auctions.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To provide a transparent, efficient, and secure platform for gadget enthusiasts and sellers.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821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in the Current Market: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access to rare or exclusive gadgets.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Direct purchases with inflated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Lack of an organized, competitive bidding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structured online auction system to promote fair pricing and accessibility.</a:t>
            </a:r>
          </a:p>
          <a:p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Problem Statement: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6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422" y="-177990"/>
            <a:ext cx="9934903" cy="193390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works/methods and challenges: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A44E45B-1739-AFF1-CDD5-9177504A09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4188" y="2200623"/>
            <a:ext cx="624562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online marketplaces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Auction sites with outdated interfaces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transaction fees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Inconsistent user experiences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vulnerabilities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701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Description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 an online auction platform for fair and competitive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real-time bidding with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secure transactions and user verification.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6543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0336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Software Requirements: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Frontend: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HTML, CSS, JavaScript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PHP / Python Flask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 / SQLite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Hosting: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Localhost / Free Cloud Hosting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25"/>
              </a:spcBef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Hardware Requirements: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Processor: Intel Core i5 or higher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RAM: 8GB or higher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Storage: 10GB SSD or higher</a:t>
            </a:r>
          </a:p>
          <a:p>
            <a:pPr marL="342900" marR="0" lvl="0" indent="-342900">
              <a:spcBef>
                <a:spcPts val="25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Internet Connection: High-speed broadband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Technology Stack: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93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37432EAC-AC7F-4C0E-F49E-A1573D588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7" t="3493" r="10662" b="13196"/>
          <a:stretch/>
        </p:blipFill>
        <p:spPr>
          <a:xfrm>
            <a:off x="1323473" y="636013"/>
            <a:ext cx="8943475" cy="622599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168" y="130259"/>
            <a:ext cx="10972800" cy="744036"/>
          </a:xfrm>
        </p:spPr>
        <p:txBody>
          <a:bodyPr>
            <a:normAutofit/>
          </a:bodyPr>
          <a:lstStyle/>
          <a:p>
            <a:r>
              <a:rPr lang="en-US" sz="3200" dirty="0"/>
              <a:t>Use-Case/Data Flow Diagram: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427623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313</TotalTime>
  <Words>365</Words>
  <Application>Microsoft Office PowerPoint</Application>
  <PresentationFormat>Widescreen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Arial</vt:lpstr>
      <vt:lpstr>CG Omega</vt:lpstr>
      <vt:lpstr>Lucida Sans Unicode</vt:lpstr>
      <vt:lpstr>Symbol</vt:lpstr>
      <vt:lpstr>Times New Roman</vt:lpstr>
      <vt:lpstr>Trebuchet MS</vt:lpstr>
      <vt:lpstr>Verdana</vt:lpstr>
      <vt:lpstr>Wingdings 2</vt:lpstr>
      <vt:lpstr>Wingdings 3</vt:lpstr>
      <vt:lpstr>Concourse</vt:lpstr>
      <vt:lpstr>CVR COLLEGE OF ENGINEERING (An Autonomous Institution, NAAC Accredited and Affiliated to JNTU, Hyderabad) Vastunagar, Mangalpalli (V), Ibrahimpatnam (M), Rangareddy (D), Telangana- 501 510  DEPARTMENT OF CSE (DATA SCIENCE)  B.Tech II Year II Semester   Real-Time/Field - Based Research Project Review - 0</vt:lpstr>
      <vt:lpstr>Online Auction System for Gadgets</vt:lpstr>
      <vt:lpstr>Abstract:  Overview of a web-based platform facilitating the buying and selling of gadgets through an auction model. Features include real-time bidding, an auto-bidding system, a countdown timer for auctions, and a secure payment gateway. Emphasis on user authentication, live notifications, and an admin dashboard for managing auctions. Goal: To provide a transparent, efficient, and secure platform for gadget enthusiasts and sellers.    </vt:lpstr>
      <vt:lpstr>Problem Statement:</vt:lpstr>
      <vt:lpstr>Existing works/methods and challenges:</vt:lpstr>
      <vt:lpstr>Proposed Method:</vt:lpstr>
      <vt:lpstr>Architecture diagram:</vt:lpstr>
      <vt:lpstr>Technology Stack:</vt:lpstr>
      <vt:lpstr>Use-Case/Data Flow Diagram: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Review-1</dc:title>
  <dc:creator>M Varaprasd Rao</dc:creator>
  <cp:lastModifiedBy>Hemanth Naga Sai Kumar</cp:lastModifiedBy>
  <cp:revision>28</cp:revision>
  <dcterms:created xsi:type="dcterms:W3CDTF">2024-07-18T04:46:24Z</dcterms:created>
  <dcterms:modified xsi:type="dcterms:W3CDTF">2025-02-27T06:26:28Z</dcterms:modified>
</cp:coreProperties>
</file>