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7" r:id="rId3"/>
    <p:sldId id="262" r:id="rId4"/>
    <p:sldId id="280" r:id="rId5"/>
    <p:sldId id="266" r:id="rId6"/>
    <p:sldId id="276" r:id="rId7"/>
    <p:sldId id="281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3155F-F10E-486A-AF1E-273219F25D69}" v="4" dt="2025-02-08T14:28:5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23163"/>
            <a:ext cx="10596419" cy="3781059"/>
          </a:xfrm>
        </p:spPr>
        <p:txBody>
          <a:bodyPr>
            <a:noAutofit/>
          </a:bodyPr>
          <a:lstStyle/>
          <a:p>
            <a:pPr marL="539750" marR="112395" algn="ctr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CVR</a:t>
            </a:r>
            <a:r>
              <a:rPr lang="en-US" b="1" spc="195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COLLEGE</a:t>
            </a:r>
            <a:r>
              <a:rPr lang="en-US" b="1" spc="185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OF</a:t>
            </a:r>
            <a:r>
              <a:rPr lang="en-US" b="1" spc="200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ENGINEERING</a:t>
            </a:r>
            <a:br>
              <a:rPr lang="en-IN" b="1" dirty="0">
                <a:latin typeface="Trebuchet MS"/>
                <a:ea typeface="Trebuchet MS"/>
                <a:cs typeface="Trebuchet MS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An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Autonomous</a:t>
            </a:r>
            <a:r>
              <a:rPr lang="en-US" sz="1600" b="1" i="1" spc="-2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Institution,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NAAC</a:t>
            </a:r>
            <a:r>
              <a:rPr lang="en-US" sz="1600" b="1" i="1" spc="-1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Accredited</a:t>
            </a:r>
            <a:r>
              <a:rPr lang="en-US" sz="1600" b="1" i="1" spc="-1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and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Affiliated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to</a:t>
            </a:r>
            <a:r>
              <a:rPr lang="en-US" sz="1600" b="1" i="1" spc="-2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JNTU,</a:t>
            </a:r>
            <a:r>
              <a:rPr lang="en-US" sz="1600" b="1" i="1" spc="-2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Hyderabad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</a:rPr>
              <a:t>)</a:t>
            </a:r>
            <a:b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Vastunagar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Mangalpalli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 (V),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Ibrahimpatnam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 (M),</a:t>
            </a:r>
            <a:r>
              <a:rPr lang="en-US" sz="1600" spc="-28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Rangareddy</a:t>
            </a:r>
            <a:r>
              <a:rPr lang="en-US" sz="1600" spc="-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(D),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Telangana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-</a:t>
            </a:r>
            <a:r>
              <a:rPr lang="en-US" sz="1600" spc="-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501 510</a:t>
            </a:r>
            <a:b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b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DEPARTMENT OF CSE (DATA SCIENCE)</a:t>
            </a:r>
            <a:b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b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IN" sz="2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B.Tech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 II Year II Semester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Real-Time/Field - Based Research Project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 - 0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5" y="1051000"/>
            <a:ext cx="1046019" cy="10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spcBef>
                <a:spcPts val="1010"/>
              </a:spcBef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Auction System for Gadgets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442039" y="2454586"/>
            <a:ext cx="9144000" cy="1410643"/>
          </a:xfrm>
          <a:prstGeom prst="rect">
            <a:avLst/>
          </a:prstGeom>
        </p:spPr>
        <p:txBody>
          <a:bodyPr vert="horz" bIns="0" anchor="ctr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Student1: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J.Hemanth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Naga Sai Kumar(23B81A6781)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Student2: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N.Rushikesh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(23B81A67A0)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Student3: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Teja (23B81A67A4)</a:t>
            </a:r>
          </a:p>
          <a:p>
            <a:pPr marL="109728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084654"/>
            <a:ext cx="9144000" cy="210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Ahmed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Shahebaaz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3775"/>
            <a:ext cx="10897467" cy="309948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a web-based platform facilitating the buying and selling of gadgets through an auction model.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 real-time bidding, an auto-bidding system, a countdown timer for auctions, and a secure payment gateway.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user authentication, live notifications, and an admin dashboard for managing auctions.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To provide a transparent, efficient, and secure platform for gadget enthusiasts and sellers.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in the Current Market: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access to rare or exclusive gadgets.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purchases with inflated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an organized, competitive bidding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structured online auction system to promote fair pricing and accessibility.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22" y="-177990"/>
            <a:ext cx="9934903" cy="19339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works/methods and challenges: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44E45B-1739-AFF1-CDD5-9177504A0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188" y="2200623"/>
            <a:ext cx="62456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online marketplaces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Auction sites with outdated interfaces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transaction fees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user experiences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vulnerabilities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0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an online auction platform for fair and competitive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real-time bidding with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secure transactions and user verification.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5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9773CD-8DD6-2F39-D89C-CDC63FE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8171"/>
            <a:ext cx="10972800" cy="62910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 of Modules/Features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User Authentication:</a:t>
            </a:r>
            <a:r>
              <a:rPr lang="en-US" sz="1800" dirty="0"/>
              <a:t> Secure login and registration.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Gadget Listing:</a:t>
            </a:r>
            <a:r>
              <a:rPr lang="en-US" sz="1800" dirty="0"/>
              <a:t> Sellers can list gadgets with detailed specifications and base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Real-Time Bidding:</a:t>
            </a:r>
            <a:r>
              <a:rPr lang="en-US" sz="1800" dirty="0"/>
              <a:t> Live bidding with auto-increment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Auction Timer:</a:t>
            </a:r>
            <a:r>
              <a:rPr lang="en-US" sz="1800" dirty="0"/>
              <a:t> A countdown timer for each auction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Payment Integration:</a:t>
            </a:r>
            <a:r>
              <a:rPr lang="en-US" sz="1800" dirty="0"/>
              <a:t> Secure payment gateway ensuring smooth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Admin Dashboard:</a:t>
            </a:r>
            <a:r>
              <a:rPr lang="en-US" sz="1800" dirty="0"/>
              <a:t> Comprehensive management of auctions, users,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Bid History &amp; Analytics:</a:t>
            </a:r>
            <a:r>
              <a:rPr lang="en-US" sz="1800" dirty="0"/>
              <a:t> Detailed analytics and historical bid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Gadget Verification:</a:t>
            </a:r>
            <a:r>
              <a:rPr lang="en-US" sz="1800" dirty="0"/>
              <a:t> Ensuring the authenticity of listed gadgets</a:t>
            </a:r>
            <a:r>
              <a:rPr lang="en-US" dirty="0"/>
              <a:t>.</a:t>
            </a:r>
          </a:p>
          <a:p>
            <a:pPr marL="0" marR="0" indent="0">
              <a:spcBef>
                <a:spcPts val="25"/>
              </a:spcBef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Increased access to exclusive and rare gadgets.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Transparent, competitive pricing without middlemen.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Enhanced security via robust user verification and secure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Real-time notifications and user-friendly interface improve user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7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Frontend: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 CSS, JavaScript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 / Python Flask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 / SQLite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Hosting: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Localhost / Free Cloud Hosting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2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 Intel Core i5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 8GB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 10GB SSD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Connection: High-speed broadband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Stack: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0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5400" b="1" dirty="0"/>
          </a:p>
          <a:p>
            <a:pPr marL="109728" indent="0" algn="ctr">
              <a:buNone/>
            </a:pPr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5952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</TotalTime>
  <Words>483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CG Omega</vt:lpstr>
      <vt:lpstr>Lucida Sans Unicode</vt:lpstr>
      <vt:lpstr>Symbol</vt:lpstr>
      <vt:lpstr>Times New Roman</vt:lpstr>
      <vt:lpstr>Trebuchet MS</vt:lpstr>
      <vt:lpstr>Verdana</vt:lpstr>
      <vt:lpstr>Wingdings 2</vt:lpstr>
      <vt:lpstr>Wingdings 3</vt:lpstr>
      <vt:lpstr>Concourse</vt:lpstr>
      <vt:lpstr>CVR COLLEGE OF ENGINEERING (An Autonomous Institution, NAAC Accredited and Affiliated to JNTU, Hyderabad) Vastunagar, Mangalpalli (V), Ibrahimpatnam (M), Rangareddy (D), Telangana- 501 510  DEPARTMENT OF CSE (DATA SCIENCE)  B.Tech II Year II Semester   Real-Time/Field - Based Research Project Review - 0</vt:lpstr>
      <vt:lpstr>Online Auction System for Gadgets</vt:lpstr>
      <vt:lpstr>Abstract:  Overview of a web-based platform facilitating the buying and selling of gadgets through an auction model. Features include real-time bidding, an auto-bidding system, a countdown timer for auctions, and a secure payment gateway. Emphasis on user authentication, live notifications, and an admin dashboard for managing auctions. Goal: To provide a transparent, efficient, and secure platform for gadget enthusiasts and sellers.    </vt:lpstr>
      <vt:lpstr>Problem Statement:</vt:lpstr>
      <vt:lpstr>Existing works/methods and challenges:</vt:lpstr>
      <vt:lpstr>Proposed Method:</vt:lpstr>
      <vt:lpstr>PowerPoint Presentation</vt:lpstr>
      <vt:lpstr>Technology Stack: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Review-1</dc:title>
  <dc:creator>M Varaprasd Rao</dc:creator>
  <cp:lastModifiedBy>Hemanth Naga Sai Kumar</cp:lastModifiedBy>
  <cp:revision>28</cp:revision>
  <dcterms:created xsi:type="dcterms:W3CDTF">2024-07-18T04:46:24Z</dcterms:created>
  <dcterms:modified xsi:type="dcterms:W3CDTF">2025-02-08T14:37:44Z</dcterms:modified>
</cp:coreProperties>
</file>