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56" r:id="rId5"/>
    <p:sldId id="292" r:id="rId6"/>
    <p:sldId id="295" r:id="rId7"/>
    <p:sldId id="283" r:id="rId8"/>
    <p:sldId id="285" r:id="rId9"/>
    <p:sldId id="287" r:id="rId10"/>
    <p:sldId id="290" r:id="rId11"/>
    <p:sldId id="291" r:id="rId12"/>
    <p:sldId id="286"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6" d="100"/>
          <a:sy n="86" d="100"/>
        </p:scale>
        <p:origin x="562"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12/17/2020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706404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12/17/2020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12/17/2020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4541668" cy="2387600"/>
          </a:xfrm>
        </p:spPr>
        <p:txBody>
          <a:bodyPr anchor="ctr" anchorCtr="0">
            <a:normAutofit/>
          </a:bodyPr>
          <a:lstStyle/>
          <a:p>
            <a:r>
              <a:rPr lang="en-US" sz="5400" b="1" dirty="0">
                <a:solidFill>
                  <a:schemeClr val="bg1"/>
                </a:solidFill>
                <a:latin typeface="Arial Black" panose="020B0A04020102020204" pitchFamily="34" charset="0"/>
              </a:rPr>
              <a:t>COVIDIARY</a:t>
            </a:r>
          </a:p>
        </p:txBody>
      </p:sp>
      <p:sp>
        <p:nvSpPr>
          <p:cNvPr id="3" name="Subtitle 2"/>
          <p:cNvSpPr>
            <a:spLocks noGrp="1"/>
          </p:cNvSpPr>
          <p:nvPr>
            <p:ph type="subTitle" idx="4294967295"/>
          </p:nvPr>
        </p:nvSpPr>
        <p:spPr>
          <a:xfrm>
            <a:off x="855620" y="2933105"/>
            <a:ext cx="9582736" cy="1665528"/>
          </a:xfrm>
        </p:spPr>
        <p:txBody>
          <a:bodyPr>
            <a:normAutofit fontScale="92500" lnSpcReduction="20000"/>
          </a:bodyPr>
          <a:lstStyle/>
          <a:p>
            <a:pPr marL="0" indent="0">
              <a:buNone/>
            </a:pPr>
            <a:r>
              <a:rPr lang="en-US" sz="2400" dirty="0">
                <a:solidFill>
                  <a:schemeClr val="bg1"/>
                </a:solidFill>
                <a:latin typeface="+mj-lt"/>
              </a:rPr>
              <a:t>By:</a:t>
            </a:r>
          </a:p>
          <a:p>
            <a:pPr marL="0" indent="0">
              <a:buNone/>
            </a:pPr>
            <a:r>
              <a:rPr lang="en-US" sz="2400" dirty="0">
                <a:solidFill>
                  <a:schemeClr val="bg1"/>
                </a:solidFill>
                <a:latin typeface="+mj-lt"/>
              </a:rPr>
              <a:t>Hansel Matthew	1806194914</a:t>
            </a:r>
            <a:br>
              <a:rPr lang="en-US" sz="2400" dirty="0">
                <a:solidFill>
                  <a:schemeClr val="bg1"/>
                </a:solidFill>
                <a:latin typeface="+mj-lt"/>
              </a:rPr>
            </a:br>
            <a:r>
              <a:rPr lang="en-US" sz="2400" dirty="0">
                <a:solidFill>
                  <a:schemeClr val="bg1"/>
                </a:solidFill>
                <a:latin typeface="+mj-lt"/>
              </a:rPr>
              <a:t>George			1806194883</a:t>
            </a:r>
          </a:p>
        </p:txBody>
      </p:sp>
      <p:pic>
        <p:nvPicPr>
          <p:cNvPr id="1030" name="Picture 6" descr="Covid-19">
            <a:extLst>
              <a:ext uri="{FF2B5EF4-FFF2-40B4-BE49-F238E27FC236}">
                <a16:creationId xmlns:a16="http://schemas.microsoft.com/office/drawing/2014/main" id="{38C17581-41EC-45A0-B396-8080B40A8E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64" t="15511" r="12210" b="20616"/>
          <a:stretch/>
        </p:blipFill>
        <p:spPr bwMode="auto">
          <a:xfrm>
            <a:off x="372862" y="5728221"/>
            <a:ext cx="1600940" cy="6391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ermissions – Google">
            <a:extLst>
              <a:ext uri="{FF2B5EF4-FFF2-40B4-BE49-F238E27FC236}">
                <a16:creationId xmlns:a16="http://schemas.microsoft.com/office/drawing/2014/main" id="{58F4062D-77C2-49A5-BB5A-DEAF5D103A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20" t="33004" r="26680" b="36162"/>
          <a:stretch/>
        </p:blipFill>
        <p:spPr bwMode="auto">
          <a:xfrm>
            <a:off x="2135542" y="5728221"/>
            <a:ext cx="1539814" cy="6391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Mengenal Lebih Dekat dengan Visual Studio Code – Algoritma dan pemrograman">
            <a:extLst>
              <a:ext uri="{FF2B5EF4-FFF2-40B4-BE49-F238E27FC236}">
                <a16:creationId xmlns:a16="http://schemas.microsoft.com/office/drawing/2014/main" id="{606C1CFB-9E07-433A-BE1F-E7BFC61224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8218" y="5719343"/>
            <a:ext cx="1351041" cy="67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2235200"/>
            <a:ext cx="9220200" cy="2387600"/>
          </a:xfrm>
        </p:spPr>
        <p:txBody>
          <a:bodyPr anchor="ctr" anchorCtr="0">
            <a:normAutofit/>
          </a:bodyPr>
          <a:lstStyle/>
          <a:p>
            <a:r>
              <a:rPr lang="en-US" sz="5400" b="1" dirty="0" err="1">
                <a:solidFill>
                  <a:schemeClr val="bg1"/>
                </a:solidFill>
                <a:latin typeface="Arial Black" panose="020B0A04020102020204" pitchFamily="34" charset="0"/>
              </a:rPr>
              <a:t>Sekian</a:t>
            </a:r>
            <a:r>
              <a:rPr lang="en-US" sz="5400" b="1" dirty="0">
                <a:solidFill>
                  <a:schemeClr val="bg1"/>
                </a:solidFill>
                <a:latin typeface="Arial Black" panose="020B0A04020102020204" pitchFamily="34" charset="0"/>
              </a:rPr>
              <a:t> dan </a:t>
            </a:r>
            <a:r>
              <a:rPr lang="en-US" sz="5400" b="1" dirty="0" err="1">
                <a:solidFill>
                  <a:schemeClr val="bg1"/>
                </a:solidFill>
                <a:latin typeface="Arial Black" panose="020B0A04020102020204" pitchFamily="34" charset="0"/>
              </a:rPr>
              <a:t>Terimakasih</a:t>
            </a:r>
            <a:endParaRPr lang="en-US" sz="5400" b="1" dirty="0">
              <a:solidFill>
                <a:schemeClr val="bg1"/>
              </a:solidFill>
              <a:latin typeface="Arial Black" panose="020B0A04020102020204" pitchFamily="34" charset="0"/>
            </a:endParaRPr>
          </a:p>
        </p:txBody>
      </p:sp>
      <p:pic>
        <p:nvPicPr>
          <p:cNvPr id="1030" name="Picture 6" descr="Covid-19">
            <a:extLst>
              <a:ext uri="{FF2B5EF4-FFF2-40B4-BE49-F238E27FC236}">
                <a16:creationId xmlns:a16="http://schemas.microsoft.com/office/drawing/2014/main" id="{38C17581-41EC-45A0-B396-8080B40A8E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64" t="15511" r="12210" b="20616"/>
          <a:stretch/>
        </p:blipFill>
        <p:spPr bwMode="auto">
          <a:xfrm>
            <a:off x="372862" y="5728221"/>
            <a:ext cx="1600940" cy="6391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ermissions – Google">
            <a:extLst>
              <a:ext uri="{FF2B5EF4-FFF2-40B4-BE49-F238E27FC236}">
                <a16:creationId xmlns:a16="http://schemas.microsoft.com/office/drawing/2014/main" id="{58F4062D-77C2-49A5-BB5A-DEAF5D103A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20" t="33004" r="26680" b="36162"/>
          <a:stretch/>
        </p:blipFill>
        <p:spPr bwMode="auto">
          <a:xfrm>
            <a:off x="2135542" y="5728221"/>
            <a:ext cx="1539814" cy="6391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Mengenal Lebih Dekat dengan Visual Studio Code – Algoritma dan pemrograman">
            <a:extLst>
              <a:ext uri="{FF2B5EF4-FFF2-40B4-BE49-F238E27FC236}">
                <a16:creationId xmlns:a16="http://schemas.microsoft.com/office/drawing/2014/main" id="{74994C6C-B96F-4213-A09A-663EB1A7EF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8218" y="5719343"/>
            <a:ext cx="1351041" cy="6737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9C8AA7F-0522-4302-991A-B1A570385E3A}"/>
              </a:ext>
            </a:extLst>
          </p:cNvPr>
          <p:cNvSpPr txBox="1"/>
          <p:nvPr/>
        </p:nvSpPr>
        <p:spPr>
          <a:xfrm>
            <a:off x="5135894" y="3768089"/>
            <a:ext cx="1920211" cy="369332"/>
          </a:xfrm>
          <a:prstGeom prst="rect">
            <a:avLst/>
          </a:prstGeom>
          <a:noFill/>
        </p:spPr>
        <p:txBody>
          <a:bodyPr wrap="square">
            <a:spAutoFit/>
          </a:bodyPr>
          <a:lstStyle/>
          <a:p>
            <a:r>
              <a:rPr lang="en-US" sz="1800" b="1" dirty="0">
                <a:solidFill>
                  <a:schemeClr val="bg1"/>
                </a:solidFill>
                <a:latin typeface="Arial Black" panose="020B0A04020102020204" pitchFamily="34" charset="0"/>
              </a:rPr>
              <a:t>#dirumahsaja</a:t>
            </a:r>
            <a:endParaRPr lang="en-ID" dirty="0"/>
          </a:p>
        </p:txBody>
      </p:sp>
    </p:spTree>
    <p:extLst>
      <p:ext uri="{BB962C8B-B14F-4D97-AF65-F5344CB8AC3E}">
        <p14:creationId xmlns:p14="http://schemas.microsoft.com/office/powerpoint/2010/main" val="27611714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err="1">
                <a:latin typeface="Segoe UI Light" panose="020B0502040204020203" pitchFamily="34" charset="0"/>
                <a:cs typeface="Segoe UI Light" panose="020B0502040204020203" pitchFamily="34" charset="0"/>
              </a:rPr>
              <a:t>Tujuan</a:t>
            </a:r>
            <a:r>
              <a:rPr lang="en-US" b="1" dirty="0">
                <a:latin typeface="Segoe UI Light" panose="020B0502040204020203" pitchFamily="34" charset="0"/>
                <a:cs typeface="Segoe UI Light" panose="020B0502040204020203" pitchFamily="34" charset="0"/>
              </a:rPr>
              <a:t> </a:t>
            </a:r>
            <a:r>
              <a:rPr lang="en-US" b="1">
                <a:latin typeface="Segoe UI Light" panose="020B0502040204020203" pitchFamily="34" charset="0"/>
                <a:cs typeface="Segoe UI Light" panose="020B0502040204020203" pitchFamily="34" charset="0"/>
              </a:rPr>
              <a:t>Program 6.25KB </a:t>
            </a:r>
            <a:r>
              <a:rPr lang="en-US" b="1" dirty="0" err="1">
                <a:latin typeface="Segoe UI Light" panose="020B0502040204020203" pitchFamily="34" charset="0"/>
                <a:cs typeface="Segoe UI Light" panose="020B0502040204020203" pitchFamily="34" charset="0"/>
              </a:rPr>
              <a:t>ukuran</a:t>
            </a:r>
            <a:r>
              <a:rPr lang="en-US" b="1" dirty="0">
                <a:latin typeface="Segoe UI Light" panose="020B0502040204020203" pitchFamily="34" charset="0"/>
                <a:cs typeface="Segoe UI Light" panose="020B0502040204020203" pitchFamily="34" charset="0"/>
              </a:rPr>
              <a:t> size 8MB</a:t>
            </a:r>
          </a:p>
        </p:txBody>
      </p:sp>
      <p:sp>
        <p:nvSpPr>
          <p:cNvPr id="2" name="Content Placeholder 17">
            <a:extLst>
              <a:ext uri="{FF2B5EF4-FFF2-40B4-BE49-F238E27FC236}">
                <a16:creationId xmlns:a16="http://schemas.microsoft.com/office/drawing/2014/main" id="{4F2F7E0B-197A-4993-8680-3E78C3602C1A}"/>
              </a:ext>
            </a:extLst>
          </p:cNvPr>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NexaW01-Heavy" panose="02000000000000000000" pitchFamily="50" charset="0"/>
              </a:rPr>
              <a:t>Program </a:t>
            </a:r>
            <a:r>
              <a:rPr lang="en-US" sz="1400" b="1" dirty="0">
                <a:latin typeface="NexaW01-Heavy" panose="02000000000000000000" pitchFamily="50" charset="0"/>
              </a:rPr>
              <a:t>COVIDIARY</a:t>
            </a:r>
            <a:r>
              <a:rPr lang="en-US" sz="1400" dirty="0">
                <a:latin typeface="NexaW01-Heavy" panose="02000000000000000000" pitchFamily="50" charset="0"/>
              </a:rPr>
              <a:t> </a:t>
            </a:r>
            <a:r>
              <a:rPr lang="en-US" sz="1400" dirty="0" err="1">
                <a:latin typeface="NexaW01-Heavy" panose="02000000000000000000" pitchFamily="50" charset="0"/>
              </a:rPr>
              <a:t>merupakan</a:t>
            </a:r>
            <a:r>
              <a:rPr lang="en-US" sz="1400" dirty="0">
                <a:latin typeface="NexaW01-Heavy" panose="02000000000000000000" pitchFamily="50" charset="0"/>
              </a:rPr>
              <a:t> program yang </a:t>
            </a:r>
            <a:r>
              <a:rPr lang="en-US" sz="1400" dirty="0" err="1">
                <a:latin typeface="NexaW01-Heavy" panose="02000000000000000000" pitchFamily="50" charset="0"/>
              </a:rPr>
              <a:t>diciptakan</a:t>
            </a:r>
            <a:r>
              <a:rPr lang="en-US" sz="1400" dirty="0">
                <a:latin typeface="NexaW01-Heavy" panose="02000000000000000000" pitchFamily="50" charset="0"/>
              </a:rPr>
              <a:t> </a:t>
            </a:r>
            <a:r>
              <a:rPr lang="en-US" sz="1400" dirty="0" err="1">
                <a:latin typeface="NexaW01-Heavy" panose="02000000000000000000" pitchFamily="50" charset="0"/>
              </a:rPr>
              <a:t>untuk</a:t>
            </a:r>
            <a:r>
              <a:rPr lang="en-US" sz="1400" dirty="0">
                <a:latin typeface="NexaW01-Heavy" panose="02000000000000000000" pitchFamily="50" charset="0"/>
              </a:rPr>
              <a:t> </a:t>
            </a:r>
            <a:r>
              <a:rPr lang="en-US" sz="1400" dirty="0" err="1">
                <a:latin typeface="NexaW01-Heavy" panose="02000000000000000000" pitchFamily="50" charset="0"/>
              </a:rPr>
              <a:t>mendukung</a:t>
            </a:r>
            <a:r>
              <a:rPr lang="en-US" sz="1400" dirty="0">
                <a:latin typeface="NexaW01-Heavy" panose="02000000000000000000" pitchFamily="50" charset="0"/>
              </a:rPr>
              <a:t> </a:t>
            </a:r>
            <a:r>
              <a:rPr lang="en-US" sz="1400" dirty="0" err="1">
                <a:latin typeface="NexaW01-Heavy" panose="02000000000000000000" pitchFamily="50" charset="0"/>
              </a:rPr>
              <a:t>penangangan</a:t>
            </a:r>
            <a:r>
              <a:rPr lang="en-US" sz="1400" dirty="0">
                <a:latin typeface="NexaW01-Heavy" panose="02000000000000000000" pitchFamily="50" charset="0"/>
              </a:rPr>
              <a:t> </a:t>
            </a:r>
            <a:r>
              <a:rPr lang="en-US" sz="1400" dirty="0" err="1">
                <a:latin typeface="NexaW01-Heavy" panose="02000000000000000000" pitchFamily="50" charset="0"/>
              </a:rPr>
              <a:t>pandemi</a:t>
            </a:r>
            <a:r>
              <a:rPr lang="en-US" sz="1400" dirty="0">
                <a:latin typeface="NexaW01-Heavy" panose="02000000000000000000" pitchFamily="50" charset="0"/>
              </a:rPr>
              <a:t> COVID-19 </a:t>
            </a:r>
            <a:r>
              <a:rPr lang="en-US" sz="1400" dirty="0" err="1">
                <a:latin typeface="NexaW01-Heavy" panose="02000000000000000000" pitchFamily="50" charset="0"/>
              </a:rPr>
              <a:t>khususnya</a:t>
            </a:r>
            <a:r>
              <a:rPr lang="en-US" sz="1400" dirty="0">
                <a:latin typeface="NexaW01-Heavy" panose="02000000000000000000" pitchFamily="50" charset="0"/>
              </a:rPr>
              <a:t> di Indonesia. Program </a:t>
            </a:r>
            <a:r>
              <a:rPr lang="en-US" sz="1400" dirty="0" err="1">
                <a:latin typeface="NexaW01-Heavy" panose="02000000000000000000" pitchFamily="50" charset="0"/>
              </a:rPr>
              <a:t>ini</a:t>
            </a:r>
            <a:r>
              <a:rPr lang="en-US" sz="1400" dirty="0">
                <a:latin typeface="NexaW01-Heavy" panose="02000000000000000000" pitchFamily="50" charset="0"/>
              </a:rPr>
              <a:t> </a:t>
            </a:r>
            <a:r>
              <a:rPr lang="en-US" sz="1400" dirty="0" err="1">
                <a:latin typeface="NexaW01-Heavy" panose="02000000000000000000" pitchFamily="50" charset="0"/>
              </a:rPr>
              <a:t>memiliki</a:t>
            </a:r>
            <a:r>
              <a:rPr lang="en-US" sz="1400" dirty="0">
                <a:latin typeface="NexaW01-Heavy" panose="02000000000000000000" pitchFamily="50" charset="0"/>
              </a:rPr>
              <a:t> </a:t>
            </a:r>
            <a:r>
              <a:rPr lang="en-US" sz="1400" dirty="0" err="1">
                <a:latin typeface="NexaW01-Heavy" panose="02000000000000000000" pitchFamily="50" charset="0"/>
              </a:rPr>
              <a:t>keunggulan</a:t>
            </a:r>
            <a:r>
              <a:rPr lang="en-US" sz="1400" dirty="0">
                <a:latin typeface="NexaW01-Heavy" panose="02000000000000000000" pitchFamily="50" charset="0"/>
              </a:rPr>
              <a:t> </a:t>
            </a:r>
            <a:r>
              <a:rPr lang="en-US" sz="1400" dirty="0" err="1">
                <a:latin typeface="NexaW01-Heavy" panose="02000000000000000000" pitchFamily="50" charset="0"/>
              </a:rPr>
              <a:t>yaitu</a:t>
            </a:r>
            <a:r>
              <a:rPr lang="en-US" sz="1400" dirty="0">
                <a:latin typeface="NexaW01-Heavy" panose="02000000000000000000" pitchFamily="50" charset="0"/>
              </a:rPr>
              <a:t> </a:t>
            </a:r>
            <a:r>
              <a:rPr lang="en-US" sz="1400" dirty="0" err="1">
                <a:latin typeface="NexaW01-Heavy" panose="02000000000000000000" pitchFamily="50" charset="0"/>
              </a:rPr>
              <a:t>efisien</a:t>
            </a:r>
            <a:r>
              <a:rPr lang="en-US" sz="1400" dirty="0">
                <a:latin typeface="NexaW01-Heavy" panose="02000000000000000000" pitchFamily="50" charset="0"/>
              </a:rPr>
              <a:t> dan </a:t>
            </a:r>
            <a:r>
              <a:rPr lang="en-US" sz="1400" dirty="0" err="1">
                <a:latin typeface="NexaW01-Heavy" panose="02000000000000000000" pitchFamily="50" charset="0"/>
              </a:rPr>
              <a:t>ringan</a:t>
            </a:r>
            <a:r>
              <a:rPr lang="en-US" sz="1400" dirty="0">
                <a:latin typeface="NexaW01-Heavy" panose="02000000000000000000" pitchFamily="50" charset="0"/>
              </a:rPr>
              <a:t> </a:t>
            </a:r>
            <a:r>
              <a:rPr lang="en-US" sz="1400" dirty="0" err="1">
                <a:latin typeface="NexaW01-Heavy" panose="02000000000000000000" pitchFamily="50" charset="0"/>
              </a:rPr>
              <a:t>untuk</a:t>
            </a:r>
            <a:r>
              <a:rPr lang="en-US" sz="1400" dirty="0">
                <a:latin typeface="NexaW01-Heavy" panose="02000000000000000000" pitchFamily="50" charset="0"/>
              </a:rPr>
              <a:t> </a:t>
            </a:r>
            <a:r>
              <a:rPr lang="en-US" sz="1400" dirty="0" err="1">
                <a:latin typeface="NexaW01-Heavy" panose="02000000000000000000" pitchFamily="50" charset="0"/>
              </a:rPr>
              <a:t>dijalankan</a:t>
            </a:r>
            <a:r>
              <a:rPr lang="en-US" sz="1400" dirty="0">
                <a:latin typeface="NexaW01-Heavy" panose="02000000000000000000" pitchFamily="50" charset="0"/>
              </a:rPr>
              <a:t> </a:t>
            </a:r>
            <a:r>
              <a:rPr lang="en-US" sz="1400" dirty="0" err="1">
                <a:latin typeface="NexaW01-Heavy" panose="02000000000000000000" pitchFamily="50" charset="0"/>
              </a:rPr>
              <a:t>sehingga</a:t>
            </a:r>
            <a:r>
              <a:rPr lang="en-US" sz="1400" dirty="0">
                <a:latin typeface="NexaW01-Heavy" panose="02000000000000000000" pitchFamily="50" charset="0"/>
              </a:rPr>
              <a:t> </a:t>
            </a:r>
            <a:r>
              <a:rPr lang="en-US" sz="1400" dirty="0" err="1">
                <a:latin typeface="NexaW01-Heavy" panose="02000000000000000000" pitchFamily="50" charset="0"/>
              </a:rPr>
              <a:t>cocok</a:t>
            </a:r>
            <a:r>
              <a:rPr lang="en-US" sz="1400" dirty="0">
                <a:latin typeface="NexaW01-Heavy" panose="02000000000000000000" pitchFamily="50" charset="0"/>
              </a:rPr>
              <a:t> </a:t>
            </a:r>
            <a:r>
              <a:rPr lang="en-US" sz="1400" dirty="0" err="1">
                <a:latin typeface="NexaW01-Heavy" panose="02000000000000000000" pitchFamily="50" charset="0"/>
              </a:rPr>
              <a:t>untuk</a:t>
            </a:r>
            <a:r>
              <a:rPr lang="en-US" sz="1400" dirty="0">
                <a:latin typeface="NexaW01-Heavy" panose="02000000000000000000" pitchFamily="50" charset="0"/>
              </a:rPr>
              <a:t> </a:t>
            </a:r>
            <a:r>
              <a:rPr lang="en-US" sz="1400" dirty="0" err="1">
                <a:latin typeface="NexaW01-Heavy" panose="02000000000000000000" pitchFamily="50" charset="0"/>
              </a:rPr>
              <a:t>diaplikasikan</a:t>
            </a:r>
            <a:r>
              <a:rPr lang="en-US" sz="1400" dirty="0">
                <a:latin typeface="NexaW01-Heavy" panose="02000000000000000000" pitchFamily="50" charset="0"/>
              </a:rPr>
              <a:t> pada wilayah negara Indonesia. </a:t>
            </a:r>
            <a:r>
              <a:rPr lang="en-US" sz="1400" b="1" dirty="0">
                <a:latin typeface="NexaW01-Heavy" panose="02000000000000000000" pitchFamily="50" charset="0"/>
              </a:rPr>
              <a:t>COVIDIARY</a:t>
            </a:r>
            <a:r>
              <a:rPr lang="en-US" sz="1400" dirty="0">
                <a:latin typeface="NexaW01-Heavy" panose="02000000000000000000" pitchFamily="50" charset="0"/>
              </a:rPr>
              <a:t> </a:t>
            </a:r>
            <a:r>
              <a:rPr lang="en-US" sz="1400" dirty="0" err="1">
                <a:latin typeface="NexaW01-Heavy" panose="02000000000000000000" pitchFamily="50" charset="0"/>
              </a:rPr>
              <a:t>memiliki</a:t>
            </a:r>
            <a:r>
              <a:rPr lang="en-US" sz="1400" dirty="0">
                <a:latin typeface="NexaW01-Heavy" panose="02000000000000000000" pitchFamily="50" charset="0"/>
              </a:rPr>
              <a:t> </a:t>
            </a:r>
            <a:r>
              <a:rPr lang="en-US" sz="1400" dirty="0" err="1">
                <a:latin typeface="NexaW01-Heavy" panose="02000000000000000000" pitchFamily="50" charset="0"/>
              </a:rPr>
              <a:t>fungsi</a:t>
            </a:r>
            <a:r>
              <a:rPr lang="en-US" sz="1400" dirty="0">
                <a:latin typeface="NexaW01-Heavy" panose="02000000000000000000" pitchFamily="50" charset="0"/>
              </a:rPr>
              <a:t> </a:t>
            </a:r>
            <a:r>
              <a:rPr lang="en-US" sz="1400" dirty="0" err="1">
                <a:latin typeface="NexaW01-Heavy" panose="02000000000000000000" pitchFamily="50" charset="0"/>
              </a:rPr>
              <a:t>yaitu</a:t>
            </a:r>
            <a:r>
              <a:rPr lang="en-US" sz="1400" dirty="0">
                <a:latin typeface="NexaW01-Heavy" panose="02000000000000000000" pitchFamily="50" charset="0"/>
              </a:rPr>
              <a:t> </a:t>
            </a:r>
            <a:r>
              <a:rPr lang="en-US" sz="1400" dirty="0" err="1">
                <a:latin typeface="NexaW01-Heavy" panose="02000000000000000000" pitchFamily="50" charset="0"/>
              </a:rPr>
              <a:t>untuk</a:t>
            </a:r>
            <a:r>
              <a:rPr lang="en-US" sz="1400" dirty="0">
                <a:latin typeface="NexaW01-Heavy" panose="02000000000000000000" pitchFamily="50" charset="0"/>
              </a:rPr>
              <a:t>: </a:t>
            </a:r>
          </a:p>
          <a:p>
            <a:r>
              <a:rPr lang="en-US" sz="1400" dirty="0" err="1">
                <a:latin typeface="NexaW01-Heavy" panose="02000000000000000000" pitchFamily="50" charset="0"/>
              </a:rPr>
              <a:t>Mencari</a:t>
            </a:r>
            <a:r>
              <a:rPr lang="en-US" sz="1400" dirty="0">
                <a:latin typeface="NexaW01-Heavy" panose="02000000000000000000" pitchFamily="50" charset="0"/>
              </a:rPr>
              <a:t> </a:t>
            </a:r>
            <a:r>
              <a:rPr lang="en-US" sz="1400" dirty="0" err="1">
                <a:latin typeface="NexaW01-Heavy" panose="02000000000000000000" pitchFamily="50" charset="0"/>
              </a:rPr>
              <a:t>apakah</a:t>
            </a:r>
            <a:r>
              <a:rPr lang="en-US" sz="1400" dirty="0">
                <a:latin typeface="NexaW01-Heavy" panose="02000000000000000000" pitchFamily="50" charset="0"/>
              </a:rPr>
              <a:t> </a:t>
            </a:r>
            <a:r>
              <a:rPr lang="en-US" sz="1400" dirty="0" err="1">
                <a:latin typeface="NexaW01-Heavy" panose="02000000000000000000" pitchFamily="50" charset="0"/>
              </a:rPr>
              <a:t>pasien</a:t>
            </a:r>
            <a:r>
              <a:rPr lang="en-US" sz="1400" dirty="0">
                <a:latin typeface="NexaW01-Heavy" panose="02000000000000000000" pitchFamily="50" charset="0"/>
              </a:rPr>
              <a:t> </a:t>
            </a:r>
            <a:r>
              <a:rPr lang="en-US" sz="1400" dirty="0" err="1">
                <a:latin typeface="NexaW01-Heavy" panose="02000000000000000000" pitchFamily="50" charset="0"/>
              </a:rPr>
              <a:t>pernah</a:t>
            </a:r>
            <a:r>
              <a:rPr lang="en-US" sz="1400" dirty="0">
                <a:latin typeface="NexaW01-Heavy" panose="02000000000000000000" pitchFamily="50" charset="0"/>
              </a:rPr>
              <a:t> </a:t>
            </a:r>
            <a:r>
              <a:rPr lang="en-US" sz="1400" dirty="0" err="1">
                <a:latin typeface="NexaW01-Heavy" panose="02000000000000000000" pitchFamily="50" charset="0"/>
              </a:rPr>
              <a:t>ke</a:t>
            </a:r>
            <a:r>
              <a:rPr lang="en-US" sz="1400" dirty="0">
                <a:latin typeface="NexaW01-Heavy" panose="02000000000000000000" pitchFamily="50" charset="0"/>
              </a:rPr>
              <a:t> </a:t>
            </a:r>
            <a:r>
              <a:rPr lang="en-US" sz="1400" dirty="0" err="1">
                <a:latin typeface="NexaW01-Heavy" panose="02000000000000000000" pitchFamily="50" charset="0"/>
              </a:rPr>
              <a:t>suatu</a:t>
            </a:r>
            <a:r>
              <a:rPr lang="en-US" sz="1400" dirty="0">
                <a:latin typeface="NexaW01-Heavy" panose="02000000000000000000" pitchFamily="50" charset="0"/>
              </a:rPr>
              <a:t> </a:t>
            </a:r>
            <a:r>
              <a:rPr lang="en-US" sz="1400" dirty="0" err="1">
                <a:latin typeface="NexaW01-Heavy" panose="02000000000000000000" pitchFamily="50" charset="0"/>
              </a:rPr>
              <a:t>tempat</a:t>
            </a:r>
            <a:r>
              <a:rPr lang="en-US" sz="1400" dirty="0">
                <a:latin typeface="NexaW01-Heavy" panose="02000000000000000000" pitchFamily="50" charset="0"/>
              </a:rPr>
              <a:t> </a:t>
            </a:r>
            <a:r>
              <a:rPr lang="en-US" sz="1400" dirty="0" err="1">
                <a:latin typeface="NexaW01-Heavy" panose="02000000000000000000" pitchFamily="50" charset="0"/>
              </a:rPr>
              <a:t>atau</a:t>
            </a:r>
            <a:r>
              <a:rPr lang="en-US" sz="1400" dirty="0">
                <a:latin typeface="NexaW01-Heavy" panose="02000000000000000000" pitchFamily="50" charset="0"/>
              </a:rPr>
              <a:t> </a:t>
            </a:r>
            <a:r>
              <a:rPr lang="en-US" sz="1400" dirty="0" err="1">
                <a:latin typeface="NexaW01-Heavy" panose="02000000000000000000" pitchFamily="50" charset="0"/>
              </a:rPr>
              <a:t>tempat</a:t>
            </a:r>
            <a:r>
              <a:rPr lang="en-US" sz="1400" dirty="0">
                <a:latin typeface="NexaW01-Heavy" panose="02000000000000000000" pitchFamily="50" charset="0"/>
              </a:rPr>
              <a:t> </a:t>
            </a:r>
            <a:r>
              <a:rPr lang="en-US" sz="1400" dirty="0" err="1">
                <a:latin typeface="NexaW01-Heavy" panose="02000000000000000000" pitchFamily="50" charset="0"/>
              </a:rPr>
              <a:t>pasien</a:t>
            </a:r>
            <a:r>
              <a:rPr lang="en-US" sz="1400" dirty="0">
                <a:latin typeface="NexaW01-Heavy" panose="02000000000000000000" pitchFamily="50" charset="0"/>
              </a:rPr>
              <a:t> </a:t>
            </a:r>
            <a:r>
              <a:rPr lang="en-US" sz="1400" dirty="0" err="1">
                <a:latin typeface="NexaW01-Heavy" panose="02000000000000000000" pitchFamily="50" charset="0"/>
              </a:rPr>
              <a:t>berada</a:t>
            </a:r>
            <a:r>
              <a:rPr lang="en-US" sz="1400" dirty="0">
                <a:latin typeface="NexaW01-Heavy" panose="02000000000000000000" pitchFamily="50" charset="0"/>
              </a:rPr>
              <a:t> pada </a:t>
            </a:r>
            <a:r>
              <a:rPr lang="en-US" sz="1400" dirty="0" err="1">
                <a:latin typeface="NexaW01-Heavy" panose="02000000000000000000" pitchFamily="50" charset="0"/>
              </a:rPr>
              <a:t>waktu</a:t>
            </a:r>
            <a:r>
              <a:rPr lang="en-US" sz="1400" dirty="0">
                <a:latin typeface="NexaW01-Heavy" panose="02000000000000000000" pitchFamily="50" charset="0"/>
              </a:rPr>
              <a:t> </a:t>
            </a:r>
            <a:r>
              <a:rPr lang="en-US" sz="1400" dirty="0" err="1">
                <a:latin typeface="NexaW01-Heavy" panose="02000000000000000000" pitchFamily="50" charset="0"/>
              </a:rPr>
              <a:t>tertentu</a:t>
            </a:r>
            <a:r>
              <a:rPr lang="en-US" sz="1400" dirty="0">
                <a:latin typeface="NexaW01-Heavy" panose="02000000000000000000" pitchFamily="50" charset="0"/>
              </a:rPr>
              <a:t> </a:t>
            </a:r>
            <a:r>
              <a:rPr lang="en-US" sz="1400" dirty="0" err="1">
                <a:latin typeface="NexaW01-Heavy" panose="02000000000000000000" pitchFamily="50" charset="0"/>
              </a:rPr>
              <a:t>berdasarkan</a:t>
            </a:r>
            <a:r>
              <a:rPr lang="en-US" sz="1400" dirty="0">
                <a:latin typeface="NexaW01-Heavy" panose="02000000000000000000" pitchFamily="50" charset="0"/>
              </a:rPr>
              <a:t> data</a:t>
            </a:r>
          </a:p>
          <a:p>
            <a:r>
              <a:rPr lang="en-US" sz="1400" dirty="0" err="1">
                <a:latin typeface="NexaW01-Heavy" panose="02000000000000000000" pitchFamily="50" charset="0"/>
              </a:rPr>
              <a:t>Mengurutkan</a:t>
            </a:r>
            <a:r>
              <a:rPr lang="en-US" sz="1400" dirty="0">
                <a:latin typeface="NexaW01-Heavy" panose="02000000000000000000" pitchFamily="50" charset="0"/>
              </a:rPr>
              <a:t> </a:t>
            </a:r>
            <a:r>
              <a:rPr lang="en-US" sz="1400" dirty="0" err="1">
                <a:latin typeface="NexaW01-Heavy" panose="02000000000000000000" pitchFamily="50" charset="0"/>
              </a:rPr>
              <a:t>aktivitas</a:t>
            </a:r>
            <a:r>
              <a:rPr lang="en-US" sz="1400" dirty="0">
                <a:latin typeface="NexaW01-Heavy" panose="02000000000000000000" pitchFamily="50" charset="0"/>
              </a:rPr>
              <a:t> </a:t>
            </a:r>
            <a:r>
              <a:rPr lang="en-US" sz="1400" dirty="0" err="1">
                <a:latin typeface="NexaW01-Heavy" panose="02000000000000000000" pitchFamily="50" charset="0"/>
              </a:rPr>
              <a:t>pasien</a:t>
            </a:r>
            <a:r>
              <a:rPr lang="en-US" sz="1400" dirty="0">
                <a:latin typeface="NexaW01-Heavy" panose="02000000000000000000" pitchFamily="50" charset="0"/>
              </a:rPr>
              <a:t> </a:t>
            </a:r>
            <a:r>
              <a:rPr lang="en-US" sz="1400" dirty="0" err="1">
                <a:latin typeface="NexaW01-Heavy" panose="02000000000000000000" pitchFamily="50" charset="0"/>
              </a:rPr>
              <a:t>berdasarkan</a:t>
            </a:r>
            <a:r>
              <a:rPr lang="en-US" sz="1400" dirty="0">
                <a:latin typeface="NexaW01-Heavy" panose="02000000000000000000" pitchFamily="50" charset="0"/>
              </a:rPr>
              <a:t> data </a:t>
            </a:r>
            <a:r>
              <a:rPr lang="en-US" sz="1400" dirty="0" err="1">
                <a:latin typeface="NexaW01-Heavy" panose="02000000000000000000" pitchFamily="50" charset="0"/>
              </a:rPr>
              <a:t>secara</a:t>
            </a:r>
            <a:r>
              <a:rPr lang="en-US" sz="1400" dirty="0">
                <a:latin typeface="NexaW01-Heavy" panose="02000000000000000000" pitchFamily="50" charset="0"/>
              </a:rPr>
              <a:t> </a:t>
            </a:r>
            <a:r>
              <a:rPr lang="en-US" sz="1400" dirty="0" err="1">
                <a:latin typeface="NexaW01-Heavy" panose="02000000000000000000" pitchFamily="50" charset="0"/>
              </a:rPr>
              <a:t>kronologis</a:t>
            </a:r>
            <a:endParaRPr lang="en-US" sz="1400" dirty="0">
              <a:latin typeface="NexaW01-Heavy" panose="02000000000000000000" pitchFamily="50" charset="0"/>
            </a:endParaRPr>
          </a:p>
          <a:p>
            <a:r>
              <a:rPr lang="en-US" sz="1400" dirty="0" err="1">
                <a:latin typeface="NexaW01-Heavy" panose="02000000000000000000" pitchFamily="50" charset="0"/>
              </a:rPr>
              <a:t>Mencari</a:t>
            </a:r>
            <a:r>
              <a:rPr lang="en-US" sz="1400" dirty="0">
                <a:latin typeface="NexaW01-Heavy" panose="02000000000000000000" pitchFamily="50" charset="0"/>
              </a:rPr>
              <a:t> </a:t>
            </a:r>
            <a:r>
              <a:rPr lang="en-US" sz="1400" dirty="0" err="1">
                <a:latin typeface="NexaW01-Heavy" panose="02000000000000000000" pitchFamily="50" charset="0"/>
              </a:rPr>
              <a:t>lokasi</a:t>
            </a:r>
            <a:r>
              <a:rPr lang="en-US" sz="1400" dirty="0">
                <a:latin typeface="NexaW01-Heavy" panose="02000000000000000000" pitchFamily="50" charset="0"/>
              </a:rPr>
              <a:t> </a:t>
            </a:r>
            <a:r>
              <a:rPr lang="en-US" sz="1400" dirty="0" err="1">
                <a:latin typeface="NexaW01-Heavy" panose="02000000000000000000" pitchFamily="50" charset="0"/>
              </a:rPr>
              <a:t>dari</a:t>
            </a:r>
            <a:r>
              <a:rPr lang="en-US" sz="1400" dirty="0">
                <a:latin typeface="NexaW01-Heavy" panose="02000000000000000000" pitchFamily="50" charset="0"/>
              </a:rPr>
              <a:t> </a:t>
            </a:r>
            <a:r>
              <a:rPr lang="en-US" sz="1400" dirty="0" err="1">
                <a:latin typeface="NexaW01-Heavy" panose="02000000000000000000" pitchFamily="50" charset="0"/>
              </a:rPr>
              <a:t>pasien</a:t>
            </a:r>
            <a:r>
              <a:rPr lang="en-US" sz="1400" dirty="0">
                <a:latin typeface="NexaW01-Heavy" panose="02000000000000000000" pitchFamily="50" charset="0"/>
              </a:rPr>
              <a:t> </a:t>
            </a:r>
            <a:r>
              <a:rPr lang="en-US" sz="1400" dirty="0" err="1">
                <a:latin typeface="NexaW01-Heavy" panose="02000000000000000000" pitchFamily="50" charset="0"/>
              </a:rPr>
              <a:t>menggunakan</a:t>
            </a:r>
            <a:r>
              <a:rPr lang="en-US" sz="1400" dirty="0">
                <a:latin typeface="NexaW01-Heavy" panose="02000000000000000000" pitchFamily="50" charset="0"/>
              </a:rPr>
              <a:t> </a:t>
            </a:r>
            <a:r>
              <a:rPr lang="en-US" sz="1400" dirty="0" err="1">
                <a:latin typeface="NexaW01-Heavy" panose="02000000000000000000" pitchFamily="50" charset="0"/>
              </a:rPr>
              <a:t>mesin</a:t>
            </a:r>
            <a:r>
              <a:rPr lang="en-US" sz="1400" dirty="0">
                <a:latin typeface="NexaW01-Heavy" panose="02000000000000000000" pitchFamily="50" charset="0"/>
              </a:rPr>
              <a:t> </a:t>
            </a:r>
            <a:r>
              <a:rPr lang="en-US" sz="1400" dirty="0" err="1">
                <a:latin typeface="NexaW01-Heavy" panose="02000000000000000000" pitchFamily="50" charset="0"/>
              </a:rPr>
              <a:t>pencari</a:t>
            </a:r>
            <a:r>
              <a:rPr lang="en-US" sz="1400" dirty="0">
                <a:latin typeface="NexaW01-Heavy" panose="02000000000000000000" pitchFamily="50" charset="0"/>
              </a:rPr>
              <a:t> </a:t>
            </a:r>
            <a:r>
              <a:rPr lang="en-US" sz="1400" dirty="0" err="1">
                <a:latin typeface="NexaW01-Heavy" panose="02000000000000000000" pitchFamily="50" charset="0"/>
              </a:rPr>
              <a:t>lokasi</a:t>
            </a:r>
            <a:r>
              <a:rPr lang="en-US" sz="1400" dirty="0">
                <a:latin typeface="NexaW01-Heavy" panose="02000000000000000000" pitchFamily="50" charset="0"/>
              </a:rPr>
              <a:t> </a:t>
            </a:r>
            <a:r>
              <a:rPr lang="en-US" sz="1400" dirty="0" err="1">
                <a:latin typeface="NexaW01-Heavy" panose="02000000000000000000" pitchFamily="50" charset="0"/>
              </a:rPr>
              <a:t>yaitu</a:t>
            </a:r>
            <a:r>
              <a:rPr lang="en-US" sz="1400" dirty="0">
                <a:latin typeface="NexaW01-Heavy" panose="02000000000000000000" pitchFamily="50" charset="0"/>
              </a:rPr>
              <a:t> </a:t>
            </a:r>
            <a:r>
              <a:rPr lang="en-US" sz="1400" dirty="0" err="1">
                <a:latin typeface="NexaW01-Heavy" panose="02000000000000000000" pitchFamily="50" charset="0"/>
              </a:rPr>
              <a:t>GoogleMaps</a:t>
            </a:r>
            <a:endParaRPr lang="en-US" sz="1400" dirty="0">
              <a:latin typeface="NexaW01-Heavy" panose="02000000000000000000" pitchFamily="50" charset="0"/>
            </a:endParaRPr>
          </a:p>
        </p:txBody>
      </p:sp>
      <p:sp>
        <p:nvSpPr>
          <p:cNvPr id="22" name="Content Placeholder 17">
            <a:extLst>
              <a:ext uri="{FF2B5EF4-FFF2-40B4-BE49-F238E27FC236}">
                <a16:creationId xmlns:a16="http://schemas.microsoft.com/office/drawing/2014/main" id="{37FCCC58-BDE1-41AC-A940-78F7A79EF628}"/>
              </a:ext>
            </a:extLst>
          </p:cNvPr>
          <p:cNvSpPr txBox="1">
            <a:spLocks/>
          </p:cNvSpPr>
          <p:nvPr/>
        </p:nvSpPr>
        <p:spPr>
          <a:xfrm>
            <a:off x="5939232" y="1193252"/>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Program </a:t>
            </a:r>
            <a:r>
              <a:rPr lang="en-US" dirty="0" err="1">
                <a:latin typeface="Segoe UI" panose="020B0502040204020203" pitchFamily="34" charset="0"/>
                <a:cs typeface="Segoe UI" panose="020B0502040204020203" pitchFamily="34" charset="0"/>
              </a:rPr>
              <a:t>ini</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memiliki</a:t>
            </a:r>
            <a:r>
              <a:rPr lang="en-US" dirty="0">
                <a:latin typeface="Segoe UI" panose="020B0502040204020203" pitchFamily="34" charset="0"/>
                <a:cs typeface="Segoe UI" panose="020B0502040204020203" pitchFamily="34" charset="0"/>
              </a:rPr>
              <a:t> menu:</a:t>
            </a:r>
          </a:p>
        </p:txBody>
      </p:sp>
      <p:grpSp>
        <p:nvGrpSpPr>
          <p:cNvPr id="23" name="Group 22" descr="Small circle with number 1 inside  indicating step 1">
            <a:extLst>
              <a:ext uri="{FF2B5EF4-FFF2-40B4-BE49-F238E27FC236}">
                <a16:creationId xmlns:a16="http://schemas.microsoft.com/office/drawing/2014/main" id="{1903B747-7B47-4142-9B19-A93A243BBF46}"/>
              </a:ext>
            </a:extLst>
          </p:cNvPr>
          <p:cNvGrpSpPr/>
          <p:nvPr/>
        </p:nvGrpSpPr>
        <p:grpSpPr bwMode="blackWhite">
          <a:xfrm>
            <a:off x="5929175" y="1655758"/>
            <a:ext cx="558179" cy="409838"/>
            <a:chOff x="6953426" y="711274"/>
            <a:chExt cx="558179" cy="409838"/>
          </a:xfrm>
        </p:grpSpPr>
        <p:sp>
          <p:nvSpPr>
            <p:cNvPr id="24" name="Oval 23" descr="Small circle">
              <a:extLst>
                <a:ext uri="{FF2B5EF4-FFF2-40B4-BE49-F238E27FC236}">
                  <a16:creationId xmlns:a16="http://schemas.microsoft.com/office/drawing/2014/main" id="{61BEA327-674D-4D0C-88B9-729D897F2FC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descr="Number 1">
              <a:extLst>
                <a:ext uri="{FF2B5EF4-FFF2-40B4-BE49-F238E27FC236}">
                  <a16:creationId xmlns:a16="http://schemas.microsoft.com/office/drawing/2014/main" id="{452DD377-F6FC-4859-8604-B2C4BAF4C69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6" name="Content Placeholder 17">
            <a:extLst>
              <a:ext uri="{FF2B5EF4-FFF2-40B4-BE49-F238E27FC236}">
                <a16:creationId xmlns:a16="http://schemas.microsoft.com/office/drawing/2014/main" id="{E5C8BFED-CE1E-4E0B-853F-87EF0CFAE8BB}"/>
              </a:ext>
            </a:extLst>
          </p:cNvPr>
          <p:cNvSpPr txBox="1">
            <a:spLocks/>
          </p:cNvSpPr>
          <p:nvPr/>
        </p:nvSpPr>
        <p:spPr>
          <a:xfrm>
            <a:off x="6454136" y="1695950"/>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solidFill>
                  <a:prstClr val="black">
                    <a:lumMod val="75000"/>
                    <a:lumOff val="25000"/>
                  </a:prstClr>
                </a:solidFill>
                <a:latin typeface="Segoe UI" panose="020B0502040204020203" pitchFamily="34" charset="0"/>
                <a:cs typeface="Segoe UI" panose="020B0502040204020203" pitchFamily="34" charset="0"/>
              </a:rPr>
              <a:t>Data Input</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Menu </a:t>
            </a:r>
            <a:r>
              <a:rPr lang="en-US" dirty="0" err="1">
                <a:solidFill>
                  <a:prstClr val="black">
                    <a:lumMod val="75000"/>
                    <a:lumOff val="25000"/>
                  </a:prstClr>
                </a:solidFill>
                <a:latin typeface="Segoe UI" panose="020B0502040204020203" pitchFamily="34" charset="0"/>
                <a:cs typeface="Segoe UI" panose="020B0502040204020203" pitchFamily="34" charset="0"/>
              </a:rPr>
              <a:t>untuk</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memasukkan</a:t>
            </a:r>
            <a:r>
              <a:rPr lang="en-US" dirty="0">
                <a:solidFill>
                  <a:prstClr val="black">
                    <a:lumMod val="75000"/>
                    <a:lumOff val="25000"/>
                  </a:prstClr>
                </a:solidFill>
                <a:latin typeface="Segoe UI" panose="020B0502040204020203" pitchFamily="34" charset="0"/>
                <a:cs typeface="Segoe UI" panose="020B0502040204020203" pitchFamily="34" charset="0"/>
              </a:rPr>
              <a:t> data </a:t>
            </a:r>
            <a:r>
              <a:rPr lang="en-US" dirty="0" err="1">
                <a:solidFill>
                  <a:prstClr val="black">
                    <a:lumMod val="75000"/>
                    <a:lumOff val="25000"/>
                  </a:prstClr>
                </a:solidFill>
                <a:latin typeface="Segoe UI" panose="020B0502040204020203" pitchFamily="34" charset="0"/>
                <a:cs typeface="Segoe UI" panose="020B0502040204020203" pitchFamily="34" charset="0"/>
              </a:rPr>
              <a:t>waktu</a:t>
            </a:r>
            <a:r>
              <a:rPr lang="en-US" dirty="0">
                <a:solidFill>
                  <a:prstClr val="black">
                    <a:lumMod val="75000"/>
                    <a:lumOff val="25000"/>
                  </a:prstClr>
                </a:solidFill>
                <a:latin typeface="Segoe UI" panose="020B0502040204020203" pitchFamily="34" charset="0"/>
                <a:cs typeface="Segoe UI" panose="020B0502040204020203" pitchFamily="34" charset="0"/>
              </a:rPr>
              <a:t> dan </a:t>
            </a:r>
            <a:r>
              <a:rPr lang="en-US" dirty="0" err="1">
                <a:solidFill>
                  <a:prstClr val="black">
                    <a:lumMod val="75000"/>
                    <a:lumOff val="25000"/>
                  </a:prstClr>
                </a:solidFill>
                <a:latin typeface="Segoe UI" panose="020B0502040204020203" pitchFamily="34" charset="0"/>
                <a:cs typeface="Segoe UI" panose="020B0502040204020203" pitchFamily="34" charset="0"/>
              </a:rPr>
              <a:t>lokasi</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dari</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pengguna</a:t>
            </a:r>
            <a:endParaRPr lang="en-US" dirty="0">
              <a:solidFill>
                <a:prstClr val="black">
                  <a:lumMod val="75000"/>
                  <a:lumOff val="25000"/>
                </a:prstClr>
              </a:solidFill>
              <a:cs typeface="Segoe UI"/>
            </a:endParaRPr>
          </a:p>
        </p:txBody>
      </p:sp>
      <p:grpSp>
        <p:nvGrpSpPr>
          <p:cNvPr id="27" name="Group 26" descr="Small circle with number 2 inside  indicating step 2">
            <a:extLst>
              <a:ext uri="{FF2B5EF4-FFF2-40B4-BE49-F238E27FC236}">
                <a16:creationId xmlns:a16="http://schemas.microsoft.com/office/drawing/2014/main" id="{39810028-2AE0-444A-B965-2996F9ED123F}"/>
              </a:ext>
            </a:extLst>
          </p:cNvPr>
          <p:cNvGrpSpPr/>
          <p:nvPr/>
        </p:nvGrpSpPr>
        <p:grpSpPr bwMode="blackWhite">
          <a:xfrm>
            <a:off x="5929175" y="2373339"/>
            <a:ext cx="558179" cy="409838"/>
            <a:chOff x="6953426" y="711274"/>
            <a:chExt cx="558179" cy="409838"/>
          </a:xfrm>
        </p:grpSpPr>
        <p:sp>
          <p:nvSpPr>
            <p:cNvPr id="28" name="Oval 27" descr="Small circle">
              <a:extLst>
                <a:ext uri="{FF2B5EF4-FFF2-40B4-BE49-F238E27FC236}">
                  <a16:creationId xmlns:a16="http://schemas.microsoft.com/office/drawing/2014/main" id="{6FD72ED8-18E5-4002-AAF5-A82FDCFEBB4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2">
              <a:extLst>
                <a:ext uri="{FF2B5EF4-FFF2-40B4-BE49-F238E27FC236}">
                  <a16:creationId xmlns:a16="http://schemas.microsoft.com/office/drawing/2014/main" id="{5D21AA11-2021-4BBB-85F7-4E7D1694A4D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1" name="Content Placeholder 17">
            <a:extLst>
              <a:ext uri="{FF2B5EF4-FFF2-40B4-BE49-F238E27FC236}">
                <a16:creationId xmlns:a16="http://schemas.microsoft.com/office/drawing/2014/main" id="{DACD94B1-5297-4DEA-97C7-428F44371422}"/>
              </a:ext>
            </a:extLst>
          </p:cNvPr>
          <p:cNvSpPr txBox="1">
            <a:spLocks/>
          </p:cNvSpPr>
          <p:nvPr/>
        </p:nvSpPr>
        <p:spPr>
          <a:xfrm>
            <a:off x="6454136" y="2302087"/>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solidFill>
                  <a:prstClr val="black">
                    <a:lumMod val="75000"/>
                    <a:lumOff val="25000"/>
                  </a:prstClr>
                </a:solidFill>
                <a:latin typeface="Segoe UI" panose="020B0502040204020203" pitchFamily="34" charset="0"/>
                <a:cs typeface="Segoe UI" panose="020B0502040204020203" pitchFamily="34" charset="0"/>
              </a:rPr>
              <a:t>Data Search</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Menu </a:t>
            </a:r>
            <a:r>
              <a:rPr lang="en-US" dirty="0" err="1">
                <a:solidFill>
                  <a:prstClr val="black">
                    <a:lumMod val="75000"/>
                    <a:lumOff val="25000"/>
                  </a:prstClr>
                </a:solidFill>
                <a:latin typeface="Segoe UI" panose="020B0502040204020203" pitchFamily="34" charset="0"/>
                <a:cs typeface="Segoe UI" panose="020B0502040204020203" pitchFamily="34" charset="0"/>
              </a:rPr>
              <a:t>untuk</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untuk</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mencari</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lokasi</a:t>
            </a:r>
            <a:r>
              <a:rPr lang="en-US" dirty="0">
                <a:solidFill>
                  <a:prstClr val="black">
                    <a:lumMod val="75000"/>
                    <a:lumOff val="25000"/>
                  </a:prstClr>
                </a:solidFill>
                <a:latin typeface="Segoe UI" panose="020B0502040204020203" pitchFamily="34" charset="0"/>
                <a:cs typeface="Segoe UI" panose="020B0502040204020203" pitchFamily="34" charset="0"/>
              </a:rPr>
              <a:t> dan </a:t>
            </a:r>
            <a:r>
              <a:rPr lang="en-US" dirty="0" err="1">
                <a:solidFill>
                  <a:prstClr val="black">
                    <a:lumMod val="75000"/>
                    <a:lumOff val="25000"/>
                  </a:prstClr>
                </a:solidFill>
                <a:latin typeface="Segoe UI" panose="020B0502040204020203" pitchFamily="34" charset="0"/>
                <a:cs typeface="Segoe UI" panose="020B0502040204020203" pitchFamily="34" charset="0"/>
              </a:rPr>
              <a:t>waktu</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pengguna</a:t>
            </a:r>
            <a:r>
              <a:rPr lang="en-US" dirty="0">
                <a:solidFill>
                  <a:prstClr val="black">
                    <a:lumMod val="75000"/>
                    <a:lumOff val="25000"/>
                  </a:prstClr>
                </a:solidFill>
                <a:latin typeface="Segoe UI" panose="020B0502040204020203" pitchFamily="34" charset="0"/>
                <a:cs typeface="Segoe UI" panose="020B0502040204020203" pitchFamily="34" charset="0"/>
              </a:rPr>
              <a:t> pada </a:t>
            </a:r>
            <a:r>
              <a:rPr lang="en-US" dirty="0" err="1">
                <a:solidFill>
                  <a:prstClr val="black">
                    <a:lumMod val="75000"/>
                    <a:lumOff val="25000"/>
                  </a:prstClr>
                </a:solidFill>
                <a:latin typeface="Segoe UI" panose="020B0502040204020203" pitchFamily="34" charset="0"/>
                <a:cs typeface="Segoe UI" panose="020B0502040204020203" pitchFamily="34" charset="0"/>
              </a:rPr>
              <a:t>lokasi</a:t>
            </a:r>
            <a:r>
              <a:rPr lang="en-US" dirty="0">
                <a:solidFill>
                  <a:prstClr val="black">
                    <a:lumMod val="75000"/>
                    <a:lumOff val="25000"/>
                  </a:prstClr>
                </a:solidFill>
                <a:latin typeface="Segoe UI" panose="020B0502040204020203" pitchFamily="34" charset="0"/>
                <a:cs typeface="Segoe UI" panose="020B0502040204020203" pitchFamily="34" charset="0"/>
              </a:rPr>
              <a:t> dan </a:t>
            </a:r>
            <a:r>
              <a:rPr lang="en-US" dirty="0" err="1">
                <a:solidFill>
                  <a:prstClr val="black">
                    <a:lumMod val="75000"/>
                    <a:lumOff val="25000"/>
                  </a:prstClr>
                </a:solidFill>
                <a:latin typeface="Segoe UI" panose="020B0502040204020203" pitchFamily="34" charset="0"/>
                <a:cs typeface="Segoe UI" panose="020B0502040204020203" pitchFamily="34" charset="0"/>
              </a:rPr>
              <a:t>waktu</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tertentu</a:t>
            </a:r>
            <a:endParaRPr lang="en-US" dirty="0">
              <a:solidFill>
                <a:prstClr val="black">
                  <a:lumMod val="75000"/>
                  <a:lumOff val="25000"/>
                </a:prstClr>
              </a:solidFill>
              <a:cs typeface="Segoe UI"/>
            </a:endParaRPr>
          </a:p>
        </p:txBody>
      </p:sp>
      <p:grpSp>
        <p:nvGrpSpPr>
          <p:cNvPr id="32" name="Group 31" descr="Small circle with number 3 inside  indicating step 3">
            <a:extLst>
              <a:ext uri="{FF2B5EF4-FFF2-40B4-BE49-F238E27FC236}">
                <a16:creationId xmlns:a16="http://schemas.microsoft.com/office/drawing/2014/main" id="{5E12CD27-E499-4F86-AAB8-DA19CEA7A073}"/>
              </a:ext>
            </a:extLst>
          </p:cNvPr>
          <p:cNvGrpSpPr/>
          <p:nvPr/>
        </p:nvGrpSpPr>
        <p:grpSpPr bwMode="blackWhite">
          <a:xfrm>
            <a:off x="5918830" y="3156530"/>
            <a:ext cx="558179" cy="409838"/>
            <a:chOff x="6953426" y="711274"/>
            <a:chExt cx="558179" cy="409838"/>
          </a:xfrm>
        </p:grpSpPr>
        <p:sp>
          <p:nvSpPr>
            <p:cNvPr id="33" name="Oval 32" descr="Small circle">
              <a:extLst>
                <a:ext uri="{FF2B5EF4-FFF2-40B4-BE49-F238E27FC236}">
                  <a16:creationId xmlns:a16="http://schemas.microsoft.com/office/drawing/2014/main" id="{A81EE24F-B868-460E-90F0-3A4EFB4E70A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descr="Number 3">
              <a:extLst>
                <a:ext uri="{FF2B5EF4-FFF2-40B4-BE49-F238E27FC236}">
                  <a16:creationId xmlns:a16="http://schemas.microsoft.com/office/drawing/2014/main" id="{A3743792-20CC-43A3-84CA-9131BDD0D67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5" name="Content Placeholder 17">
            <a:extLst>
              <a:ext uri="{FF2B5EF4-FFF2-40B4-BE49-F238E27FC236}">
                <a16:creationId xmlns:a16="http://schemas.microsoft.com/office/drawing/2014/main" id="{7BC047DA-A9C2-4B09-9A07-0F98695EF765}"/>
              </a:ext>
            </a:extLst>
          </p:cNvPr>
          <p:cNvSpPr txBox="1">
            <a:spLocks/>
          </p:cNvSpPr>
          <p:nvPr/>
        </p:nvSpPr>
        <p:spPr>
          <a:xfrm>
            <a:off x="6443791" y="3184691"/>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solidFill>
                  <a:prstClr val="black">
                    <a:lumMod val="75000"/>
                    <a:lumOff val="25000"/>
                  </a:prstClr>
                </a:solidFill>
                <a:latin typeface="Segoe UI" panose="020B0502040204020203" pitchFamily="34" charset="0"/>
                <a:cs typeface="Segoe UI" panose="020B0502040204020203" pitchFamily="34" charset="0"/>
              </a:rPr>
              <a:t>Data Display</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Menu </a:t>
            </a:r>
            <a:r>
              <a:rPr lang="en-US" dirty="0" err="1">
                <a:solidFill>
                  <a:prstClr val="black">
                    <a:lumMod val="75000"/>
                    <a:lumOff val="25000"/>
                  </a:prstClr>
                </a:solidFill>
                <a:latin typeface="Segoe UI" panose="020B0502040204020203" pitchFamily="34" charset="0"/>
                <a:cs typeface="Segoe UI"/>
              </a:rPr>
              <a:t>u</a:t>
            </a:r>
            <a:r>
              <a:rPr lang="en-US" dirty="0" err="1">
                <a:solidFill>
                  <a:prstClr val="black">
                    <a:lumMod val="75000"/>
                    <a:lumOff val="25000"/>
                  </a:prstClr>
                </a:solidFill>
                <a:cs typeface="Segoe UI"/>
              </a:rPr>
              <a:t>ntuk</a:t>
            </a:r>
            <a:r>
              <a:rPr lang="en-US" dirty="0">
                <a:solidFill>
                  <a:prstClr val="black">
                    <a:lumMod val="75000"/>
                    <a:lumOff val="25000"/>
                  </a:prstClr>
                </a:solidFill>
                <a:cs typeface="Segoe UI"/>
              </a:rPr>
              <a:t> </a:t>
            </a:r>
            <a:r>
              <a:rPr lang="en-US" dirty="0" err="1">
                <a:solidFill>
                  <a:prstClr val="black">
                    <a:lumMod val="75000"/>
                    <a:lumOff val="25000"/>
                  </a:prstClr>
                </a:solidFill>
                <a:cs typeface="Segoe UI"/>
              </a:rPr>
              <a:t>melihat</a:t>
            </a:r>
            <a:r>
              <a:rPr lang="en-US" dirty="0">
                <a:solidFill>
                  <a:prstClr val="black">
                    <a:lumMod val="75000"/>
                    <a:lumOff val="25000"/>
                  </a:prstClr>
                </a:solidFill>
                <a:cs typeface="Segoe UI"/>
              </a:rPr>
              <a:t> </a:t>
            </a:r>
            <a:r>
              <a:rPr lang="en-US" dirty="0" err="1">
                <a:solidFill>
                  <a:prstClr val="black">
                    <a:lumMod val="75000"/>
                    <a:lumOff val="25000"/>
                  </a:prstClr>
                </a:solidFill>
                <a:cs typeface="Segoe UI"/>
              </a:rPr>
              <a:t>seluruh</a:t>
            </a:r>
            <a:r>
              <a:rPr lang="en-US" dirty="0">
                <a:solidFill>
                  <a:prstClr val="black">
                    <a:lumMod val="75000"/>
                    <a:lumOff val="25000"/>
                  </a:prstClr>
                </a:solidFill>
                <a:cs typeface="Segoe UI"/>
              </a:rPr>
              <a:t> </a:t>
            </a:r>
            <a:r>
              <a:rPr lang="en-US" dirty="0" err="1">
                <a:solidFill>
                  <a:prstClr val="black">
                    <a:lumMod val="75000"/>
                    <a:lumOff val="25000"/>
                  </a:prstClr>
                </a:solidFill>
                <a:cs typeface="Segoe UI"/>
              </a:rPr>
              <a:t>riwayat</a:t>
            </a:r>
            <a:r>
              <a:rPr lang="en-US" dirty="0">
                <a:solidFill>
                  <a:prstClr val="black">
                    <a:lumMod val="75000"/>
                    <a:lumOff val="25000"/>
                  </a:prstClr>
                </a:solidFill>
                <a:cs typeface="Segoe UI"/>
              </a:rPr>
              <a:t> </a:t>
            </a:r>
            <a:r>
              <a:rPr lang="en-US" dirty="0" err="1">
                <a:solidFill>
                  <a:prstClr val="black">
                    <a:lumMod val="75000"/>
                    <a:lumOff val="25000"/>
                  </a:prstClr>
                </a:solidFill>
                <a:cs typeface="Segoe UI"/>
              </a:rPr>
              <a:t>waktu</a:t>
            </a:r>
            <a:r>
              <a:rPr lang="en-US" dirty="0">
                <a:solidFill>
                  <a:prstClr val="black">
                    <a:lumMod val="75000"/>
                    <a:lumOff val="25000"/>
                  </a:prstClr>
                </a:solidFill>
                <a:cs typeface="Segoe UI"/>
              </a:rPr>
              <a:t> dan </a:t>
            </a:r>
            <a:r>
              <a:rPr lang="en-US" dirty="0" err="1">
                <a:solidFill>
                  <a:prstClr val="black">
                    <a:lumMod val="75000"/>
                    <a:lumOff val="25000"/>
                  </a:prstClr>
                </a:solidFill>
                <a:cs typeface="Segoe UI"/>
              </a:rPr>
              <a:t>lokasi</a:t>
            </a:r>
            <a:r>
              <a:rPr lang="en-US" dirty="0">
                <a:solidFill>
                  <a:prstClr val="black">
                    <a:lumMod val="75000"/>
                    <a:lumOff val="25000"/>
                  </a:prstClr>
                </a:solidFill>
                <a:cs typeface="Segoe UI"/>
              </a:rPr>
              <a:t> </a:t>
            </a:r>
            <a:r>
              <a:rPr lang="en-US" dirty="0" err="1">
                <a:solidFill>
                  <a:prstClr val="black">
                    <a:lumMod val="75000"/>
                    <a:lumOff val="25000"/>
                  </a:prstClr>
                </a:solidFill>
                <a:cs typeface="Segoe UI"/>
              </a:rPr>
              <a:t>dari</a:t>
            </a:r>
            <a:r>
              <a:rPr lang="en-US" dirty="0">
                <a:solidFill>
                  <a:prstClr val="black">
                    <a:lumMod val="75000"/>
                    <a:lumOff val="25000"/>
                  </a:prstClr>
                </a:solidFill>
                <a:cs typeface="Segoe UI"/>
              </a:rPr>
              <a:t> </a:t>
            </a:r>
            <a:r>
              <a:rPr lang="en-US" dirty="0" err="1">
                <a:solidFill>
                  <a:prstClr val="black">
                    <a:lumMod val="75000"/>
                    <a:lumOff val="25000"/>
                  </a:prstClr>
                </a:solidFill>
                <a:cs typeface="Segoe UI"/>
              </a:rPr>
              <a:t>pengguna</a:t>
            </a:r>
            <a:endParaRPr lang="en-US" dirty="0">
              <a:solidFill>
                <a:prstClr val="black">
                  <a:lumMod val="75000"/>
                  <a:lumOff val="25000"/>
                </a:prstClr>
              </a:solidFill>
              <a:cs typeface="Segoe UI"/>
            </a:endParaRPr>
          </a:p>
        </p:txBody>
      </p:sp>
      <p:grpSp>
        <p:nvGrpSpPr>
          <p:cNvPr id="36" name="Group 35" descr="Small circle with number 4 inside  indicating step 4">
            <a:extLst>
              <a:ext uri="{FF2B5EF4-FFF2-40B4-BE49-F238E27FC236}">
                <a16:creationId xmlns:a16="http://schemas.microsoft.com/office/drawing/2014/main" id="{8A211B69-065E-4193-9DE9-ABEA70318356}"/>
              </a:ext>
            </a:extLst>
          </p:cNvPr>
          <p:cNvGrpSpPr/>
          <p:nvPr/>
        </p:nvGrpSpPr>
        <p:grpSpPr bwMode="blackWhite">
          <a:xfrm>
            <a:off x="5918830" y="4014586"/>
            <a:ext cx="558179" cy="409838"/>
            <a:chOff x="6953426" y="711274"/>
            <a:chExt cx="558179" cy="409838"/>
          </a:xfrm>
        </p:grpSpPr>
        <p:sp>
          <p:nvSpPr>
            <p:cNvPr id="37" name="Oval 36" descr="Small circle">
              <a:extLst>
                <a:ext uri="{FF2B5EF4-FFF2-40B4-BE49-F238E27FC236}">
                  <a16:creationId xmlns:a16="http://schemas.microsoft.com/office/drawing/2014/main" id="{3F4B47F3-70DD-4496-8365-72548EF6FCDF}"/>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4">
              <a:extLst>
                <a:ext uri="{FF2B5EF4-FFF2-40B4-BE49-F238E27FC236}">
                  <a16:creationId xmlns:a16="http://schemas.microsoft.com/office/drawing/2014/main" id="{1544A125-982B-43E1-9BC5-CE972CC9DC4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39" name="Content Placeholder 17">
            <a:extLst>
              <a:ext uri="{FF2B5EF4-FFF2-40B4-BE49-F238E27FC236}">
                <a16:creationId xmlns:a16="http://schemas.microsoft.com/office/drawing/2014/main" id="{AAEC16CA-67F9-44F3-83CE-A176D10E5C35}"/>
              </a:ext>
            </a:extLst>
          </p:cNvPr>
          <p:cNvSpPr txBox="1">
            <a:spLocks/>
          </p:cNvSpPr>
          <p:nvPr/>
        </p:nvSpPr>
        <p:spPr>
          <a:xfrm>
            <a:off x="6443791" y="4054779"/>
            <a:ext cx="4504252" cy="5635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600" b="1" dirty="0">
                <a:solidFill>
                  <a:prstClr val="black">
                    <a:lumMod val="75000"/>
                    <a:lumOff val="25000"/>
                  </a:prstClr>
                </a:solidFill>
                <a:latin typeface="Segoe UI" panose="020B0502040204020203" pitchFamily="34" charset="0"/>
                <a:cs typeface="Segoe UI" panose="020B0502040204020203" pitchFamily="34" charset="0"/>
              </a:rPr>
              <a:t>Edit Data</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Menu </a:t>
            </a:r>
            <a:r>
              <a:rPr lang="en-US" dirty="0" err="1">
                <a:solidFill>
                  <a:prstClr val="black">
                    <a:lumMod val="75000"/>
                    <a:lumOff val="25000"/>
                  </a:prstClr>
                </a:solidFill>
                <a:latin typeface="Segoe UI" panose="020B0502040204020203" pitchFamily="34" charset="0"/>
                <a:cs typeface="Segoe UI" panose="020B0502040204020203" pitchFamily="34" charset="0"/>
              </a:rPr>
              <a:t>untuk</a:t>
            </a:r>
            <a:r>
              <a:rPr lang="en-US" dirty="0">
                <a:solidFill>
                  <a:prstClr val="black">
                    <a:lumMod val="75000"/>
                    <a:lumOff val="25000"/>
                  </a:prstClr>
                </a:solidFill>
                <a:latin typeface="Segoe UI" panose="020B0502040204020203" pitchFamily="34" charset="0"/>
                <a:cs typeface="Segoe UI" panose="020B0502040204020203" pitchFamily="34" charset="0"/>
              </a:rPr>
              <a:t> edit data </a:t>
            </a:r>
            <a:r>
              <a:rPr lang="en-US" dirty="0" err="1">
                <a:solidFill>
                  <a:prstClr val="black">
                    <a:lumMod val="75000"/>
                    <a:lumOff val="25000"/>
                  </a:prstClr>
                </a:solidFill>
                <a:latin typeface="Segoe UI" panose="020B0502040204020203" pitchFamily="34" charset="0"/>
                <a:cs typeface="Segoe UI" panose="020B0502040204020203" pitchFamily="34" charset="0"/>
              </a:rPr>
              <a:t>pengguna</a:t>
            </a:r>
            <a:r>
              <a:rPr lang="en-US" dirty="0">
                <a:solidFill>
                  <a:prstClr val="black">
                    <a:lumMod val="75000"/>
                    <a:lumOff val="25000"/>
                  </a:prstClr>
                </a:solidFill>
                <a:latin typeface="Segoe UI" panose="020B0502040204020203" pitchFamily="34" charset="0"/>
                <a:cs typeface="Segoe UI" panose="020B0502040204020203" pitchFamily="34" charset="0"/>
              </a:rPr>
              <a:t> pada database</a:t>
            </a:r>
          </a:p>
        </p:txBody>
      </p:sp>
      <p:grpSp>
        <p:nvGrpSpPr>
          <p:cNvPr id="48" name="Group 47" descr="Small circle with number 4 inside  indicating step 4">
            <a:extLst>
              <a:ext uri="{FF2B5EF4-FFF2-40B4-BE49-F238E27FC236}">
                <a16:creationId xmlns:a16="http://schemas.microsoft.com/office/drawing/2014/main" id="{656FF3DE-5B4A-4ECC-9561-F94C27D5EA4D}"/>
              </a:ext>
            </a:extLst>
          </p:cNvPr>
          <p:cNvGrpSpPr/>
          <p:nvPr/>
        </p:nvGrpSpPr>
        <p:grpSpPr bwMode="blackWhite">
          <a:xfrm>
            <a:off x="5918830" y="4680418"/>
            <a:ext cx="558179" cy="409838"/>
            <a:chOff x="6953426" y="711274"/>
            <a:chExt cx="558179" cy="409838"/>
          </a:xfrm>
        </p:grpSpPr>
        <p:sp>
          <p:nvSpPr>
            <p:cNvPr id="49" name="Oval 48" descr="Small circle">
              <a:extLst>
                <a:ext uri="{FF2B5EF4-FFF2-40B4-BE49-F238E27FC236}">
                  <a16:creationId xmlns:a16="http://schemas.microsoft.com/office/drawing/2014/main" id="{4A1992DB-3400-47FF-A7C3-68D19419CD8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descr="Number 4">
              <a:extLst>
                <a:ext uri="{FF2B5EF4-FFF2-40B4-BE49-F238E27FC236}">
                  <a16:creationId xmlns:a16="http://schemas.microsoft.com/office/drawing/2014/main" id="{5AED80E9-EA62-42E1-B8A8-2BF161F0602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51" name="Content Placeholder 17">
            <a:extLst>
              <a:ext uri="{FF2B5EF4-FFF2-40B4-BE49-F238E27FC236}">
                <a16:creationId xmlns:a16="http://schemas.microsoft.com/office/drawing/2014/main" id="{81FDFE1A-5912-43B8-8849-636B22E942A3}"/>
              </a:ext>
            </a:extLst>
          </p:cNvPr>
          <p:cNvSpPr txBox="1">
            <a:spLocks/>
          </p:cNvSpPr>
          <p:nvPr/>
        </p:nvSpPr>
        <p:spPr>
          <a:xfrm>
            <a:off x="6443791" y="4720611"/>
            <a:ext cx="4504252" cy="5635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600" b="1" dirty="0">
                <a:solidFill>
                  <a:prstClr val="black">
                    <a:lumMod val="75000"/>
                    <a:lumOff val="25000"/>
                  </a:prstClr>
                </a:solidFill>
                <a:latin typeface="Segoe UI" panose="020B0502040204020203" pitchFamily="34" charset="0"/>
                <a:cs typeface="Segoe UI" panose="020B0502040204020203" pitchFamily="34" charset="0"/>
              </a:rPr>
              <a:t>Remove Data</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Menu </a:t>
            </a:r>
            <a:r>
              <a:rPr lang="en-US" dirty="0" err="1">
                <a:solidFill>
                  <a:prstClr val="black">
                    <a:lumMod val="75000"/>
                    <a:lumOff val="25000"/>
                  </a:prstClr>
                </a:solidFill>
                <a:latin typeface="Segoe UI" panose="020B0502040204020203" pitchFamily="34" charset="0"/>
                <a:cs typeface="Segoe UI" panose="020B0502040204020203" pitchFamily="34" charset="0"/>
              </a:rPr>
              <a:t>untuk</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menghapus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sebuah</a:t>
            </a:r>
            <a:r>
              <a:rPr lang="en-US" dirty="0">
                <a:solidFill>
                  <a:prstClr val="black">
                    <a:lumMod val="75000"/>
                    <a:lumOff val="25000"/>
                  </a:prstClr>
                </a:solidFill>
                <a:latin typeface="Segoe UI" panose="020B0502040204020203" pitchFamily="34" charset="0"/>
                <a:cs typeface="Segoe UI" panose="020B0502040204020203" pitchFamily="34" charset="0"/>
              </a:rPr>
              <a:t> data </a:t>
            </a:r>
            <a:r>
              <a:rPr lang="en-US" dirty="0" err="1">
                <a:solidFill>
                  <a:prstClr val="black">
                    <a:lumMod val="75000"/>
                    <a:lumOff val="25000"/>
                  </a:prstClr>
                </a:solidFill>
                <a:latin typeface="Segoe UI" panose="020B0502040204020203" pitchFamily="34" charset="0"/>
                <a:cs typeface="Segoe UI" panose="020B0502040204020203" pitchFamily="34" charset="0"/>
              </a:rPr>
              <a:t>pengguna</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dari</a:t>
            </a:r>
            <a:r>
              <a:rPr lang="en-US" dirty="0">
                <a:solidFill>
                  <a:prstClr val="black">
                    <a:lumMod val="75000"/>
                    <a:lumOff val="25000"/>
                  </a:prstClr>
                </a:solidFill>
                <a:latin typeface="Segoe UI" panose="020B0502040204020203" pitchFamily="34" charset="0"/>
                <a:cs typeface="Segoe UI" panose="020B0502040204020203" pitchFamily="34" charset="0"/>
              </a:rPr>
              <a:t> database</a:t>
            </a:r>
          </a:p>
        </p:txBody>
      </p:sp>
      <p:grpSp>
        <p:nvGrpSpPr>
          <p:cNvPr id="52" name="Group 51" descr="Small circle with number 4 inside  indicating step 4">
            <a:extLst>
              <a:ext uri="{FF2B5EF4-FFF2-40B4-BE49-F238E27FC236}">
                <a16:creationId xmlns:a16="http://schemas.microsoft.com/office/drawing/2014/main" id="{9A5CD475-F638-41DA-81A7-1E3856326AAE}"/>
              </a:ext>
            </a:extLst>
          </p:cNvPr>
          <p:cNvGrpSpPr/>
          <p:nvPr/>
        </p:nvGrpSpPr>
        <p:grpSpPr bwMode="blackWhite">
          <a:xfrm>
            <a:off x="5929189" y="5454255"/>
            <a:ext cx="558179" cy="409838"/>
            <a:chOff x="6953426" y="711274"/>
            <a:chExt cx="558179" cy="409838"/>
          </a:xfrm>
        </p:grpSpPr>
        <p:sp>
          <p:nvSpPr>
            <p:cNvPr id="53" name="Oval 52" descr="Small circle">
              <a:extLst>
                <a:ext uri="{FF2B5EF4-FFF2-40B4-BE49-F238E27FC236}">
                  <a16:creationId xmlns:a16="http://schemas.microsoft.com/office/drawing/2014/main" id="{DEF91066-B0CF-4608-8AF3-66ECDA601F0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descr="Number 4">
              <a:extLst>
                <a:ext uri="{FF2B5EF4-FFF2-40B4-BE49-F238E27FC236}">
                  <a16:creationId xmlns:a16="http://schemas.microsoft.com/office/drawing/2014/main" id="{ADB202B8-2625-4FE9-9D9A-03A3099C395D}"/>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55" name="Content Placeholder 17">
            <a:extLst>
              <a:ext uri="{FF2B5EF4-FFF2-40B4-BE49-F238E27FC236}">
                <a16:creationId xmlns:a16="http://schemas.microsoft.com/office/drawing/2014/main" id="{387C0021-ED09-4C49-8A99-4C8311BEB771}"/>
              </a:ext>
            </a:extLst>
          </p:cNvPr>
          <p:cNvSpPr txBox="1">
            <a:spLocks/>
          </p:cNvSpPr>
          <p:nvPr/>
        </p:nvSpPr>
        <p:spPr>
          <a:xfrm>
            <a:off x="6454150" y="5494448"/>
            <a:ext cx="4504252" cy="5635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600" b="1" dirty="0">
                <a:solidFill>
                  <a:prstClr val="black">
                    <a:lumMod val="75000"/>
                    <a:lumOff val="25000"/>
                  </a:prstClr>
                </a:solidFill>
                <a:latin typeface="Segoe UI" panose="020B0502040204020203" pitchFamily="34" charset="0"/>
                <a:cs typeface="Segoe UI" panose="020B0502040204020203" pitchFamily="34" charset="0"/>
              </a:rPr>
              <a:t>Google Maps Search</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Menu </a:t>
            </a:r>
            <a:r>
              <a:rPr lang="en-US" dirty="0" err="1">
                <a:solidFill>
                  <a:prstClr val="black">
                    <a:lumMod val="75000"/>
                    <a:lumOff val="25000"/>
                  </a:prstClr>
                </a:solidFill>
                <a:latin typeface="Segoe UI" panose="020B0502040204020203" pitchFamily="34" charset="0"/>
                <a:cs typeface="Segoe UI" panose="020B0502040204020203" pitchFamily="34" charset="0"/>
              </a:rPr>
              <a:t>untuk</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menemukan</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lokasi</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pengguna</a:t>
            </a:r>
            <a:r>
              <a:rPr lang="en-US" dirty="0">
                <a:solidFill>
                  <a:prstClr val="black">
                    <a:lumMod val="75000"/>
                    <a:lumOff val="25000"/>
                  </a:prstClr>
                </a:solidFill>
                <a:latin typeface="Segoe UI" panose="020B0502040204020203" pitchFamily="34" charset="0"/>
                <a:cs typeface="Segoe UI" panose="020B0502040204020203" pitchFamily="34" charset="0"/>
              </a:rPr>
              <a:t> pada </a:t>
            </a:r>
            <a:r>
              <a:rPr lang="en-US" dirty="0" err="1">
                <a:solidFill>
                  <a:prstClr val="black">
                    <a:lumMod val="75000"/>
                    <a:lumOff val="25000"/>
                  </a:prstClr>
                </a:solidFill>
                <a:latin typeface="Segoe UI" panose="020B0502040204020203" pitchFamily="34" charset="0"/>
                <a:cs typeface="Segoe UI" panose="020B0502040204020203" pitchFamily="34" charset="0"/>
              </a:rPr>
              <a:t>waktu</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tertentu</a:t>
            </a:r>
            <a:r>
              <a:rPr lang="en-US" dirty="0">
                <a:solidFill>
                  <a:prstClr val="black">
                    <a:lumMod val="75000"/>
                    <a:lumOff val="25000"/>
                  </a:prstClr>
                </a:solidFill>
                <a:latin typeface="Segoe UI" panose="020B0502040204020203" pitchFamily="34" charset="0"/>
                <a:cs typeface="Segoe UI" panose="020B0502040204020203" pitchFamily="34" charset="0"/>
              </a:rPr>
              <a:t> di google maps</a:t>
            </a:r>
          </a:p>
        </p:txBody>
      </p:sp>
      <p:pic>
        <p:nvPicPr>
          <p:cNvPr id="29" name="Picture 28"/>
          <p:cNvPicPr>
            <a:picLocks noChangeAspect="1"/>
          </p:cNvPicPr>
          <p:nvPr/>
        </p:nvPicPr>
        <p:blipFill>
          <a:blip r:embed="rId2"/>
          <a:srcRect/>
          <a:stretch/>
        </p:blipFill>
        <p:spPr>
          <a:xfrm>
            <a:off x="5986053" y="-5818830"/>
            <a:ext cx="5369495" cy="56314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64442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6 1.48148E-6 L 2.08333E-6 0.92731 " pathEditMode="relative" rAng="0" ptsTypes="AA">
                                      <p:cBhvr>
                                        <p:cTn id="6" dur="2000" fill="hold"/>
                                        <p:tgtEl>
                                          <p:spTgt spid="29"/>
                                        </p:tgtEl>
                                        <p:attrNameLst>
                                          <p:attrName>ppt_x</p:attrName>
                                          <p:attrName>ppt_y</p:attrName>
                                        </p:attrNameLst>
                                      </p:cBhvr>
                                      <p:rCtr x="0" y="463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Flowchart</a:t>
            </a:r>
          </a:p>
        </p:txBody>
      </p:sp>
      <p:pic>
        <p:nvPicPr>
          <p:cNvPr id="7" name="Picture 6" descr="Diagram, engineering drawing&#10;&#10;Description automatically generated">
            <a:extLst>
              <a:ext uri="{FF2B5EF4-FFF2-40B4-BE49-F238E27FC236}">
                <a16:creationId xmlns:a16="http://schemas.microsoft.com/office/drawing/2014/main" id="{ECF30714-E79A-48D1-8688-821C7BF12329}"/>
              </a:ext>
            </a:extLst>
          </p:cNvPr>
          <p:cNvPicPr>
            <a:picLocks noChangeAspect="1"/>
          </p:cNvPicPr>
          <p:nvPr/>
        </p:nvPicPr>
        <p:blipFill>
          <a:blip r:embed="rId2"/>
          <a:stretch>
            <a:fillRect/>
          </a:stretch>
        </p:blipFill>
        <p:spPr>
          <a:xfrm>
            <a:off x="2739477" y="315156"/>
            <a:ext cx="8410876" cy="6434407"/>
          </a:xfrm>
          <a:prstGeom prst="rect">
            <a:avLst/>
          </a:prstGeom>
        </p:spPr>
      </p:pic>
    </p:spTree>
    <p:extLst>
      <p:ext uri="{BB962C8B-B14F-4D97-AF65-F5344CB8AC3E}">
        <p14:creationId xmlns:p14="http://schemas.microsoft.com/office/powerpoint/2010/main" val="3281241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a:latin typeface="Segoe UI Light" panose="020B0502040204020203" pitchFamily="34" charset="0"/>
                <a:cs typeface="Segoe UI Light" panose="020B0502040204020203" pitchFamily="34" charset="0"/>
              </a:rPr>
              <a:t>Implementasi</a:t>
            </a:r>
            <a:r>
              <a:rPr lang="en-US" b="1" dirty="0">
                <a:latin typeface="Segoe UI Light" panose="020B0502040204020203" pitchFamily="34" charset="0"/>
                <a:cs typeface="Segoe UI Light" panose="020B0502040204020203" pitchFamily="34" charset="0"/>
              </a:rPr>
              <a:t> Modular Programming</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gn="just">
              <a:lnSpc>
                <a:spcPts val="1800"/>
              </a:lnSpc>
              <a:spcBef>
                <a:spcPts val="1000"/>
              </a:spcBef>
              <a:spcAft>
                <a:spcPts val="600"/>
              </a:spcAft>
              <a:buNone/>
            </a:pPr>
            <a:r>
              <a:rPr lang="en-US" sz="1400" dirty="0" err="1">
                <a:solidFill>
                  <a:prstClr val="black">
                    <a:lumMod val="75000"/>
                    <a:lumOff val="25000"/>
                  </a:prstClr>
                </a:solidFill>
                <a:latin typeface="Segoe UI" panose="020B0502040204020203" pitchFamily="34" charset="0"/>
                <a:cs typeface="Segoe UI" panose="020B0502040204020203" pitchFamily="34" charset="0"/>
              </a:rPr>
              <a:t>Pemrograman</a:t>
            </a:r>
            <a:r>
              <a:rPr lang="en-US" sz="1400" dirty="0">
                <a:solidFill>
                  <a:prstClr val="black">
                    <a:lumMod val="75000"/>
                    <a:lumOff val="25000"/>
                  </a:prstClr>
                </a:solidFill>
                <a:latin typeface="Segoe UI" panose="020B0502040204020203" pitchFamily="34" charset="0"/>
                <a:cs typeface="Segoe UI" panose="020B0502040204020203" pitchFamily="34" charset="0"/>
              </a:rPr>
              <a:t> Modular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pada </a:t>
            </a:r>
            <a:r>
              <a:rPr lang="en-US" sz="1400" dirty="0" err="1">
                <a:solidFill>
                  <a:prstClr val="black">
                    <a:lumMod val="75000"/>
                    <a:lumOff val="25000"/>
                  </a:prstClr>
                </a:solidFill>
                <a:latin typeface="Segoe UI" panose="020B0502040204020203" pitchFamily="34" charset="0"/>
                <a:cs typeface="Segoe UI" panose="020B0502040204020203" pitchFamily="34" charset="0"/>
              </a:rPr>
              <a:t>seluruh</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bagian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dari</a:t>
            </a:r>
            <a:r>
              <a:rPr lang="en-US" sz="1400" dirty="0">
                <a:solidFill>
                  <a:prstClr val="black">
                    <a:lumMod val="75000"/>
                    <a:lumOff val="25000"/>
                  </a:prstClr>
                </a:solidFill>
                <a:latin typeface="Segoe UI" panose="020B0502040204020203" pitchFamily="34" charset="0"/>
                <a:cs typeface="Segoe UI" panose="020B0502040204020203" pitchFamily="34" charset="0"/>
              </a:rPr>
              <a:t> program. Masing – masing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fungsi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mempunyai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satu</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buah</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i="1" dirty="0">
                <a:solidFill>
                  <a:prstClr val="black">
                    <a:lumMod val="75000"/>
                    <a:lumOff val="25000"/>
                  </a:prstClr>
                </a:solidFill>
                <a:latin typeface="Segoe UI" panose="020B0502040204020203" pitchFamily="34" charset="0"/>
                <a:cs typeface="Segoe UI" panose="020B0502040204020203" pitchFamily="34" charset="0"/>
              </a:rPr>
              <a:t>task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tersendiri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sehingga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mempermudah</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kita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dalam</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menyusun</a:t>
            </a:r>
            <a:r>
              <a:rPr lang="en-US" sz="1400" dirty="0">
                <a:solidFill>
                  <a:prstClr val="black">
                    <a:lumMod val="75000"/>
                    <a:lumOff val="25000"/>
                  </a:prstClr>
                </a:solidFill>
                <a:latin typeface="Segoe UI" panose="020B0502040204020203" pitchFamily="34" charset="0"/>
                <a:cs typeface="Segoe UI" panose="020B0502040204020203" pitchFamily="34" charset="0"/>
              </a:rPr>
              <a:t> program </a:t>
            </a:r>
            <a:r>
              <a:rPr lang="en-US" sz="1400" dirty="0" err="1">
                <a:solidFill>
                  <a:prstClr val="black">
                    <a:lumMod val="75000"/>
                    <a:lumOff val="25000"/>
                  </a:prstClr>
                </a:solidFill>
                <a:latin typeface="Segoe UI" panose="020B0502040204020203" pitchFamily="34" charset="0"/>
                <a:cs typeface="Segoe UI" panose="020B0502040204020203" pitchFamily="34" charset="0"/>
              </a:rPr>
              <a:t>kita</a:t>
            </a:r>
            <a:r>
              <a:rPr lang="en-US" sz="1400" dirty="0">
                <a:solidFill>
                  <a:prstClr val="black">
                    <a:lumMod val="75000"/>
                    <a:lumOff val="25000"/>
                  </a:prstClr>
                </a:solidFill>
                <a:latin typeface="Segoe UI" panose="020B0502040204020203" pitchFamily="34" charset="0"/>
                <a:cs typeface="Segoe UI" panose="020B0502040204020203" pitchFamily="34" charset="0"/>
              </a:rPr>
              <a:t> yang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memiliki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banyak</a:t>
            </a:r>
            <a:r>
              <a:rPr lang="en-US" sz="1400" dirty="0">
                <a:solidFill>
                  <a:prstClr val="black">
                    <a:lumMod val="75000"/>
                    <a:lumOff val="25000"/>
                  </a:prstClr>
                </a:solidFill>
                <a:latin typeface="Segoe UI" panose="020B0502040204020203" pitchFamily="34" charset="0"/>
                <a:cs typeface="Segoe UI" panose="020B0502040204020203" pitchFamily="34" charset="0"/>
              </a:rPr>
              <a:t> task </a:t>
            </a:r>
            <a:r>
              <a:rPr lang="en-US" sz="1400" dirty="0" err="1">
                <a:solidFill>
                  <a:prstClr val="black">
                    <a:lumMod val="75000"/>
                    <a:lumOff val="25000"/>
                  </a:prstClr>
                </a:solidFill>
                <a:latin typeface="Segoe UI" panose="020B0502040204020203" pitchFamily="34" charset="0"/>
                <a:cs typeface="Segoe UI" panose="020B0502040204020203" pitchFamily="34" charset="0"/>
              </a:rPr>
              <a:t>penyusun</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a:p>
            <a:pPr marL="0" indent="0" algn="just">
              <a:lnSpc>
                <a:spcPct val="100000"/>
              </a:lnSpc>
              <a:spcBef>
                <a:spcPts val="1000"/>
              </a:spcBef>
              <a:spcAft>
                <a:spcPts val="600"/>
              </a:spcAft>
              <a:buNone/>
            </a:pPr>
            <a:r>
              <a:rPr lang="en-US" sz="1400" dirty="0" err="1">
                <a:solidFill>
                  <a:prstClr val="black">
                    <a:lumMod val="75000"/>
                    <a:lumOff val="25000"/>
                  </a:prstClr>
                </a:solidFill>
                <a:latin typeface="Segoe UI" panose="020B0502040204020203" pitchFamily="34" charset="0"/>
                <a:cs typeface="Segoe UI" panose="020B0502040204020203" pitchFamily="34" charset="0"/>
              </a:rPr>
              <a:t>Fungsi</a:t>
            </a:r>
            <a:r>
              <a:rPr lang="en-US" sz="1400" dirty="0">
                <a:solidFill>
                  <a:prstClr val="black">
                    <a:lumMod val="75000"/>
                    <a:lumOff val="25000"/>
                  </a:prstClr>
                </a:solidFill>
                <a:latin typeface="Segoe UI" panose="020B0502040204020203" pitchFamily="34" charset="0"/>
                <a:cs typeface="Segoe UI" panose="020B0502040204020203" pitchFamily="34" charset="0"/>
              </a:rPr>
              <a:t> pada program COVIDIARY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meliputi</a:t>
            </a:r>
            <a:r>
              <a:rPr lang="en-US" sz="1400" dirty="0">
                <a:solidFill>
                  <a:prstClr val="black">
                    <a:lumMod val="75000"/>
                    <a:lumOff val="25000"/>
                  </a:prstClr>
                </a:solidFill>
                <a:latin typeface="Segoe UI" panose="020B0502040204020203" pitchFamily="34" charset="0"/>
                <a:cs typeface="Segoe UI" panose="020B0502040204020203" pitchFamily="34" charset="0"/>
              </a:rPr>
              <a:t>:</a:t>
            </a:r>
          </a:p>
          <a:p>
            <a:pPr marL="171450" indent="-171450" algn="just">
              <a:lnSpc>
                <a:spcPct val="100000"/>
              </a:lnSpc>
              <a:spcBef>
                <a:spcPts val="1000"/>
              </a:spcBef>
              <a:spcAft>
                <a:spcPts val="600"/>
              </a:spcAft>
              <a:buFont typeface="Arial" panose="020B0604020202020204" pitchFamily="34" charset="0"/>
              <a:buChar char="•"/>
            </a:pPr>
            <a:r>
              <a:rPr lang="en-US" sz="1400" b="1" dirty="0" err="1">
                <a:solidFill>
                  <a:prstClr val="black">
                    <a:lumMod val="75000"/>
                    <a:lumOff val="25000"/>
                  </a:prstClr>
                </a:solidFill>
                <a:latin typeface="Segoe UI" panose="020B0502040204020203" pitchFamily="34" charset="0"/>
                <a:cs typeface="Segoe UI" panose="020B0502040204020203" pitchFamily="34" charset="0"/>
              </a:rPr>
              <a:t>inputerror</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ketika</a:t>
            </a:r>
            <a:r>
              <a:rPr lang="en-US" sz="1400" dirty="0">
                <a:solidFill>
                  <a:prstClr val="black">
                    <a:lumMod val="75000"/>
                    <a:lumOff val="25000"/>
                  </a:prstClr>
                </a:solidFill>
                <a:latin typeface="Segoe UI" panose="020B0502040204020203" pitchFamily="34" charset="0"/>
                <a:cs typeface="Segoe UI" panose="020B0502040204020203" pitchFamily="34" charset="0"/>
              </a:rPr>
              <a:t> input yang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diberikan</a:t>
            </a:r>
            <a:r>
              <a:rPr lang="en-US" sz="1400" dirty="0">
                <a:solidFill>
                  <a:prstClr val="black">
                    <a:lumMod val="75000"/>
                    <a:lumOff val="25000"/>
                  </a:prstClr>
                </a:solidFill>
                <a:latin typeface="Segoe UI" panose="020B0502040204020203" pitchFamily="34" charset="0"/>
                <a:cs typeface="Segoe UI" panose="020B0502040204020203" pitchFamily="34" charset="0"/>
              </a:rPr>
              <a:t> user </a:t>
            </a:r>
            <a:r>
              <a:rPr lang="en-US" sz="1400" dirty="0" err="1">
                <a:solidFill>
                  <a:prstClr val="black">
                    <a:lumMod val="75000"/>
                    <a:lumOff val="25000"/>
                  </a:prstClr>
                </a:solidFill>
                <a:latin typeface="Segoe UI" panose="020B0502040204020203" pitchFamily="34" charset="0"/>
                <a:cs typeface="Segoe UI" panose="020B0502040204020203" pitchFamily="34" charset="0"/>
              </a:rPr>
              <a:t>tidak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sesuai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dengan</a:t>
            </a:r>
            <a:r>
              <a:rPr lang="en-US" sz="1400" dirty="0">
                <a:solidFill>
                  <a:prstClr val="black">
                    <a:lumMod val="75000"/>
                    <a:lumOff val="25000"/>
                  </a:prstClr>
                </a:solidFill>
                <a:latin typeface="Segoe UI" panose="020B0502040204020203" pitchFamily="34" charset="0"/>
                <a:cs typeface="Segoe UI" panose="020B0502040204020203" pitchFamily="34" charset="0"/>
              </a:rPr>
              <a:t> yang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diinginkan</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gn="just">
              <a:lnSpc>
                <a:spcPct val="100000"/>
              </a:lnSpc>
              <a:spcBef>
                <a:spcPts val="1000"/>
              </a:spcBef>
              <a:spcAft>
                <a:spcPts val="600"/>
              </a:spcAft>
              <a:buFont typeface="Arial" panose="020B0604020202020204" pitchFamily="34" charset="0"/>
              <a:buChar char="•"/>
            </a:pPr>
            <a:r>
              <a:rPr lang="en-US" sz="1400" b="1" dirty="0" err="1">
                <a:solidFill>
                  <a:prstClr val="black">
                    <a:lumMod val="75000"/>
                    <a:lumOff val="25000"/>
                  </a:prstClr>
                </a:solidFill>
                <a:latin typeface="Segoe UI" panose="020B0502040204020203" pitchFamily="34" charset="0"/>
                <a:cs typeface="Segoe UI" panose="020B0502040204020203" pitchFamily="34" charset="0"/>
              </a:rPr>
              <a:t>yesorno</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ketika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ingin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mengambil</a:t>
            </a:r>
            <a:r>
              <a:rPr lang="en-US" sz="1400" dirty="0">
                <a:solidFill>
                  <a:prstClr val="black">
                    <a:lumMod val="75000"/>
                    <a:lumOff val="25000"/>
                  </a:prstClr>
                </a:solidFill>
                <a:latin typeface="Segoe UI" panose="020B0502040204020203" pitchFamily="34" charset="0"/>
                <a:cs typeface="Segoe UI" panose="020B0502040204020203" pitchFamily="34" charset="0"/>
              </a:rPr>
              <a:t> input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dengan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jawaban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ya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atau</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tidak</a:t>
            </a:r>
            <a:r>
              <a:rPr lang="en-US" sz="1400" dirty="0">
                <a:solidFill>
                  <a:prstClr val="black">
                    <a:lumMod val="75000"/>
                    <a:lumOff val="25000"/>
                  </a:prstClr>
                </a:solidFill>
                <a:latin typeface="Segoe UI" panose="020B0502040204020203" pitchFamily="34" charset="0"/>
                <a:cs typeface="Segoe UI" panose="020B0502040204020203" pitchFamily="34" charset="0"/>
              </a:rPr>
              <a:t>.</a:t>
            </a:r>
          </a:p>
          <a:p>
            <a:pPr marL="171450" indent="-171450" algn="just">
              <a:lnSpc>
                <a:spcPct val="100000"/>
              </a:lnSpc>
              <a:spcBef>
                <a:spcPts val="1000"/>
              </a:spcBef>
              <a:spcAft>
                <a:spcPts val="600"/>
              </a:spcAft>
              <a:buFont typeface="Arial" panose="020B0604020202020204" pitchFamily="34" charset="0"/>
              <a:buChar char="•"/>
            </a:pPr>
            <a:r>
              <a:rPr lang="en-US" sz="1400" b="1" dirty="0">
                <a:solidFill>
                  <a:prstClr val="black">
                    <a:lumMod val="75000"/>
                    <a:lumOff val="25000"/>
                  </a:prstClr>
                </a:solidFill>
                <a:latin typeface="Segoe UI" panose="020B0502040204020203" pitchFamily="34" charset="0"/>
                <a:cs typeface="Segoe UI" panose="020B0502040204020203" pitchFamily="34" charset="0"/>
              </a:rPr>
              <a:t>help</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membuat</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tampilan</a:t>
            </a:r>
            <a:r>
              <a:rPr lang="en-US" sz="1400" dirty="0">
                <a:solidFill>
                  <a:prstClr val="black">
                    <a:lumMod val="75000"/>
                    <a:lumOff val="25000"/>
                  </a:prstClr>
                </a:solidFill>
                <a:latin typeface="Segoe UI" panose="020B0502040204020203" pitchFamily="34" charset="0"/>
                <a:cs typeface="Segoe UI" panose="020B0502040204020203" pitchFamily="34" charset="0"/>
              </a:rPr>
              <a:t> help yang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menjelaskan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kegunaan</a:t>
            </a:r>
            <a:r>
              <a:rPr lang="en-US" sz="1400" dirty="0">
                <a:solidFill>
                  <a:prstClr val="black">
                    <a:lumMod val="75000"/>
                    <a:lumOff val="25000"/>
                  </a:prstClr>
                </a:solidFill>
                <a:latin typeface="Segoe UI" panose="020B0502040204020203" pitchFamily="34" charset="0"/>
                <a:cs typeface="Segoe UI" panose="020B0502040204020203" pitchFamily="34" charset="0"/>
              </a:rPr>
              <a:t> dan </a:t>
            </a:r>
            <a:r>
              <a:rPr lang="en-US" sz="1400" dirty="0" err="1">
                <a:solidFill>
                  <a:prstClr val="black">
                    <a:lumMod val="75000"/>
                    <a:lumOff val="25000"/>
                  </a:prstClr>
                </a:solidFill>
                <a:latin typeface="Segoe UI" panose="020B0502040204020203" pitchFamily="34" charset="0"/>
                <a:cs typeface="Segoe UI" panose="020B0502040204020203" pitchFamily="34" charset="0"/>
              </a:rPr>
              <a:t>cara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pemakaian</a:t>
            </a:r>
            <a:r>
              <a:rPr lang="en-US" sz="1400" dirty="0">
                <a:solidFill>
                  <a:prstClr val="black">
                    <a:lumMod val="75000"/>
                    <a:lumOff val="25000"/>
                  </a:prstClr>
                </a:solidFill>
                <a:latin typeface="Segoe UI" panose="020B0502040204020203" pitchFamily="34" charset="0"/>
                <a:cs typeface="Segoe UI" panose="020B0502040204020203" pitchFamily="34" charset="0"/>
              </a:rPr>
              <a:t> program</a:t>
            </a:r>
          </a:p>
          <a:p>
            <a:pPr marL="171450" indent="-171450" algn="just">
              <a:lnSpc>
                <a:spcPct val="100000"/>
              </a:lnSpc>
              <a:spcBef>
                <a:spcPts val="1000"/>
              </a:spcBef>
              <a:spcAft>
                <a:spcPts val="600"/>
              </a:spcAft>
              <a:buFont typeface="Arial" panose="020B0604020202020204" pitchFamily="34" charset="0"/>
              <a:buChar char="•"/>
            </a:pPr>
            <a:r>
              <a:rPr lang="en-US" sz="1400" b="1" dirty="0">
                <a:solidFill>
                  <a:prstClr val="black">
                    <a:lumMod val="75000"/>
                    <a:lumOff val="25000"/>
                  </a:prstClr>
                </a:solidFill>
                <a:latin typeface="Segoe UI" panose="020B0502040204020203" pitchFamily="34" charset="0"/>
                <a:cs typeface="Segoe UI" panose="020B0502040204020203" pitchFamily="34" charset="0"/>
              </a:rPr>
              <a:t>sort</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mensortir</a:t>
            </a:r>
            <a:r>
              <a:rPr lang="en-US" sz="1400" dirty="0">
                <a:solidFill>
                  <a:prstClr val="black">
                    <a:lumMod val="75000"/>
                    <a:lumOff val="25000"/>
                  </a:prstClr>
                </a:solidFill>
                <a:latin typeface="Segoe UI" panose="020B0502040204020203" pitchFamily="34" charset="0"/>
                <a:cs typeface="Segoe UI" panose="020B0502040204020203" pitchFamily="34" charset="0"/>
              </a:rPr>
              <a:t> data</a:t>
            </a:r>
          </a:p>
          <a:p>
            <a:pPr marL="171450" indent="-171450" algn="just">
              <a:lnSpc>
                <a:spcPct val="100000"/>
              </a:lnSpc>
              <a:spcBef>
                <a:spcPts val="1000"/>
              </a:spcBef>
              <a:spcAft>
                <a:spcPts val="600"/>
              </a:spcAft>
              <a:buFont typeface="Arial" panose="020B0604020202020204" pitchFamily="34" charset="0"/>
              <a:buChar char="•"/>
            </a:pPr>
            <a:r>
              <a:rPr lang="en-US" sz="1400" b="1" dirty="0" err="1">
                <a:solidFill>
                  <a:prstClr val="black">
                    <a:lumMod val="75000"/>
                    <a:lumOff val="25000"/>
                  </a:prstClr>
                </a:solidFill>
                <a:latin typeface="Segoe UI" panose="020B0502040204020203" pitchFamily="34" charset="0"/>
                <a:cs typeface="Segoe UI" panose="020B0502040204020203" pitchFamily="34" charset="0"/>
              </a:rPr>
              <a:t>inputdata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pada </a:t>
            </a:r>
            <a:r>
              <a:rPr lang="en-US" sz="1400" dirty="0" err="1">
                <a:solidFill>
                  <a:prstClr val="black">
                    <a:lumMod val="75000"/>
                    <a:lumOff val="25000"/>
                  </a:prstClr>
                </a:solidFill>
                <a:latin typeface="Segoe UI" panose="020B0502040204020203" pitchFamily="34" charset="0"/>
                <a:cs typeface="Segoe UI" panose="020B0502040204020203" pitchFamily="34" charset="0"/>
              </a:rPr>
              <a:t>saat</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pengguna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ingin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memasukkan</a:t>
            </a:r>
            <a:r>
              <a:rPr lang="en-US" sz="1400" dirty="0">
                <a:solidFill>
                  <a:prstClr val="black">
                    <a:lumMod val="75000"/>
                    <a:lumOff val="25000"/>
                  </a:prstClr>
                </a:solidFill>
                <a:latin typeface="Segoe UI" panose="020B0502040204020203" pitchFamily="34" charset="0"/>
                <a:cs typeface="Segoe UI" panose="020B0502040204020203" pitchFamily="34" charset="0"/>
              </a:rPr>
              <a:t> data </a:t>
            </a:r>
            <a:r>
              <a:rPr lang="en-US" sz="1400" dirty="0" err="1">
                <a:solidFill>
                  <a:prstClr val="black">
                    <a:lumMod val="75000"/>
                    <a:lumOff val="25000"/>
                  </a:prstClr>
                </a:solidFill>
                <a:latin typeface="Segoe UI" panose="020B0502040204020203" pitchFamily="34" charset="0"/>
                <a:cs typeface="Segoe UI" panose="020B0502040204020203" pitchFamily="34" charset="0"/>
              </a:rPr>
              <a:t>lokasi</a:t>
            </a:r>
            <a:r>
              <a:rPr lang="en-US" sz="1400" dirty="0">
                <a:solidFill>
                  <a:prstClr val="black">
                    <a:lumMod val="75000"/>
                    <a:lumOff val="25000"/>
                  </a:prstClr>
                </a:solidFill>
                <a:latin typeface="Segoe UI" panose="020B0502040204020203" pitchFamily="34" charset="0"/>
                <a:cs typeface="Segoe UI" panose="020B0502040204020203" pitchFamily="34" charset="0"/>
              </a:rPr>
              <a:t> dan </a:t>
            </a:r>
            <a:r>
              <a:rPr lang="en-US" sz="1400" dirty="0" err="1">
                <a:solidFill>
                  <a:prstClr val="black">
                    <a:lumMod val="75000"/>
                    <a:lumOff val="25000"/>
                  </a:prstClr>
                </a:solidFill>
                <a:latin typeface="Segoe UI" panose="020B0502040204020203" pitchFamily="34" charset="0"/>
                <a:cs typeface="Segoe UI" panose="020B0502040204020203" pitchFamily="34" charset="0"/>
              </a:rPr>
              <a:t>waktu</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6" name="Content Placeholder 4">
            <a:extLst>
              <a:ext uri="{FF2B5EF4-FFF2-40B4-BE49-F238E27FC236}">
                <a16:creationId xmlns:a16="http://schemas.microsoft.com/office/drawing/2014/main" id="{926CECBD-ECAC-417A-A37E-C1F7FD3D6387}"/>
              </a:ext>
            </a:extLst>
          </p:cNvPr>
          <p:cNvSpPr txBox="1">
            <a:spLocks/>
          </p:cNvSpPr>
          <p:nvPr/>
        </p:nvSpPr>
        <p:spPr>
          <a:xfrm>
            <a:off x="6635107" y="1431010"/>
            <a:ext cx="4557164" cy="479088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171450" indent="-171450" algn="just">
              <a:lnSpc>
                <a:spcPct val="100000"/>
              </a:lnSpc>
              <a:spcAft>
                <a:spcPts val="600"/>
              </a:spcAft>
              <a:buFont typeface="Arial" panose="020B0604020202020204" pitchFamily="34" charset="0"/>
              <a:buChar char="•"/>
            </a:pPr>
            <a:r>
              <a:rPr lang="en-ID" sz="1400" b="1" dirty="0">
                <a:solidFill>
                  <a:prstClr val="black">
                    <a:lumMod val="75000"/>
                    <a:lumOff val="25000"/>
                  </a:prstClr>
                </a:solidFill>
                <a:latin typeface="Segoe UI" panose="020B0502040204020203" pitchFamily="34" charset="0"/>
                <a:cs typeface="Segoe UI" panose="020B0502040204020203" pitchFamily="34" charset="0"/>
              </a:rPr>
              <a:t>searching</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mencari</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sebuah</a:t>
            </a:r>
            <a:r>
              <a:rPr lang="en-ID" sz="1400" dirty="0">
                <a:solidFill>
                  <a:prstClr val="black">
                    <a:lumMod val="75000"/>
                    <a:lumOff val="25000"/>
                  </a:prstClr>
                </a:solidFill>
                <a:latin typeface="Segoe UI" panose="020B0502040204020203" pitchFamily="34" charset="0"/>
                <a:cs typeface="Segoe UI" panose="020B0502040204020203" pitchFamily="34" charset="0"/>
              </a:rPr>
              <a:t> data pada </a:t>
            </a:r>
            <a:r>
              <a:rPr lang="en-ID" sz="1400" dirty="0" err="1">
                <a:solidFill>
                  <a:prstClr val="black">
                    <a:lumMod val="75000"/>
                    <a:lumOff val="25000"/>
                  </a:prstClr>
                </a:solidFill>
                <a:latin typeface="Segoe UI" panose="020B0502040204020203" pitchFamily="34" charset="0"/>
                <a:cs typeface="Segoe UI" panose="020B0502040204020203" pitchFamily="34" charset="0"/>
              </a:rPr>
              <a:t>sistem</a:t>
            </a:r>
            <a:endParaRPr lang="en-ID" sz="1400"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gn="just">
              <a:lnSpc>
                <a:spcPct val="100000"/>
              </a:lnSpc>
              <a:spcAft>
                <a:spcPts val="600"/>
              </a:spcAft>
              <a:buFont typeface="Arial" panose="020B0604020202020204" pitchFamily="34" charset="0"/>
              <a:buChar char="•"/>
            </a:pPr>
            <a:r>
              <a:rPr lang="en-ID" sz="1400" b="1" dirty="0" err="1">
                <a:solidFill>
                  <a:prstClr val="black">
                    <a:lumMod val="75000"/>
                    <a:lumOff val="25000"/>
                  </a:prstClr>
                </a:solidFill>
                <a:latin typeface="Segoe UI" panose="020B0502040204020203" pitchFamily="34" charset="0"/>
                <a:cs typeface="Segoe UI" panose="020B0502040204020203" pitchFamily="34" charset="0"/>
              </a:rPr>
              <a:t>googlemaps</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melakukan</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pencarian</a:t>
            </a:r>
            <a:r>
              <a:rPr lang="en-ID" sz="1400" dirty="0">
                <a:solidFill>
                  <a:prstClr val="black">
                    <a:lumMod val="75000"/>
                    <a:lumOff val="25000"/>
                  </a:prstClr>
                </a:solidFill>
                <a:latin typeface="Segoe UI" panose="020B0502040204020203" pitchFamily="34" charset="0"/>
                <a:cs typeface="Segoe UI" panose="020B0502040204020203" pitchFamily="34" charset="0"/>
              </a:rPr>
              <a:t> google maps pada browser default</a:t>
            </a:r>
          </a:p>
          <a:p>
            <a:pPr marL="171450" indent="-171450" algn="just">
              <a:lnSpc>
                <a:spcPct val="100000"/>
              </a:lnSpc>
              <a:spcAft>
                <a:spcPts val="600"/>
              </a:spcAft>
              <a:buFont typeface="Arial" panose="020B0604020202020204" pitchFamily="34" charset="0"/>
              <a:buChar char="•"/>
            </a:pPr>
            <a:r>
              <a:rPr lang="en-ID" sz="1400" b="1" dirty="0" err="1">
                <a:solidFill>
                  <a:prstClr val="black">
                    <a:lumMod val="75000"/>
                    <a:lumOff val="25000"/>
                  </a:prstClr>
                </a:solidFill>
                <a:latin typeface="Segoe UI" panose="020B0502040204020203" pitchFamily="34" charset="0"/>
                <a:cs typeface="Segoe UI" panose="020B0502040204020203" pitchFamily="34" charset="0"/>
              </a:rPr>
              <a:t>gotoxy</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mengarahkan</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kursor</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ke</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koordinat</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tertentu</a:t>
            </a:r>
            <a:endParaRPr lang="en-ID" sz="1400"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gn="just">
              <a:lnSpc>
                <a:spcPct val="100000"/>
              </a:lnSpc>
              <a:spcAft>
                <a:spcPts val="600"/>
              </a:spcAft>
              <a:buFont typeface="Arial" panose="020B0604020202020204" pitchFamily="34" charset="0"/>
              <a:buChar char="•"/>
            </a:pPr>
            <a:r>
              <a:rPr lang="en-ID" sz="1400" b="1" dirty="0">
                <a:solidFill>
                  <a:prstClr val="black">
                    <a:lumMod val="75000"/>
                    <a:lumOff val="25000"/>
                  </a:prstClr>
                </a:solidFill>
                <a:latin typeface="Segoe UI" panose="020B0502040204020203" pitchFamily="34" charset="0"/>
                <a:cs typeface="Segoe UI" panose="020B0502040204020203" pitchFamily="34" charset="0"/>
              </a:rPr>
              <a:t>display</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menampilkan</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seluruh</a:t>
            </a:r>
            <a:r>
              <a:rPr lang="en-ID" sz="1400" dirty="0">
                <a:solidFill>
                  <a:prstClr val="black">
                    <a:lumMod val="75000"/>
                    <a:lumOff val="25000"/>
                  </a:prstClr>
                </a:solidFill>
                <a:latin typeface="Segoe UI" panose="020B0502040204020203" pitchFamily="34" charset="0"/>
                <a:cs typeface="Segoe UI" panose="020B0502040204020203" pitchFamily="34" charset="0"/>
              </a:rPr>
              <a:t> data pada </a:t>
            </a:r>
            <a:r>
              <a:rPr lang="en-ID" sz="1400" dirty="0" err="1">
                <a:solidFill>
                  <a:prstClr val="black">
                    <a:lumMod val="75000"/>
                    <a:lumOff val="25000"/>
                  </a:prstClr>
                </a:solidFill>
                <a:latin typeface="Segoe UI" panose="020B0502040204020203" pitchFamily="34" charset="0"/>
                <a:cs typeface="Segoe UI" panose="020B0502040204020203" pitchFamily="34" charset="0"/>
              </a:rPr>
              <a:t>sistem</a:t>
            </a:r>
            <a:endParaRPr lang="en-ID" sz="1400"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gn="just">
              <a:lnSpc>
                <a:spcPct val="100000"/>
              </a:lnSpc>
              <a:spcAft>
                <a:spcPts val="600"/>
              </a:spcAft>
              <a:buFont typeface="Arial" panose="020B0604020202020204" pitchFamily="34" charset="0"/>
              <a:buChar char="•"/>
            </a:pPr>
            <a:r>
              <a:rPr lang="en-ID" sz="1400" b="1" dirty="0">
                <a:solidFill>
                  <a:prstClr val="black">
                    <a:lumMod val="75000"/>
                    <a:lumOff val="25000"/>
                  </a:prstClr>
                </a:solidFill>
                <a:latin typeface="Segoe UI" panose="020B0502040204020203" pitchFamily="34" charset="0"/>
                <a:cs typeface="Segoe UI" panose="020B0502040204020203" pitchFamily="34" charset="0"/>
              </a:rPr>
              <a:t>delay, </a:t>
            </a:r>
            <a:r>
              <a:rPr lang="en-ID"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memberikan</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jeda</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waktu</a:t>
            </a:r>
            <a:r>
              <a:rPr lang="en-ID" sz="1400" dirty="0">
                <a:solidFill>
                  <a:prstClr val="black">
                    <a:lumMod val="75000"/>
                    <a:lumOff val="25000"/>
                  </a:prstClr>
                </a:solidFill>
                <a:latin typeface="Segoe UI" panose="020B0502040204020203" pitchFamily="34" charset="0"/>
                <a:cs typeface="Segoe UI" panose="020B0502040204020203" pitchFamily="34" charset="0"/>
              </a:rPr>
              <a:t> pada </a:t>
            </a:r>
            <a:r>
              <a:rPr lang="en-ID" sz="1400" dirty="0" err="1">
                <a:solidFill>
                  <a:prstClr val="black">
                    <a:lumMod val="75000"/>
                    <a:lumOff val="25000"/>
                  </a:prstClr>
                </a:solidFill>
                <a:latin typeface="Segoe UI" panose="020B0502040204020203" pitchFamily="34" charset="0"/>
                <a:cs typeface="Segoe UI" panose="020B0502040204020203" pitchFamily="34" charset="0"/>
              </a:rPr>
              <a:t>sistem</a:t>
            </a:r>
            <a:endParaRPr lang="en-ID" sz="1400"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gn="just">
              <a:lnSpc>
                <a:spcPct val="100000"/>
              </a:lnSpc>
              <a:spcAft>
                <a:spcPts val="600"/>
              </a:spcAft>
              <a:buFont typeface="Arial" panose="020B0604020202020204" pitchFamily="34" charset="0"/>
              <a:buChar char="•"/>
            </a:pPr>
            <a:r>
              <a:rPr lang="en-ID" sz="1400" b="1" dirty="0" err="1">
                <a:solidFill>
                  <a:prstClr val="black">
                    <a:lumMod val="75000"/>
                    <a:lumOff val="25000"/>
                  </a:prstClr>
                </a:solidFill>
                <a:latin typeface="Segoe UI" panose="020B0502040204020203" pitchFamily="34" charset="0"/>
                <a:cs typeface="Segoe UI" panose="020B0502040204020203" pitchFamily="34" charset="0"/>
              </a:rPr>
              <a:t>exitt</a:t>
            </a:r>
            <a:r>
              <a:rPr lang="en-ID" sz="1400" b="1"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keluar</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dari</a:t>
            </a:r>
            <a:r>
              <a:rPr lang="en-ID" sz="1400" dirty="0">
                <a:solidFill>
                  <a:prstClr val="black">
                    <a:lumMod val="75000"/>
                    <a:lumOff val="25000"/>
                  </a:prstClr>
                </a:solidFill>
                <a:latin typeface="Segoe UI" panose="020B0502040204020203" pitchFamily="34" charset="0"/>
                <a:cs typeface="Segoe UI" panose="020B0502040204020203" pitchFamily="34" charset="0"/>
              </a:rPr>
              <a:t> program</a:t>
            </a:r>
          </a:p>
          <a:p>
            <a:pPr marL="171450" indent="-171450" algn="just">
              <a:lnSpc>
                <a:spcPct val="100000"/>
              </a:lnSpc>
              <a:spcAft>
                <a:spcPts val="600"/>
              </a:spcAft>
              <a:buFont typeface="Arial" panose="020B0604020202020204" pitchFamily="34" charset="0"/>
              <a:buChar char="•"/>
            </a:pPr>
            <a:r>
              <a:rPr lang="en-ID" sz="1400" b="1" dirty="0" err="1">
                <a:solidFill>
                  <a:prstClr val="black">
                    <a:lumMod val="75000"/>
                    <a:lumOff val="25000"/>
                  </a:prstClr>
                </a:solidFill>
                <a:latin typeface="Segoe UI" panose="020B0502040204020203" pitchFamily="34" charset="0"/>
                <a:cs typeface="Segoe UI" panose="020B0502040204020203" pitchFamily="34" charset="0"/>
              </a:rPr>
              <a:t>edit_data</a:t>
            </a:r>
            <a:r>
              <a:rPr lang="en-ID" sz="1400" b="1"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ID" sz="1400" dirty="0">
                <a:solidFill>
                  <a:prstClr val="black">
                    <a:lumMod val="75000"/>
                    <a:lumOff val="25000"/>
                  </a:prstClr>
                </a:solidFill>
                <a:latin typeface="Segoe UI" panose="020B0502040204020203" pitchFamily="34" charset="0"/>
                <a:cs typeface="Segoe UI" panose="020B0502040204020203" pitchFamily="34" charset="0"/>
              </a:rPr>
              <a:t> edit data pada database</a:t>
            </a:r>
          </a:p>
          <a:p>
            <a:pPr marL="171450" indent="-171450" algn="just">
              <a:lnSpc>
                <a:spcPct val="100000"/>
              </a:lnSpc>
              <a:spcAft>
                <a:spcPts val="600"/>
              </a:spcAft>
              <a:buFont typeface="Arial" panose="020B0604020202020204" pitchFamily="34" charset="0"/>
              <a:buChar char="•"/>
            </a:pPr>
            <a:r>
              <a:rPr lang="en-ID" sz="1400" b="1" dirty="0" err="1">
                <a:solidFill>
                  <a:prstClr val="black">
                    <a:lumMod val="75000"/>
                    <a:lumOff val="25000"/>
                  </a:prstClr>
                </a:solidFill>
                <a:latin typeface="Segoe UI" panose="020B0502040204020203" pitchFamily="34" charset="0"/>
                <a:cs typeface="Segoe UI" panose="020B0502040204020203" pitchFamily="34" charset="0"/>
              </a:rPr>
              <a:t>deletedata</a:t>
            </a:r>
            <a:r>
              <a:rPr lang="en-ID" sz="1400" b="1"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menghapus</a:t>
            </a:r>
            <a:r>
              <a:rPr lang="en-ID" sz="1400" dirty="0">
                <a:solidFill>
                  <a:prstClr val="black">
                    <a:lumMod val="75000"/>
                    <a:lumOff val="25000"/>
                  </a:prstClr>
                </a:solidFill>
                <a:latin typeface="Segoe UI" panose="020B0502040204020203" pitchFamily="34" charset="0"/>
                <a:cs typeface="Segoe UI" panose="020B0502040204020203" pitchFamily="34" charset="0"/>
              </a:rPr>
              <a:t> </a:t>
            </a:r>
            <a:r>
              <a:rPr lang="en-ID" sz="1400" dirty="0" err="1">
                <a:solidFill>
                  <a:prstClr val="black">
                    <a:lumMod val="75000"/>
                    <a:lumOff val="25000"/>
                  </a:prstClr>
                </a:solidFill>
                <a:latin typeface="Segoe UI" panose="020B0502040204020203" pitchFamily="34" charset="0"/>
                <a:cs typeface="Segoe UI" panose="020B0502040204020203" pitchFamily="34" charset="0"/>
              </a:rPr>
              <a:t>sebuah</a:t>
            </a:r>
            <a:r>
              <a:rPr lang="en-ID" sz="1400" dirty="0">
                <a:solidFill>
                  <a:prstClr val="black">
                    <a:lumMod val="75000"/>
                    <a:lumOff val="25000"/>
                  </a:prstClr>
                </a:solidFill>
                <a:latin typeface="Segoe UI" panose="020B0502040204020203" pitchFamily="34" charset="0"/>
                <a:cs typeface="Segoe UI" panose="020B0502040204020203" pitchFamily="34" charset="0"/>
              </a:rPr>
              <a:t> data pada database</a:t>
            </a:r>
            <a:endParaRPr lang="en-ID" sz="1400" b="1"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4111B499-4B63-4191-B44C-FEEFB6E4DBAE}"/>
              </a:ext>
            </a:extLst>
          </p:cNvPr>
          <p:cNvPicPr>
            <a:picLocks noChangeAspect="1"/>
          </p:cNvPicPr>
          <p:nvPr/>
        </p:nvPicPr>
        <p:blipFill>
          <a:blip r:embed="rId2"/>
          <a:srcRect/>
          <a:stretch/>
        </p:blipFill>
        <p:spPr>
          <a:xfrm>
            <a:off x="6269931" y="1431010"/>
            <a:ext cx="5651748" cy="4790886"/>
          </a:xfrm>
          <a:prstGeom prst="rect">
            <a:avLst/>
          </a:prstGeom>
        </p:spPr>
      </p:pic>
    </p:spTree>
    <p:extLst>
      <p:ext uri="{BB962C8B-B14F-4D97-AF65-F5344CB8AC3E}">
        <p14:creationId xmlns:p14="http://schemas.microsoft.com/office/powerpoint/2010/main" val="369563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3.7037E-7 L -0.4802 0.00069 " pathEditMode="relative" rAng="0" ptsTypes="AA">
                                      <p:cBhvr>
                                        <p:cTn id="6" dur="2000" fill="hold"/>
                                        <p:tgtEl>
                                          <p:spTgt spid="8"/>
                                        </p:tgtEl>
                                        <p:attrNameLst>
                                          <p:attrName>ppt_x</p:attrName>
                                          <p:attrName>ppt_y</p:attrName>
                                        </p:attrNameLst>
                                      </p:cBhvr>
                                      <p:rCtr x="-2401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000233" cy="616330"/>
          </a:xfrm>
        </p:spPr>
        <p:txBody>
          <a:bodyPr>
            <a:normAutofit/>
          </a:bodyPr>
          <a:lstStyle/>
          <a:p>
            <a:r>
              <a:rPr lang="en-US" b="1" dirty="0" err="1">
                <a:latin typeface="Segoe UI Light" panose="020B0502040204020203" pitchFamily="34" charset="0"/>
                <a:cs typeface="Segoe UI Light" panose="020B0502040204020203" pitchFamily="34" charset="0"/>
              </a:rPr>
              <a:t>Implementasi</a:t>
            </a:r>
            <a:r>
              <a:rPr lang="en-US" b="1" dirty="0">
                <a:latin typeface="Segoe UI Light" panose="020B0502040204020203" pitchFamily="34" charset="0"/>
                <a:cs typeface="Segoe UI Light" panose="020B0502040204020203" pitchFamily="34" charset="0"/>
              </a:rPr>
              <a:t> Parameter Passing, Struct, Pointer dan Array</a:t>
            </a:r>
          </a:p>
        </p:txBody>
      </p:sp>
      <p:sp>
        <p:nvSpPr>
          <p:cNvPr id="5" name="Content Placeholder 4"/>
          <p:cNvSpPr>
            <a:spLocks noGrp="1"/>
          </p:cNvSpPr>
          <p:nvPr>
            <p:ph sz="half" idx="4294967295"/>
          </p:nvPr>
        </p:nvSpPr>
        <p:spPr>
          <a:xfrm>
            <a:off x="724489" y="1411944"/>
            <a:ext cx="4638443" cy="2834936"/>
          </a:xfrm>
        </p:spPr>
        <p:txBody>
          <a:bodyPr vert="horz" lIns="91440" tIns="45720" rIns="91440" bIns="45720" rtlCol="0">
            <a:normAutofit/>
          </a:bodyPr>
          <a:lstStyle/>
          <a:p>
            <a:pPr algn="just">
              <a:lnSpc>
                <a:spcPct val="100000"/>
              </a:lnSpc>
              <a:spcBef>
                <a:spcPts val="1000"/>
              </a:spcBef>
              <a:spcAft>
                <a:spcPts val="600"/>
              </a:spcAft>
            </a:pPr>
            <a:r>
              <a:rPr lang="en-US" sz="1400" b="1" dirty="0">
                <a:solidFill>
                  <a:prstClr val="black">
                    <a:lumMod val="75000"/>
                    <a:lumOff val="25000"/>
                  </a:prstClr>
                </a:solidFill>
                <a:latin typeface="Segoe UI" panose="020B0502040204020203" pitchFamily="34" charset="0"/>
                <a:cs typeface="Segoe UI" panose="020B0502040204020203" pitchFamily="34" charset="0"/>
              </a:rPr>
              <a:t>Parameter passing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memasukkan</a:t>
            </a:r>
            <a:r>
              <a:rPr lang="en-US" sz="1400" dirty="0">
                <a:solidFill>
                  <a:prstClr val="black">
                    <a:lumMod val="75000"/>
                    <a:lumOff val="25000"/>
                  </a:prstClr>
                </a:solidFill>
                <a:latin typeface="Segoe UI" panose="020B0502040204020203" pitchFamily="34" charset="0"/>
                <a:cs typeface="Segoe UI" panose="020B0502040204020203" pitchFamily="34" charset="0"/>
              </a:rPr>
              <a:t> data </a:t>
            </a:r>
            <a:r>
              <a:rPr lang="en-US" sz="1400" dirty="0" err="1">
                <a:solidFill>
                  <a:prstClr val="black">
                    <a:lumMod val="75000"/>
                    <a:lumOff val="25000"/>
                  </a:prstClr>
                </a:solidFill>
                <a:latin typeface="Segoe UI" panose="020B0502040204020203" pitchFamily="34" charset="0"/>
                <a:cs typeface="Segoe UI" panose="020B0502040204020203" pitchFamily="34" charset="0"/>
              </a:rPr>
              <a:t>kedalam</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fungsi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sehingga</a:t>
            </a:r>
            <a:r>
              <a:rPr lang="en-US" sz="1400" dirty="0">
                <a:solidFill>
                  <a:prstClr val="black">
                    <a:lumMod val="75000"/>
                    <a:lumOff val="25000"/>
                  </a:prstClr>
                </a:solidFill>
                <a:latin typeface="Segoe UI" panose="020B0502040204020203" pitchFamily="34" charset="0"/>
                <a:cs typeface="Segoe UI" panose="020B0502040204020203" pitchFamily="34" charset="0"/>
              </a:rPr>
              <a:t> data </a:t>
            </a:r>
            <a:r>
              <a:rPr lang="en-US" sz="1400" dirty="0" err="1">
                <a:solidFill>
                  <a:prstClr val="black">
                    <a:lumMod val="75000"/>
                    <a:lumOff val="25000"/>
                  </a:prstClr>
                </a:solidFill>
                <a:latin typeface="Segoe UI" panose="020B0502040204020203" pitchFamily="34" charset="0"/>
                <a:cs typeface="Segoe UI" panose="020B0502040204020203" pitchFamily="34" charset="0"/>
              </a:rPr>
              <a:t>atau</a:t>
            </a:r>
            <a:r>
              <a:rPr lang="en-US" sz="1400" dirty="0">
                <a:solidFill>
                  <a:prstClr val="black">
                    <a:lumMod val="75000"/>
                    <a:lumOff val="25000"/>
                  </a:prstClr>
                </a:solidFill>
                <a:latin typeface="Segoe UI" panose="020B0502040204020203" pitchFamily="34" charset="0"/>
                <a:cs typeface="Segoe UI" panose="020B0502040204020203" pitchFamily="34" charset="0"/>
              </a:rPr>
              <a:t> variable </a:t>
            </a:r>
            <a:r>
              <a:rPr lang="en-US" sz="1400" dirty="0" err="1">
                <a:solidFill>
                  <a:prstClr val="black">
                    <a:lumMod val="75000"/>
                    <a:lumOff val="25000"/>
                  </a:prstClr>
                </a:solidFill>
                <a:latin typeface="Segoe UI" panose="020B0502040204020203" pitchFamily="34" charset="0"/>
                <a:cs typeface="Segoe UI" panose="020B0502040204020203" pitchFamily="34" charset="0"/>
              </a:rPr>
              <a:t>tersebut</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dapat</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dioperasikan</a:t>
            </a:r>
            <a:r>
              <a:rPr lang="en-US" sz="1400" dirty="0">
                <a:solidFill>
                  <a:prstClr val="black">
                    <a:lumMod val="75000"/>
                    <a:lumOff val="25000"/>
                  </a:prstClr>
                </a:solidFill>
                <a:latin typeface="Segoe UI" panose="020B0502040204020203" pitchFamily="34" charset="0"/>
                <a:cs typeface="Segoe UI" panose="020B0502040204020203" pitchFamily="34" charset="0"/>
              </a:rPr>
              <a:t> oleh </a:t>
            </a:r>
            <a:r>
              <a:rPr lang="en-US" sz="1400" dirty="0" err="1">
                <a:solidFill>
                  <a:prstClr val="black">
                    <a:lumMod val="75000"/>
                    <a:lumOff val="25000"/>
                  </a:prstClr>
                </a:solidFill>
                <a:latin typeface="Segoe UI" panose="020B0502040204020203" pitchFamily="34" charset="0"/>
                <a:cs typeface="Segoe UI" panose="020B0502040204020203" pitchFamily="34" charset="0"/>
              </a:rPr>
              <a:t>fungsi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tersebut</a:t>
            </a:r>
            <a:r>
              <a:rPr lang="en-US" sz="1400" dirty="0">
                <a:solidFill>
                  <a:prstClr val="black">
                    <a:lumMod val="75000"/>
                    <a:lumOff val="25000"/>
                  </a:prstClr>
                </a:solidFill>
                <a:latin typeface="Segoe UI" panose="020B0502040204020203" pitchFamily="34" charset="0"/>
                <a:cs typeface="Segoe UI" panose="020B0502040204020203" pitchFamily="34" charset="0"/>
              </a:rPr>
              <a:t>.</a:t>
            </a:r>
          </a:p>
          <a:p>
            <a:pPr algn="just">
              <a:lnSpc>
                <a:spcPct val="100000"/>
              </a:lnSpc>
              <a:spcBef>
                <a:spcPts val="1000"/>
              </a:spcBef>
              <a:spcAft>
                <a:spcPts val="600"/>
              </a:spcAft>
            </a:pPr>
            <a:r>
              <a:rPr lang="en-US" sz="1400" dirty="0" err="1">
                <a:solidFill>
                  <a:prstClr val="black">
                    <a:lumMod val="75000"/>
                    <a:lumOff val="25000"/>
                  </a:prstClr>
                </a:solidFill>
                <a:latin typeface="Segoe UI" panose="020B0502040204020203" pitchFamily="34" charset="0"/>
                <a:cs typeface="Segoe UI" panose="020B0502040204020203" pitchFamily="34" charset="0"/>
              </a:rPr>
              <a:t>Terdapat</a:t>
            </a:r>
            <a:r>
              <a:rPr lang="en-US" sz="1400" dirty="0">
                <a:solidFill>
                  <a:prstClr val="black">
                    <a:lumMod val="75000"/>
                    <a:lumOff val="25000"/>
                  </a:prstClr>
                </a:solidFill>
                <a:latin typeface="Segoe UI" panose="020B0502040204020203" pitchFamily="34" charset="0"/>
                <a:cs typeface="Segoe UI" panose="020B0502040204020203" pitchFamily="34" charset="0"/>
              </a:rPr>
              <a:t> 2 </a:t>
            </a:r>
            <a:r>
              <a:rPr lang="en-US" sz="1400" dirty="0" err="1">
                <a:solidFill>
                  <a:prstClr val="black">
                    <a:lumMod val="75000"/>
                    <a:lumOff val="25000"/>
                  </a:prstClr>
                </a:solidFill>
                <a:latin typeface="Segoe UI" panose="020B0502040204020203" pitchFamily="34" charset="0"/>
                <a:cs typeface="Segoe UI" panose="020B0502040204020203" pitchFamily="34" charset="0"/>
              </a:rPr>
              <a:t>fungsi</a:t>
            </a:r>
            <a:r>
              <a:rPr lang="en-US" sz="1400" dirty="0">
                <a:solidFill>
                  <a:prstClr val="black">
                    <a:lumMod val="75000"/>
                    <a:lumOff val="25000"/>
                  </a:prstClr>
                </a:solidFill>
                <a:latin typeface="Segoe UI" panose="020B0502040204020203" pitchFamily="34" charset="0"/>
                <a:cs typeface="Segoe UI" panose="020B0502040204020203" pitchFamily="34" charset="0"/>
              </a:rPr>
              <a:t> yang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mengimplementasikan</a:t>
            </a:r>
            <a:r>
              <a:rPr lang="en-US" sz="1400" dirty="0">
                <a:solidFill>
                  <a:prstClr val="black">
                    <a:lumMod val="75000"/>
                    <a:lumOff val="25000"/>
                  </a:prstClr>
                </a:solidFill>
                <a:latin typeface="Segoe UI" panose="020B0502040204020203" pitchFamily="34" charset="0"/>
                <a:cs typeface="Segoe UI" panose="020B0502040204020203" pitchFamily="34" charset="0"/>
              </a:rPr>
              <a:t> parameter passing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yaitu</a:t>
            </a:r>
            <a:r>
              <a:rPr lang="en-US" sz="1400" dirty="0">
                <a:solidFill>
                  <a:prstClr val="black">
                    <a:lumMod val="75000"/>
                    <a:lumOff val="25000"/>
                  </a:prstClr>
                </a:solidFill>
                <a:latin typeface="Segoe UI" panose="020B0502040204020203" pitchFamily="34" charset="0"/>
                <a:cs typeface="Segoe UI" panose="020B0502040204020203" pitchFamily="34" charset="0"/>
              </a:rPr>
              <a:t>:</a:t>
            </a:r>
          </a:p>
          <a:p>
            <a:pPr marL="285750" indent="-285750" algn="just">
              <a:lnSpc>
                <a:spcPct val="100000"/>
              </a:lnSpc>
              <a:spcBef>
                <a:spcPts val="1000"/>
              </a:spcBef>
              <a:spcAft>
                <a:spcPts val="600"/>
              </a:spcAft>
              <a:buFont typeface="Arial" panose="020B0604020202020204" pitchFamily="34" charset="0"/>
              <a:buChar char="•"/>
            </a:pPr>
            <a:r>
              <a:rPr lang="en-US" sz="1400" b="1" dirty="0" err="1">
                <a:solidFill>
                  <a:prstClr val="black">
                    <a:lumMod val="75000"/>
                    <a:lumOff val="25000"/>
                  </a:prstClr>
                </a:solidFill>
                <a:latin typeface="Segoe UI" panose="020B0502040204020203" pitchFamily="34" charset="0"/>
                <a:cs typeface="Segoe UI" panose="020B0502040204020203" pitchFamily="34" charset="0"/>
              </a:rPr>
              <a:t>gotoxy</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menggunakan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parameter integer x dan y </a:t>
            </a:r>
            <a:r>
              <a:rPr lang="en-US"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menjadi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titik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koordinat</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kursor</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a:p>
            <a:pPr marL="285750" indent="-285750" algn="just">
              <a:lnSpc>
                <a:spcPct val="100000"/>
              </a:lnSpc>
              <a:spcBef>
                <a:spcPts val="1000"/>
              </a:spcBef>
              <a:spcAft>
                <a:spcPts val="600"/>
              </a:spcAft>
              <a:buFont typeface="Arial" panose="020B0604020202020204" pitchFamily="34" charset="0"/>
              <a:buChar char="•"/>
            </a:pPr>
            <a:r>
              <a:rPr lang="en-US" sz="1400" b="1" dirty="0">
                <a:solidFill>
                  <a:prstClr val="black">
                    <a:lumMod val="75000"/>
                    <a:lumOff val="25000"/>
                  </a:prstClr>
                </a:solidFill>
                <a:latin typeface="Segoe UI" panose="020B0502040204020203" pitchFamily="34" charset="0"/>
                <a:cs typeface="Segoe UI" panose="020B0502040204020203" pitchFamily="34" charset="0"/>
              </a:rPr>
              <a:t>delay</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menggunakan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parameter unsigned integer </a:t>
            </a:r>
            <a:r>
              <a:rPr lang="en-US" sz="1400" dirty="0" err="1">
                <a:solidFill>
                  <a:prstClr val="black">
                    <a:lumMod val="75000"/>
                    <a:lumOff val="25000"/>
                  </a:prstClr>
                </a:solidFill>
                <a:latin typeface="Segoe UI" panose="020B0502040204020203" pitchFamily="34" charset="0"/>
                <a:cs typeface="Segoe UI" panose="020B0502040204020203" pitchFamily="34" charset="0"/>
              </a:rPr>
              <a:t>msecond</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menjadi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waktu</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dalam</a:t>
            </a:r>
            <a:r>
              <a:rPr lang="en-US" sz="1400" dirty="0">
                <a:solidFill>
                  <a:prstClr val="black">
                    <a:lumMod val="75000"/>
                    <a:lumOff val="25000"/>
                  </a:prstClr>
                </a:solidFill>
                <a:latin typeface="Segoe UI" panose="020B0502040204020203" pitchFamily="34" charset="0"/>
                <a:cs typeface="Segoe UI" panose="020B0502040204020203" pitchFamily="34" charset="0"/>
              </a:rPr>
              <a:t> proses </a:t>
            </a:r>
            <a:r>
              <a:rPr lang="en-US" sz="1400" dirty="0" err="1">
                <a:solidFill>
                  <a:prstClr val="black">
                    <a:lumMod val="75000"/>
                    <a:lumOff val="25000"/>
                  </a:prstClr>
                </a:solidFill>
                <a:latin typeface="Segoe UI" panose="020B0502040204020203" pitchFamily="34" charset="0"/>
                <a:cs typeface="Segoe UI" panose="020B0502040204020203" pitchFamily="34" charset="0"/>
              </a:rPr>
              <a:t>jeda</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4111B499-4B63-4191-B44C-FEEFB6E4DBAE}"/>
              </a:ext>
            </a:extLst>
          </p:cNvPr>
          <p:cNvPicPr>
            <a:picLocks noChangeAspect="1"/>
          </p:cNvPicPr>
          <p:nvPr/>
        </p:nvPicPr>
        <p:blipFill>
          <a:blip r:embed="rId2"/>
          <a:srcRect/>
          <a:stretch/>
        </p:blipFill>
        <p:spPr>
          <a:xfrm>
            <a:off x="6490252" y="1346526"/>
            <a:ext cx="4474150" cy="734804"/>
          </a:xfrm>
          <a:prstGeom prst="rect">
            <a:avLst/>
          </a:prstGeom>
        </p:spPr>
      </p:pic>
      <p:sp>
        <p:nvSpPr>
          <p:cNvPr id="6" name="TextBox 5">
            <a:extLst>
              <a:ext uri="{FF2B5EF4-FFF2-40B4-BE49-F238E27FC236}">
                <a16:creationId xmlns:a16="http://schemas.microsoft.com/office/drawing/2014/main" id="{C997B40D-B1D9-4EB7-9954-8C19462A5187}"/>
              </a:ext>
            </a:extLst>
          </p:cNvPr>
          <p:cNvSpPr txBox="1"/>
          <p:nvPr/>
        </p:nvSpPr>
        <p:spPr>
          <a:xfrm>
            <a:off x="724489" y="4246880"/>
            <a:ext cx="4812742" cy="523220"/>
          </a:xfrm>
          <a:prstGeom prst="rect">
            <a:avLst/>
          </a:prstGeom>
          <a:noFill/>
        </p:spPr>
        <p:txBody>
          <a:bodyPr wrap="square">
            <a:spAutoFit/>
          </a:bodyPr>
          <a:lstStyle/>
          <a:p>
            <a:pPr algn="just">
              <a:lnSpc>
                <a:spcPct val="100000"/>
              </a:lnSpc>
              <a:spcBef>
                <a:spcPts val="1000"/>
              </a:spcBef>
              <a:spcAft>
                <a:spcPts val="600"/>
              </a:spcAft>
            </a:pPr>
            <a:r>
              <a:rPr lang="en-US" sz="1400" b="1" dirty="0">
                <a:solidFill>
                  <a:prstClr val="black">
                    <a:lumMod val="75000"/>
                    <a:lumOff val="25000"/>
                  </a:prstClr>
                </a:solidFill>
                <a:latin typeface="Segoe UI" panose="020B0502040204020203" pitchFamily="34" charset="0"/>
                <a:cs typeface="Segoe UI" panose="020B0502040204020203" pitchFamily="34" charset="0"/>
              </a:rPr>
              <a:t>Struct</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membuat</a:t>
            </a:r>
            <a:r>
              <a:rPr lang="en-US" sz="1400" dirty="0">
                <a:solidFill>
                  <a:prstClr val="black">
                    <a:lumMod val="75000"/>
                    <a:lumOff val="25000"/>
                  </a:prstClr>
                </a:solidFill>
                <a:latin typeface="Segoe UI" panose="020B0502040204020203" pitchFamily="34" charset="0"/>
                <a:cs typeface="Segoe UI" panose="020B0502040204020203" pitchFamily="34" charset="0"/>
              </a:rPr>
              <a:t> node yang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merangkai</a:t>
            </a:r>
            <a:r>
              <a:rPr lang="en-US" sz="1400" dirty="0">
                <a:solidFill>
                  <a:prstClr val="black">
                    <a:lumMod val="75000"/>
                    <a:lumOff val="25000"/>
                  </a:prstClr>
                </a:solidFill>
                <a:latin typeface="Segoe UI" panose="020B0502040204020203" pitchFamily="34" charset="0"/>
                <a:cs typeface="Segoe UI" panose="020B0502040204020203" pitchFamily="34" charset="0"/>
              </a:rPr>
              <a:t> linked list.</a:t>
            </a:r>
          </a:p>
        </p:txBody>
      </p:sp>
      <p:pic>
        <p:nvPicPr>
          <p:cNvPr id="7" name="Picture 6">
            <a:extLst>
              <a:ext uri="{FF2B5EF4-FFF2-40B4-BE49-F238E27FC236}">
                <a16:creationId xmlns:a16="http://schemas.microsoft.com/office/drawing/2014/main" id="{938EC373-79AF-48CD-9349-2BAA194F97F1}"/>
              </a:ext>
            </a:extLst>
          </p:cNvPr>
          <p:cNvPicPr>
            <a:picLocks noChangeAspect="1"/>
          </p:cNvPicPr>
          <p:nvPr/>
        </p:nvPicPr>
        <p:blipFill>
          <a:blip r:embed="rId3"/>
          <a:stretch>
            <a:fillRect/>
          </a:stretch>
        </p:blipFill>
        <p:spPr>
          <a:xfrm>
            <a:off x="6490252" y="2039988"/>
            <a:ext cx="2701010" cy="2473213"/>
          </a:xfrm>
          <a:prstGeom prst="rect">
            <a:avLst/>
          </a:prstGeom>
        </p:spPr>
      </p:pic>
      <p:sp>
        <p:nvSpPr>
          <p:cNvPr id="10" name="TextBox 9">
            <a:extLst>
              <a:ext uri="{FF2B5EF4-FFF2-40B4-BE49-F238E27FC236}">
                <a16:creationId xmlns:a16="http://schemas.microsoft.com/office/drawing/2014/main" id="{1B5747DA-6B90-4390-BED1-818637E563D8}"/>
              </a:ext>
            </a:extLst>
          </p:cNvPr>
          <p:cNvSpPr txBox="1"/>
          <p:nvPr/>
        </p:nvSpPr>
        <p:spPr>
          <a:xfrm>
            <a:off x="724489" y="4920639"/>
            <a:ext cx="4721271" cy="738664"/>
          </a:xfrm>
          <a:prstGeom prst="rect">
            <a:avLst/>
          </a:prstGeom>
          <a:noFill/>
        </p:spPr>
        <p:txBody>
          <a:bodyPr wrap="square">
            <a:spAutoFit/>
          </a:bodyPr>
          <a:lstStyle/>
          <a:p>
            <a:pPr algn="just">
              <a:lnSpc>
                <a:spcPct val="100000"/>
              </a:lnSpc>
              <a:spcBef>
                <a:spcPts val="1000"/>
              </a:spcBef>
              <a:spcAft>
                <a:spcPts val="600"/>
              </a:spcAft>
            </a:pPr>
            <a:r>
              <a:rPr lang="en-US" sz="1400" b="1" dirty="0">
                <a:solidFill>
                  <a:prstClr val="black">
                    <a:lumMod val="75000"/>
                    <a:lumOff val="25000"/>
                  </a:prstClr>
                </a:solidFill>
                <a:latin typeface="Segoe UI" panose="020B0502040204020203" pitchFamily="34" charset="0"/>
                <a:cs typeface="Segoe UI" panose="020B0502040204020203" pitchFamily="34" charset="0"/>
              </a:rPr>
              <a:t>Pointer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mengakses</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alamat</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dari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sebuah</a:t>
            </a:r>
            <a:r>
              <a:rPr lang="en-US" sz="1400" dirty="0">
                <a:solidFill>
                  <a:prstClr val="black">
                    <a:lumMod val="75000"/>
                    <a:lumOff val="25000"/>
                  </a:prstClr>
                </a:solidFill>
                <a:latin typeface="Segoe UI" panose="020B0502040204020203" pitchFamily="34" charset="0"/>
                <a:cs typeface="Segoe UI" panose="020B0502040204020203" pitchFamily="34" charset="0"/>
              </a:rPr>
              <a:t> variable dan </a:t>
            </a:r>
            <a:r>
              <a:rPr lang="en-US" sz="1400" dirty="0" err="1">
                <a:solidFill>
                  <a:prstClr val="black">
                    <a:lumMod val="75000"/>
                    <a:lumOff val="25000"/>
                  </a:prstClr>
                </a:solidFill>
                <a:latin typeface="Segoe UI" panose="020B0502040204020203" pitchFamily="34" charset="0"/>
                <a:cs typeface="Segoe UI" panose="020B0502040204020203" pitchFamily="34" charset="0"/>
              </a:rPr>
              <a:t>alamat</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tersebut</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diolah</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dengan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berbagai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implementasi</a:t>
            </a:r>
            <a:r>
              <a:rPr lang="en-US" sz="1400" dirty="0">
                <a:solidFill>
                  <a:prstClr val="black">
                    <a:lumMod val="75000"/>
                    <a:lumOff val="25000"/>
                  </a:prstClr>
                </a:solidFill>
                <a:latin typeface="Segoe UI" panose="020B0502040204020203" pitchFamily="34" charset="0"/>
                <a:cs typeface="Segoe UI" panose="020B0502040204020203" pitchFamily="34" charset="0"/>
              </a:rPr>
              <a:t> pada program COVIDIARY</a:t>
            </a:r>
          </a:p>
        </p:txBody>
      </p:sp>
      <p:pic>
        <p:nvPicPr>
          <p:cNvPr id="12" name="Picture 11">
            <a:extLst>
              <a:ext uri="{FF2B5EF4-FFF2-40B4-BE49-F238E27FC236}">
                <a16:creationId xmlns:a16="http://schemas.microsoft.com/office/drawing/2014/main" id="{2A149F2B-44A8-48F9-870C-2C19F12958C7}"/>
              </a:ext>
            </a:extLst>
          </p:cNvPr>
          <p:cNvPicPr>
            <a:picLocks noChangeAspect="1"/>
          </p:cNvPicPr>
          <p:nvPr/>
        </p:nvPicPr>
        <p:blipFill>
          <a:blip r:embed="rId4"/>
          <a:stretch>
            <a:fillRect/>
          </a:stretch>
        </p:blipFill>
        <p:spPr>
          <a:xfrm>
            <a:off x="9382813" y="2228364"/>
            <a:ext cx="2234094" cy="1200636"/>
          </a:xfrm>
          <a:prstGeom prst="rect">
            <a:avLst/>
          </a:prstGeom>
        </p:spPr>
      </p:pic>
      <p:pic>
        <p:nvPicPr>
          <p:cNvPr id="14" name="Picture 13">
            <a:extLst>
              <a:ext uri="{FF2B5EF4-FFF2-40B4-BE49-F238E27FC236}">
                <a16:creationId xmlns:a16="http://schemas.microsoft.com/office/drawing/2014/main" id="{3298C35F-3806-4BD5-BA70-233022C4712B}"/>
              </a:ext>
            </a:extLst>
          </p:cNvPr>
          <p:cNvPicPr>
            <a:picLocks noChangeAspect="1"/>
          </p:cNvPicPr>
          <p:nvPr/>
        </p:nvPicPr>
        <p:blipFill>
          <a:blip r:embed="rId5"/>
          <a:stretch>
            <a:fillRect/>
          </a:stretch>
        </p:blipFill>
        <p:spPr>
          <a:xfrm>
            <a:off x="9382813" y="3706678"/>
            <a:ext cx="2701010" cy="540202"/>
          </a:xfrm>
          <a:prstGeom prst="rect">
            <a:avLst/>
          </a:prstGeom>
        </p:spPr>
      </p:pic>
      <p:pic>
        <p:nvPicPr>
          <p:cNvPr id="16" name="Picture 15">
            <a:extLst>
              <a:ext uri="{FF2B5EF4-FFF2-40B4-BE49-F238E27FC236}">
                <a16:creationId xmlns:a16="http://schemas.microsoft.com/office/drawing/2014/main" id="{442465E7-796A-4667-98E3-A491F2742404}"/>
              </a:ext>
            </a:extLst>
          </p:cNvPr>
          <p:cNvPicPr>
            <a:picLocks noChangeAspect="1"/>
          </p:cNvPicPr>
          <p:nvPr/>
        </p:nvPicPr>
        <p:blipFill>
          <a:blip r:embed="rId6"/>
          <a:stretch>
            <a:fillRect/>
          </a:stretch>
        </p:blipFill>
        <p:spPr>
          <a:xfrm>
            <a:off x="6490252" y="4443583"/>
            <a:ext cx="3638298" cy="1862121"/>
          </a:xfrm>
          <a:prstGeom prst="rect">
            <a:avLst/>
          </a:prstGeom>
        </p:spPr>
      </p:pic>
      <p:sp>
        <p:nvSpPr>
          <p:cNvPr id="13" name="TextBox 12">
            <a:extLst>
              <a:ext uri="{FF2B5EF4-FFF2-40B4-BE49-F238E27FC236}">
                <a16:creationId xmlns:a16="http://schemas.microsoft.com/office/drawing/2014/main" id="{D4A820EE-2D2C-42F7-8AA4-45FD18FD6FB1}"/>
              </a:ext>
            </a:extLst>
          </p:cNvPr>
          <p:cNvSpPr txBox="1"/>
          <p:nvPr/>
        </p:nvSpPr>
        <p:spPr>
          <a:xfrm>
            <a:off x="724489" y="5745251"/>
            <a:ext cx="4812742" cy="738664"/>
          </a:xfrm>
          <a:prstGeom prst="rect">
            <a:avLst/>
          </a:prstGeom>
          <a:noFill/>
        </p:spPr>
        <p:txBody>
          <a:bodyPr wrap="square">
            <a:spAutoFit/>
          </a:bodyPr>
          <a:lstStyle/>
          <a:p>
            <a:pPr algn="just">
              <a:lnSpc>
                <a:spcPct val="100000"/>
              </a:lnSpc>
              <a:spcBef>
                <a:spcPts val="1000"/>
              </a:spcBef>
              <a:spcAft>
                <a:spcPts val="600"/>
              </a:spcAft>
            </a:pPr>
            <a:r>
              <a:rPr lang="en-US" sz="1400" dirty="0" err="1">
                <a:solidFill>
                  <a:prstClr val="black">
                    <a:lumMod val="75000"/>
                    <a:lumOff val="25000"/>
                  </a:prstClr>
                </a:solidFill>
                <a:latin typeface="Segoe UI" panose="020B0502040204020203" pitchFamily="34" charset="0"/>
                <a:cs typeface="Segoe UI" panose="020B0502040204020203" pitchFamily="34" charset="0"/>
              </a:rPr>
              <a:t>Terdapat</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satu</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buah</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implementasi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dari</a:t>
            </a:r>
            <a:r>
              <a:rPr lang="en-US" sz="1400" dirty="0">
                <a:solidFill>
                  <a:prstClr val="black">
                    <a:lumMod val="75000"/>
                    <a:lumOff val="25000"/>
                  </a:prstClr>
                </a:solidFill>
                <a:latin typeface="Segoe UI" panose="020B0502040204020203" pitchFamily="34" charset="0"/>
                <a:cs typeface="Segoe UI" panose="020B0502040204020203" pitchFamily="34" charset="0"/>
              </a:rPr>
              <a:t> array </a:t>
            </a:r>
            <a:r>
              <a:rPr lang="en-US" sz="1400" dirty="0" err="1">
                <a:solidFill>
                  <a:prstClr val="black">
                    <a:lumMod val="75000"/>
                    <a:lumOff val="25000"/>
                  </a:prstClr>
                </a:solidFill>
                <a:latin typeface="Segoe UI" panose="020B0502040204020203" pitchFamily="34" charset="0"/>
                <a:cs typeface="Segoe UI" panose="020B0502040204020203" pitchFamily="34" charset="0"/>
              </a:rPr>
              <a:t>yaitu</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b="1" dirty="0">
                <a:solidFill>
                  <a:prstClr val="black">
                    <a:lumMod val="75000"/>
                    <a:lumOff val="25000"/>
                  </a:prstClr>
                </a:solidFill>
                <a:latin typeface="Segoe UI" panose="020B0502040204020203" pitchFamily="34" charset="0"/>
                <a:cs typeface="Segoe UI" panose="020B0502040204020203" pitchFamily="34" charset="0"/>
              </a:rPr>
              <a:t>Array of character</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menyimpan</a:t>
            </a:r>
            <a:r>
              <a:rPr lang="en-US" sz="1400" dirty="0">
                <a:solidFill>
                  <a:prstClr val="black">
                    <a:lumMod val="75000"/>
                    <a:lumOff val="25000"/>
                  </a:prstClr>
                </a:solidFill>
                <a:latin typeface="Segoe UI" panose="020B0502040204020203" pitchFamily="34" charset="0"/>
                <a:cs typeface="Segoe UI" panose="020B0502040204020203" pitchFamily="34" charset="0"/>
              </a:rPr>
              <a:t> value string pada variable C.</a:t>
            </a:r>
          </a:p>
        </p:txBody>
      </p:sp>
      <p:pic>
        <p:nvPicPr>
          <p:cNvPr id="15" name="Picture 14">
            <a:extLst>
              <a:ext uri="{FF2B5EF4-FFF2-40B4-BE49-F238E27FC236}">
                <a16:creationId xmlns:a16="http://schemas.microsoft.com/office/drawing/2014/main" id="{F7265FC8-4F0E-4267-88E8-8D150F2E3852}"/>
              </a:ext>
            </a:extLst>
          </p:cNvPr>
          <p:cNvPicPr>
            <a:picLocks noChangeAspect="1"/>
          </p:cNvPicPr>
          <p:nvPr/>
        </p:nvPicPr>
        <p:blipFill>
          <a:blip r:embed="rId7"/>
          <a:stretch>
            <a:fillRect/>
          </a:stretch>
        </p:blipFill>
        <p:spPr>
          <a:xfrm>
            <a:off x="4607511" y="6391588"/>
            <a:ext cx="7096495" cy="356550"/>
          </a:xfrm>
          <a:prstGeom prst="rect">
            <a:avLst/>
          </a:prstGeom>
        </p:spPr>
      </p:pic>
    </p:spTree>
    <p:extLst>
      <p:ext uri="{BB962C8B-B14F-4D97-AF65-F5344CB8AC3E}">
        <p14:creationId xmlns:p14="http://schemas.microsoft.com/office/powerpoint/2010/main" val="268220305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a:latin typeface="Segoe UI Light" panose="020B0502040204020203" pitchFamily="34" charset="0"/>
                <a:cs typeface="Segoe UI Light" panose="020B0502040204020203" pitchFamily="34" charset="0"/>
              </a:rPr>
              <a:t>Implementasi</a:t>
            </a:r>
            <a:r>
              <a:rPr lang="en-US" b="1" dirty="0">
                <a:latin typeface="Segoe UI Light" panose="020B0502040204020203" pitchFamily="34" charset="0"/>
                <a:cs typeface="Segoe UI Light" panose="020B0502040204020203" pitchFamily="34" charset="0"/>
              </a:rPr>
              <a:t> User Friendly</a:t>
            </a:r>
          </a:p>
        </p:txBody>
      </p:sp>
      <p:sp>
        <p:nvSpPr>
          <p:cNvPr id="5" name="Content Placeholder 4"/>
          <p:cNvSpPr>
            <a:spLocks noGrp="1"/>
          </p:cNvSpPr>
          <p:nvPr>
            <p:ph sz="half" idx="4294967295"/>
          </p:nvPr>
        </p:nvSpPr>
        <p:spPr>
          <a:xfrm>
            <a:off x="541610" y="1431009"/>
            <a:ext cx="4557164" cy="4623561"/>
          </a:xfrm>
        </p:spPr>
        <p:txBody>
          <a:bodyPr vert="horz" lIns="91440" tIns="45720" rIns="91440" bIns="45720" rtlCol="0">
            <a:normAutofit/>
          </a:bodyPr>
          <a:lstStyle/>
          <a:p>
            <a:pPr algn="just">
              <a:lnSpc>
                <a:spcPct val="100000"/>
              </a:lnSpc>
              <a:spcBef>
                <a:spcPts val="1000"/>
              </a:spcBef>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User friendly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diaplikasikan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dengan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cara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p>
          <a:p>
            <a:pPr marL="285750" indent="-285750" algn="just">
              <a:lnSpc>
                <a:spcPct val="100000"/>
              </a:lnSpc>
              <a:spcBef>
                <a:spcPts val="1000"/>
              </a:spcBef>
              <a:spcAft>
                <a:spcPts val="600"/>
              </a:spcAft>
              <a:buFont typeface="Arial" panose="020B0604020202020204" pitchFamily="34" charset="0"/>
              <a:buChar char="•"/>
            </a:pPr>
            <a:r>
              <a:rPr lang="en-US" sz="1400" dirty="0" err="1">
                <a:solidFill>
                  <a:prstClr val="black">
                    <a:lumMod val="75000"/>
                    <a:lumOff val="25000"/>
                  </a:prstClr>
                </a:solidFill>
                <a:latin typeface="Segoe UI" panose="020B0502040204020203" pitchFamily="34" charset="0"/>
                <a:cs typeface="Segoe UI" panose="020B0502040204020203" pitchFamily="34" charset="0"/>
              </a:rPr>
              <a:t>Membentuk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b="1" dirty="0">
                <a:solidFill>
                  <a:prstClr val="black">
                    <a:lumMod val="75000"/>
                    <a:lumOff val="25000"/>
                  </a:prstClr>
                </a:solidFill>
                <a:latin typeface="Segoe UI" panose="020B0502040204020203" pitchFamily="34" charset="0"/>
                <a:cs typeface="Segoe UI" panose="020B0502040204020203" pitchFamily="34" charset="0"/>
              </a:rPr>
              <a:t>menu</a:t>
            </a:r>
            <a:r>
              <a:rPr lang="en-US" sz="1400" dirty="0">
                <a:solidFill>
                  <a:prstClr val="black">
                    <a:lumMod val="75000"/>
                    <a:lumOff val="25000"/>
                  </a:prstClr>
                </a:solidFill>
                <a:latin typeface="Segoe UI" panose="020B0502040204020203" pitchFamily="34" charset="0"/>
                <a:cs typeface="Segoe UI" panose="020B0502040204020203" pitchFamily="34" charset="0"/>
              </a:rPr>
              <a:t> pada </a:t>
            </a:r>
            <a:r>
              <a:rPr lang="en-US" sz="1400" dirty="0" err="1">
                <a:solidFill>
                  <a:prstClr val="black">
                    <a:lumMod val="75000"/>
                    <a:lumOff val="25000"/>
                  </a:prstClr>
                </a:solidFill>
                <a:latin typeface="Segoe UI" panose="020B0502040204020203" pitchFamily="34" charset="0"/>
                <a:cs typeface="Segoe UI" panose="020B0502040204020203" pitchFamily="34" charset="0"/>
              </a:rPr>
              <a:t>awal</a:t>
            </a:r>
            <a:r>
              <a:rPr lang="en-US" sz="1400" dirty="0">
                <a:solidFill>
                  <a:prstClr val="black">
                    <a:lumMod val="75000"/>
                    <a:lumOff val="25000"/>
                  </a:prstClr>
                </a:solidFill>
                <a:latin typeface="Segoe UI" panose="020B0502040204020203" pitchFamily="34" charset="0"/>
                <a:cs typeface="Segoe UI" panose="020B0502040204020203" pitchFamily="34" charset="0"/>
              </a:rPr>
              <a:t> program</a:t>
            </a:r>
          </a:p>
          <a:p>
            <a:pPr marL="285750" indent="-285750" algn="just">
              <a:lnSpc>
                <a:spcPct val="100000"/>
              </a:lnSpc>
              <a:spcBef>
                <a:spcPts val="1000"/>
              </a:spcBef>
              <a:spcAft>
                <a:spcPts val="600"/>
              </a:spcAft>
              <a:buFont typeface="Arial" panose="020B0604020202020204" pitchFamily="34" charset="0"/>
              <a:buChar char="•"/>
            </a:pPr>
            <a:r>
              <a:rPr lang="en-US" sz="1400" b="1" dirty="0">
                <a:solidFill>
                  <a:prstClr val="black">
                    <a:lumMod val="75000"/>
                    <a:lumOff val="25000"/>
                  </a:prstClr>
                </a:solidFill>
                <a:latin typeface="Segoe UI" panose="020B0502040204020203" pitchFamily="34" charset="0"/>
                <a:cs typeface="Segoe UI" panose="020B0502040204020203" pitchFamily="34" charset="0"/>
              </a:rPr>
              <a:t>Input Handling</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sehingga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seluruh</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jenis</a:t>
            </a:r>
            <a:r>
              <a:rPr lang="en-US" sz="1400" dirty="0">
                <a:solidFill>
                  <a:prstClr val="black">
                    <a:lumMod val="75000"/>
                    <a:lumOff val="25000"/>
                  </a:prstClr>
                </a:solidFill>
                <a:latin typeface="Segoe UI" panose="020B0502040204020203" pitchFamily="34" charset="0"/>
                <a:cs typeface="Segoe UI" panose="020B0502040204020203" pitchFamily="34" charset="0"/>
              </a:rPr>
              <a:t> input </a:t>
            </a:r>
            <a:r>
              <a:rPr lang="en-US" sz="1400" dirty="0" err="1">
                <a:solidFill>
                  <a:prstClr val="black">
                    <a:lumMod val="75000"/>
                    <a:lumOff val="25000"/>
                  </a:prstClr>
                </a:solidFill>
                <a:latin typeface="Segoe UI" panose="020B0502040204020203" pitchFamily="34" charset="0"/>
                <a:cs typeface="Segoe UI" panose="020B0502040204020203" pitchFamily="34" charset="0"/>
              </a:rPr>
              <a:t>baik</a:t>
            </a:r>
            <a:r>
              <a:rPr lang="en-US" sz="1400" dirty="0">
                <a:solidFill>
                  <a:prstClr val="black">
                    <a:lumMod val="75000"/>
                    <a:lumOff val="25000"/>
                  </a:prstClr>
                </a:solidFill>
                <a:latin typeface="Segoe UI" panose="020B0502040204020203" pitchFamily="34" charset="0"/>
                <a:cs typeface="Segoe UI" panose="020B0502040204020203" pitchFamily="34" charset="0"/>
              </a:rPr>
              <a:t> yang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sesuai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maupun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tidak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dapat</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terakomodir</a:t>
            </a:r>
            <a:r>
              <a:rPr lang="en-US" sz="1400" dirty="0">
                <a:solidFill>
                  <a:prstClr val="black">
                    <a:lumMod val="75000"/>
                    <a:lumOff val="25000"/>
                  </a:prstClr>
                </a:solidFill>
                <a:latin typeface="Segoe UI" panose="020B0502040204020203" pitchFamily="34" charset="0"/>
                <a:cs typeface="Segoe UI" panose="020B0502040204020203" pitchFamily="34" charset="0"/>
              </a:rPr>
              <a:t> oleh program</a:t>
            </a:r>
          </a:p>
          <a:p>
            <a:pPr marL="285750" indent="-285750" algn="just">
              <a:lnSpc>
                <a:spcPct val="100000"/>
              </a:lnSpc>
              <a:spcBef>
                <a:spcPts val="1000"/>
              </a:spcBef>
              <a:spcAft>
                <a:spcPts val="600"/>
              </a:spcAft>
              <a:buFont typeface="Arial" panose="020B0604020202020204" pitchFamily="34" charset="0"/>
              <a:buChar char="•"/>
            </a:pPr>
            <a:r>
              <a:rPr lang="en-US" sz="1400" b="1" dirty="0" err="1">
                <a:solidFill>
                  <a:prstClr val="black">
                    <a:lumMod val="75000"/>
                    <a:lumOff val="25000"/>
                  </a:prstClr>
                </a:solidFill>
                <a:latin typeface="Segoe UI" panose="020B0502040204020203" pitchFamily="34" charset="0"/>
                <a:cs typeface="Segoe UI" panose="020B0502040204020203" pitchFamily="34" charset="0"/>
              </a:rPr>
              <a:t>Tampilan</a:t>
            </a:r>
            <a:r>
              <a:rPr lang="en-US" sz="1400" b="1" dirty="0">
                <a:solidFill>
                  <a:prstClr val="black">
                    <a:lumMod val="75000"/>
                    <a:lumOff val="25000"/>
                  </a:prstClr>
                </a:solidFill>
                <a:latin typeface="Segoe UI" panose="020B0502040204020203" pitchFamily="34" charset="0"/>
                <a:cs typeface="Segoe UI" panose="020B0502040204020203" pitchFamily="34" charset="0"/>
              </a:rPr>
              <a:t> yang </a:t>
            </a:r>
            <a:r>
              <a:rPr lang="en-US" sz="1400" b="1" dirty="0" err="1">
                <a:solidFill>
                  <a:prstClr val="black">
                    <a:lumMod val="75000"/>
                    <a:lumOff val="25000"/>
                  </a:prstClr>
                </a:solidFill>
                <a:latin typeface="Segoe UI" panose="020B0502040204020203" pitchFamily="34" charset="0"/>
                <a:cs typeface="Segoe UI" panose="020B0502040204020203" pitchFamily="34" charset="0"/>
              </a:rPr>
              <a:t>selalu</a:t>
            </a:r>
            <a:r>
              <a:rPr lang="en-US" sz="1400" b="1" dirty="0">
                <a:solidFill>
                  <a:prstClr val="black">
                    <a:lumMod val="75000"/>
                    <a:lumOff val="25000"/>
                  </a:prstClr>
                </a:solidFill>
                <a:latin typeface="Segoe UI" panose="020B0502040204020203" pitchFamily="34" charset="0"/>
                <a:cs typeface="Segoe UI" panose="020B0502040204020203" pitchFamily="34" charset="0"/>
              </a:rPr>
              <a:t> </a:t>
            </a:r>
            <a:r>
              <a:rPr lang="en-US" sz="1400" b="1" dirty="0" err="1">
                <a:solidFill>
                  <a:prstClr val="black">
                    <a:lumMod val="75000"/>
                    <a:lumOff val="25000"/>
                  </a:prstClr>
                </a:solidFill>
                <a:latin typeface="Segoe UI" panose="020B0502040204020203" pitchFamily="34" charset="0"/>
                <a:cs typeface="Segoe UI" panose="020B0502040204020203" pitchFamily="34" charset="0"/>
              </a:rPr>
              <a:t>bersih</a:t>
            </a:r>
            <a:r>
              <a:rPr lang="en-US" sz="1400" dirty="0">
                <a:solidFill>
                  <a:prstClr val="black">
                    <a:lumMod val="75000"/>
                    <a:lumOff val="25000"/>
                  </a:prstClr>
                </a:solidFill>
                <a:latin typeface="Segoe UI" panose="020B0502040204020203" pitchFamily="34" charset="0"/>
                <a:cs typeface="Segoe UI" panose="020B0502040204020203" pitchFamily="34" charset="0"/>
              </a:rPr>
              <a:t> pada </a:t>
            </a:r>
            <a:r>
              <a:rPr lang="en-US" sz="1400" dirty="0" err="1">
                <a:solidFill>
                  <a:prstClr val="black">
                    <a:lumMod val="75000"/>
                    <a:lumOff val="25000"/>
                  </a:prstClr>
                </a:solidFill>
                <a:latin typeface="Segoe UI" panose="020B0502040204020203" pitchFamily="34" charset="0"/>
                <a:cs typeface="Segoe UI" panose="020B0502040204020203" pitchFamily="34" charset="0"/>
              </a:rPr>
              <a:t>setiap</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i="1" dirty="0">
                <a:solidFill>
                  <a:prstClr val="black">
                    <a:lumMod val="75000"/>
                    <a:lumOff val="25000"/>
                  </a:prstClr>
                </a:solidFill>
                <a:latin typeface="Segoe UI" panose="020B0502040204020203" pitchFamily="34" charset="0"/>
                <a:cs typeface="Segoe UI" panose="020B0502040204020203" pitchFamily="34" charset="0"/>
              </a:rPr>
              <a:t>task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menggunakan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system(“</a:t>
            </a:r>
            <a:r>
              <a:rPr lang="en-US" sz="1400" dirty="0" err="1">
                <a:solidFill>
                  <a:prstClr val="black">
                    <a:lumMod val="75000"/>
                    <a:lumOff val="25000"/>
                  </a:prstClr>
                </a:solidFill>
                <a:latin typeface="Segoe UI" panose="020B0502040204020203" pitchFamily="34" charset="0"/>
                <a:cs typeface="Segoe UI" panose="020B0502040204020203" pitchFamily="34" charset="0"/>
              </a:rPr>
              <a:t>cls</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sehingga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tidak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membingungkan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pengguna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dengan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banyaknya</a:t>
            </a:r>
            <a:r>
              <a:rPr lang="en-US" sz="1400" dirty="0">
                <a:solidFill>
                  <a:prstClr val="black">
                    <a:lumMod val="75000"/>
                    <a:lumOff val="25000"/>
                  </a:prstClr>
                </a:solidFill>
                <a:latin typeface="Segoe UI" panose="020B0502040204020203" pitchFamily="34" charset="0"/>
                <a:cs typeface="Segoe UI" panose="020B0502040204020203" pitchFamily="34" charset="0"/>
              </a:rPr>
              <a:t> kata-kata pada program</a:t>
            </a:r>
          </a:p>
          <a:p>
            <a:pPr marL="285750" indent="-285750" algn="just">
              <a:lnSpc>
                <a:spcPct val="100000"/>
              </a:lnSpc>
              <a:spcBef>
                <a:spcPts val="1000"/>
              </a:spcBef>
              <a:spcAft>
                <a:spcPts val="600"/>
              </a:spcAft>
              <a:buFont typeface="Arial" panose="020B0604020202020204" pitchFamily="34" charset="0"/>
              <a:buChar char="•"/>
            </a:pPr>
            <a:r>
              <a:rPr lang="en-US" sz="1400" b="1" dirty="0" err="1">
                <a:solidFill>
                  <a:prstClr val="black">
                    <a:lumMod val="75000"/>
                    <a:lumOff val="25000"/>
                  </a:prstClr>
                </a:solidFill>
                <a:latin typeface="Segoe UI" panose="020B0502040204020203" pitchFamily="34" charset="0"/>
                <a:cs typeface="Segoe UI" panose="020B0502040204020203" pitchFamily="34" charset="0"/>
              </a:rPr>
              <a:t>Tampilan</a:t>
            </a:r>
            <a:r>
              <a:rPr lang="en-US" sz="1400" b="1" dirty="0">
                <a:solidFill>
                  <a:prstClr val="black">
                    <a:lumMod val="75000"/>
                    <a:lumOff val="25000"/>
                  </a:prstClr>
                </a:solidFill>
                <a:latin typeface="Segoe UI" panose="020B0502040204020203" pitchFamily="34" charset="0"/>
                <a:cs typeface="Segoe UI" panose="020B0502040204020203" pitchFamily="34" charset="0"/>
              </a:rPr>
              <a:t> </a:t>
            </a:r>
            <a:r>
              <a:rPr lang="en-US" sz="1400" b="1" dirty="0" err="1">
                <a:solidFill>
                  <a:prstClr val="black">
                    <a:lumMod val="75000"/>
                    <a:lumOff val="25000"/>
                  </a:prstClr>
                </a:solidFill>
                <a:latin typeface="Segoe UI" panose="020B0502040204020203" pitchFamily="34" charset="0"/>
                <a:cs typeface="Segoe UI" panose="020B0502040204020203" pitchFamily="34" charset="0"/>
              </a:rPr>
              <a:t>hasil</a:t>
            </a:r>
            <a:r>
              <a:rPr lang="en-US" sz="1400" b="1" dirty="0">
                <a:solidFill>
                  <a:prstClr val="black">
                    <a:lumMod val="75000"/>
                    <a:lumOff val="25000"/>
                  </a:prstClr>
                </a:solidFill>
                <a:latin typeface="Segoe UI" panose="020B0502040204020203" pitchFamily="34" charset="0"/>
                <a:cs typeface="Segoe UI" panose="020B0502040204020203" pitchFamily="34" charset="0"/>
              </a:rPr>
              <a:t> yang </a:t>
            </a:r>
            <a:r>
              <a:rPr lang="en-US" sz="1400" b="1" dirty="0" err="1">
                <a:solidFill>
                  <a:prstClr val="black">
                    <a:lumMod val="75000"/>
                    <a:lumOff val="25000"/>
                  </a:prstClr>
                </a:solidFill>
                <a:latin typeface="Segoe UI" panose="020B0502040204020203" pitchFamily="34" charset="0"/>
                <a:cs typeface="Segoe UI" panose="020B0502040204020203" pitchFamily="34" charset="0"/>
              </a:rPr>
              <a:t>membentuk</a:t>
            </a:r>
            <a:r>
              <a:rPr lang="en-US" sz="1400" b="1" dirty="0">
                <a:solidFill>
                  <a:prstClr val="black">
                    <a:lumMod val="75000"/>
                    <a:lumOff val="25000"/>
                  </a:prstClr>
                </a:solidFill>
                <a:latin typeface="Segoe UI" panose="020B0502040204020203" pitchFamily="34" charset="0"/>
                <a:cs typeface="Segoe UI" panose="020B0502040204020203" pitchFamily="34" charset="0"/>
              </a:rPr>
              <a:t> </a:t>
            </a:r>
            <a:r>
              <a:rPr lang="en-US" sz="1400" b="1" dirty="0" err="1">
                <a:solidFill>
                  <a:prstClr val="black">
                    <a:lumMod val="75000"/>
                    <a:lumOff val="25000"/>
                  </a:prstClr>
                </a:solidFill>
                <a:latin typeface="Segoe UI" panose="020B0502040204020203" pitchFamily="34" charset="0"/>
                <a:cs typeface="Segoe UI" panose="020B0502040204020203" pitchFamily="34" charset="0"/>
              </a:rPr>
              <a:t>tabel</a:t>
            </a:r>
            <a:r>
              <a:rPr lang="en-US" sz="1400" b="1"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a:solidFill>
                  <a:prstClr val="black">
                    <a:lumMod val="75000"/>
                    <a:lumOff val="25000"/>
                  </a:prstClr>
                </a:solidFill>
                <a:latin typeface="Segoe UI" panose="020B0502040204020203" pitchFamily="34" charset="0"/>
                <a:cs typeface="Segoe UI" panose="020B0502040204020203" pitchFamily="34" charset="0"/>
              </a:rPr>
              <a:t>yang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rapi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sehingga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memudahkan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pengguna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dalam</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membaca</a:t>
            </a:r>
            <a:r>
              <a:rPr lang="en-US" sz="1400" dirty="0">
                <a:solidFill>
                  <a:prstClr val="black">
                    <a:lumMod val="75000"/>
                    <a:lumOff val="25000"/>
                  </a:prstClr>
                </a:solidFill>
                <a:latin typeface="Segoe UI" panose="020B0502040204020203" pitchFamily="34" charset="0"/>
                <a:cs typeface="Segoe UI" panose="020B0502040204020203" pitchFamily="34" charset="0"/>
              </a:rPr>
              <a:t> data</a:t>
            </a:r>
          </a:p>
        </p:txBody>
      </p:sp>
      <p:pic>
        <p:nvPicPr>
          <p:cNvPr id="2" name="Picture 1">
            <a:extLst>
              <a:ext uri="{FF2B5EF4-FFF2-40B4-BE49-F238E27FC236}">
                <a16:creationId xmlns:a16="http://schemas.microsoft.com/office/drawing/2014/main" id="{6595E7C6-B181-4E83-993B-1E4616E67BFB}"/>
              </a:ext>
            </a:extLst>
          </p:cNvPr>
          <p:cNvPicPr>
            <a:picLocks noChangeAspect="1"/>
          </p:cNvPicPr>
          <p:nvPr/>
        </p:nvPicPr>
        <p:blipFill>
          <a:blip r:embed="rId2"/>
          <a:srcRect/>
          <a:stretch/>
        </p:blipFill>
        <p:spPr>
          <a:xfrm>
            <a:off x="5695633" y="448056"/>
            <a:ext cx="5039424" cy="3354109"/>
          </a:xfrm>
          <a:prstGeom prst="rect">
            <a:avLst/>
          </a:prstGeom>
        </p:spPr>
      </p:pic>
      <p:pic>
        <p:nvPicPr>
          <p:cNvPr id="6" name="Picture 5">
            <a:extLst>
              <a:ext uri="{FF2B5EF4-FFF2-40B4-BE49-F238E27FC236}">
                <a16:creationId xmlns:a16="http://schemas.microsoft.com/office/drawing/2014/main" id="{417B34A6-C0D8-4AE6-B2DF-3794D7BFEFEC}"/>
              </a:ext>
            </a:extLst>
          </p:cNvPr>
          <p:cNvPicPr>
            <a:picLocks noChangeAspect="1"/>
          </p:cNvPicPr>
          <p:nvPr/>
        </p:nvPicPr>
        <p:blipFill>
          <a:blip r:embed="rId3"/>
          <a:stretch>
            <a:fillRect/>
          </a:stretch>
        </p:blipFill>
        <p:spPr>
          <a:xfrm>
            <a:off x="5678733" y="3908095"/>
            <a:ext cx="5992060" cy="2732131"/>
          </a:xfrm>
          <a:prstGeom prst="rect">
            <a:avLst/>
          </a:prstGeom>
        </p:spPr>
      </p:pic>
    </p:spTree>
    <p:extLst>
      <p:ext uri="{BB962C8B-B14F-4D97-AF65-F5344CB8AC3E}">
        <p14:creationId xmlns:p14="http://schemas.microsoft.com/office/powerpoint/2010/main" val="140006993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a:latin typeface="Segoe UI Light" panose="020B0502040204020203" pitchFamily="34" charset="0"/>
                <a:cs typeface="Segoe UI Light" panose="020B0502040204020203" pitchFamily="34" charset="0"/>
              </a:rPr>
              <a:t>Implementasi</a:t>
            </a:r>
            <a:r>
              <a:rPr lang="en-US" b="1" dirty="0">
                <a:latin typeface="Segoe UI Light" panose="020B0502040204020203" pitchFamily="34" charset="0"/>
                <a:cs typeface="Segoe UI Light" panose="020B0502040204020203" pitchFamily="34" charset="0"/>
              </a:rPr>
              <a:t> Searching dan Sorting</a:t>
            </a:r>
          </a:p>
        </p:txBody>
      </p:sp>
      <p:sp>
        <p:nvSpPr>
          <p:cNvPr id="5" name="Content Placeholder 4"/>
          <p:cNvSpPr>
            <a:spLocks noGrp="1"/>
          </p:cNvSpPr>
          <p:nvPr>
            <p:ph sz="half" idx="4294967295"/>
          </p:nvPr>
        </p:nvSpPr>
        <p:spPr>
          <a:xfrm>
            <a:off x="633050" y="1311922"/>
            <a:ext cx="4557164" cy="3487574"/>
          </a:xfrm>
        </p:spPr>
        <p:txBody>
          <a:bodyPr vert="horz" lIns="91440" tIns="45720" rIns="91440" bIns="45720" rtlCol="0">
            <a:normAutofit/>
          </a:bodyPr>
          <a:lstStyle/>
          <a:p>
            <a:pPr algn="just">
              <a:lnSpc>
                <a:spcPct val="100000"/>
              </a:lnSpc>
              <a:spcBef>
                <a:spcPts val="1000"/>
              </a:spcBef>
              <a:spcAft>
                <a:spcPts val="600"/>
              </a:spcAft>
            </a:pPr>
            <a:r>
              <a:rPr lang="en-US" sz="1400" dirty="0">
                <a:solidFill>
                  <a:prstClr val="black">
                    <a:lumMod val="75000"/>
                    <a:lumOff val="25000"/>
                  </a:prstClr>
                </a:solidFill>
                <a:latin typeface="Segoe UI" panose="020B0502040204020203" pitchFamily="34" charset="0"/>
                <a:cs typeface="Segoe UI" panose="020B0502040204020203" pitchFamily="34" charset="0"/>
              </a:rPr>
              <a:t>Searching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diimplementasikan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dengan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membuat</a:t>
            </a:r>
            <a:r>
              <a:rPr lang="en-US" sz="1400" i="1" dirty="0">
                <a:solidFill>
                  <a:prstClr val="black">
                    <a:lumMod val="75000"/>
                    <a:lumOff val="25000"/>
                  </a:prstClr>
                </a:solidFill>
                <a:latin typeface="Segoe UI" panose="020B0502040204020203" pitchFamily="34" charset="0"/>
                <a:cs typeface="Segoe UI" panose="020B0502040204020203" pitchFamily="34" charset="0"/>
              </a:rPr>
              <a:t> task</a:t>
            </a:r>
            <a:r>
              <a:rPr lang="en-US" sz="1400" dirty="0">
                <a:solidFill>
                  <a:prstClr val="black">
                    <a:lumMod val="75000"/>
                    <a:lumOff val="25000"/>
                  </a:prstClr>
                </a:solidFill>
                <a:latin typeface="Segoe UI" panose="020B0502040204020203" pitchFamily="34" charset="0"/>
                <a:cs typeface="Segoe UI" panose="020B0502040204020203" pitchFamily="34" charset="0"/>
              </a:rPr>
              <a:t> agar </a:t>
            </a:r>
            <a:r>
              <a:rPr lang="en-US" sz="1400" dirty="0" err="1">
                <a:solidFill>
                  <a:prstClr val="black">
                    <a:lumMod val="75000"/>
                    <a:lumOff val="25000"/>
                  </a:prstClr>
                </a:solidFill>
                <a:latin typeface="Segoe UI" panose="020B0502040204020203" pitchFamily="34" charset="0"/>
                <a:cs typeface="Segoe UI" panose="020B0502040204020203" pitchFamily="34" charset="0"/>
              </a:rPr>
              <a:t>pengguna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dapat</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mencari</a:t>
            </a:r>
            <a:r>
              <a:rPr lang="en-US" sz="1400" dirty="0">
                <a:solidFill>
                  <a:prstClr val="black">
                    <a:lumMod val="75000"/>
                    <a:lumOff val="25000"/>
                  </a:prstClr>
                </a:solidFill>
                <a:latin typeface="Segoe UI" panose="020B0502040204020203" pitchFamily="34" charset="0"/>
                <a:cs typeface="Segoe UI" panose="020B0502040204020203" pitchFamily="34" charset="0"/>
              </a:rPr>
              <a:t> data yang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telah</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diinput</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Pencarian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dapat</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berdasarkan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lokasi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atau</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berdasarkan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tanggal</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Metode</a:t>
            </a:r>
            <a:r>
              <a:rPr lang="en-US" sz="1400" dirty="0">
                <a:solidFill>
                  <a:prstClr val="black">
                    <a:lumMod val="75000"/>
                    <a:lumOff val="25000"/>
                  </a:prstClr>
                </a:solidFill>
                <a:latin typeface="Segoe UI" panose="020B0502040204020203" pitchFamily="34" charset="0"/>
                <a:cs typeface="Segoe UI" panose="020B0502040204020203" pitchFamily="34" charset="0"/>
              </a:rPr>
              <a:t> searching yang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adalah</a:t>
            </a:r>
            <a:r>
              <a:rPr lang="en-US" sz="1400" dirty="0">
                <a:solidFill>
                  <a:prstClr val="black">
                    <a:lumMod val="75000"/>
                    <a:lumOff val="25000"/>
                  </a:prstClr>
                </a:solidFill>
                <a:latin typeface="Segoe UI" panose="020B0502040204020203" pitchFamily="34" charset="0"/>
                <a:cs typeface="Segoe UI" panose="020B0502040204020203" pitchFamily="34" charset="0"/>
              </a:rPr>
              <a:t> linear search. Linear search </a:t>
            </a:r>
            <a:r>
              <a:rPr lang="en-US" sz="1400" dirty="0" err="1">
                <a:solidFill>
                  <a:prstClr val="black">
                    <a:lumMod val="75000"/>
                    <a:lumOff val="25000"/>
                  </a:prstClr>
                </a:solidFill>
                <a:latin typeface="Segoe UI" panose="020B0502040204020203" pitchFamily="34" charset="0"/>
                <a:cs typeface="Segoe UI" panose="020B0502040204020203" pitchFamily="34" charset="0"/>
              </a:rPr>
              <a:t>adalah</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metode</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menemukan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elemen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dalam</a:t>
            </a:r>
            <a:r>
              <a:rPr lang="en-US" sz="1400" dirty="0">
                <a:solidFill>
                  <a:prstClr val="black">
                    <a:lumMod val="75000"/>
                    <a:lumOff val="25000"/>
                  </a:prstClr>
                </a:solidFill>
                <a:latin typeface="Segoe UI" panose="020B0502040204020203" pitchFamily="34" charset="0"/>
                <a:cs typeface="Segoe UI" panose="020B0502040204020203" pitchFamily="34" charset="0"/>
              </a:rPr>
              <a:t> daftar.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Diaplikasikan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dengan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cara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berurutan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memeriksa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setiap</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elemen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dari</a:t>
            </a:r>
            <a:r>
              <a:rPr lang="en-US" sz="1400" dirty="0">
                <a:solidFill>
                  <a:prstClr val="black">
                    <a:lumMod val="75000"/>
                    <a:lumOff val="25000"/>
                  </a:prstClr>
                </a:solidFill>
                <a:latin typeface="Segoe UI" panose="020B0502040204020203" pitchFamily="34" charset="0"/>
                <a:cs typeface="Segoe UI" panose="020B0502040204020203" pitchFamily="34" charset="0"/>
              </a:rPr>
              <a:t> daftar </a:t>
            </a:r>
            <a:r>
              <a:rPr lang="en-US" sz="1400" dirty="0" err="1">
                <a:solidFill>
                  <a:prstClr val="black">
                    <a:lumMod val="75000"/>
                    <a:lumOff val="25000"/>
                  </a:prstClr>
                </a:solidFill>
                <a:latin typeface="Segoe UI" panose="020B0502040204020203" pitchFamily="34" charset="0"/>
                <a:cs typeface="Segoe UI" panose="020B0502040204020203" pitchFamily="34" charset="0"/>
              </a:rPr>
              <a:t>sampai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kecocokan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ditemukan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atau</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seluruh</a:t>
            </a:r>
            <a:r>
              <a:rPr lang="en-US" sz="1400" dirty="0">
                <a:solidFill>
                  <a:prstClr val="black">
                    <a:lumMod val="75000"/>
                    <a:lumOff val="25000"/>
                  </a:prstClr>
                </a:solidFill>
                <a:latin typeface="Segoe UI" panose="020B0502040204020203" pitchFamily="34" charset="0"/>
                <a:cs typeface="Segoe UI" panose="020B0502040204020203" pitchFamily="34" charset="0"/>
              </a:rPr>
              <a:t> daftar </a:t>
            </a:r>
            <a:r>
              <a:rPr lang="en-US" sz="1400" dirty="0" err="1">
                <a:solidFill>
                  <a:prstClr val="black">
                    <a:lumMod val="75000"/>
                    <a:lumOff val="25000"/>
                  </a:prstClr>
                </a:solidFill>
                <a:latin typeface="Segoe UI" panose="020B0502040204020203" pitchFamily="34" charset="0"/>
                <a:cs typeface="Segoe UI" panose="020B0502040204020203" pitchFamily="34" charset="0"/>
              </a:rPr>
              <a:t>telah</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dicari</a:t>
            </a:r>
            <a:r>
              <a:rPr lang="en-US" sz="1400" dirty="0">
                <a:solidFill>
                  <a:prstClr val="black">
                    <a:lumMod val="75000"/>
                    <a:lumOff val="25000"/>
                  </a:prstClr>
                </a:solidFill>
                <a:latin typeface="Segoe UI" panose="020B0502040204020203" pitchFamily="34" charset="0"/>
                <a:cs typeface="Segoe UI" panose="020B0502040204020203" pitchFamily="34" charset="0"/>
              </a:rPr>
              <a:t>.</a:t>
            </a:r>
            <a:endParaRPr lang="en-US" sz="1400" i="1"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DD5FEB54-91BD-4203-997E-5430FB61774B}"/>
              </a:ext>
            </a:extLst>
          </p:cNvPr>
          <p:cNvPicPr>
            <a:picLocks noChangeAspect="1"/>
          </p:cNvPicPr>
          <p:nvPr/>
        </p:nvPicPr>
        <p:blipFill rotWithShape="1">
          <a:blip r:embed="rId2"/>
          <a:srcRect l="3247" r="4005"/>
          <a:stretch/>
        </p:blipFill>
        <p:spPr>
          <a:xfrm>
            <a:off x="521207" y="3753282"/>
            <a:ext cx="4887686" cy="2540000"/>
          </a:xfrm>
          <a:prstGeom prst="rect">
            <a:avLst/>
          </a:prstGeom>
        </p:spPr>
      </p:pic>
      <p:sp>
        <p:nvSpPr>
          <p:cNvPr id="7" name="Content Placeholder 4">
            <a:extLst>
              <a:ext uri="{FF2B5EF4-FFF2-40B4-BE49-F238E27FC236}">
                <a16:creationId xmlns:a16="http://schemas.microsoft.com/office/drawing/2014/main" id="{EEF75EF0-34FB-4848-AE75-981339E6CDD6}"/>
              </a:ext>
            </a:extLst>
          </p:cNvPr>
          <p:cNvSpPr txBox="1">
            <a:spLocks/>
          </p:cNvSpPr>
          <p:nvPr/>
        </p:nvSpPr>
        <p:spPr>
          <a:xfrm>
            <a:off x="6586810" y="1311922"/>
            <a:ext cx="4557164" cy="348757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just">
              <a:lnSpc>
                <a:spcPct val="100000"/>
              </a:lnSpc>
              <a:spcAft>
                <a:spcPts val="600"/>
              </a:spcAft>
            </a:pPr>
            <a:r>
              <a:rPr lang="en-ID" sz="1400">
                <a:solidFill>
                  <a:prstClr val="black">
                    <a:lumMod val="75000"/>
                    <a:lumOff val="25000"/>
                  </a:prstClr>
                </a:solidFill>
                <a:latin typeface="Segoe UI" panose="020B0502040204020203" pitchFamily="34" charset="0"/>
                <a:cs typeface="Segoe UI" panose="020B0502040204020203" pitchFamily="34" charset="0"/>
              </a:rPr>
              <a:t>Sorting diimplementasikan sehingga seluruh data yang ditampilkan dari searching by location, searching by time dan display all data sudah dalam keadaan berurut dari tanggal yang terlampau hingga tanggal yang terdekat. Metode sorting yang digunakan adalah bubble sort.  Bubble sort adalah algoritme pengurutan sederhana yang berulang kali menelusuri daftar, membandingkan elemen yang berdekatan, dan menukarnya jika urutannya salah.</a:t>
            </a:r>
            <a:endParaRPr lang="en-ID" sz="1400" i="1">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4DC4A189-2D9F-4958-9DE3-E8A764271773}"/>
              </a:ext>
            </a:extLst>
          </p:cNvPr>
          <p:cNvPicPr>
            <a:picLocks noChangeAspect="1"/>
          </p:cNvPicPr>
          <p:nvPr/>
        </p:nvPicPr>
        <p:blipFill>
          <a:blip r:embed="rId3"/>
          <a:stretch>
            <a:fillRect/>
          </a:stretch>
        </p:blipFill>
        <p:spPr>
          <a:xfrm>
            <a:off x="6917257" y="3594332"/>
            <a:ext cx="3896269" cy="2857899"/>
          </a:xfrm>
          <a:prstGeom prst="rect">
            <a:avLst/>
          </a:prstGeom>
        </p:spPr>
      </p:pic>
    </p:spTree>
    <p:extLst>
      <p:ext uri="{BB962C8B-B14F-4D97-AF65-F5344CB8AC3E}">
        <p14:creationId xmlns:p14="http://schemas.microsoft.com/office/powerpoint/2010/main" val="375431426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0532873" cy="640080"/>
          </a:xfrm>
        </p:spPr>
        <p:txBody>
          <a:bodyPr>
            <a:normAutofit fontScale="90000"/>
          </a:bodyPr>
          <a:lstStyle/>
          <a:p>
            <a:r>
              <a:rPr lang="en-US" b="1" dirty="0" err="1">
                <a:latin typeface="Segoe UI Light" panose="020B0502040204020203" pitchFamily="34" charset="0"/>
                <a:cs typeface="Segoe UI Light" panose="020B0502040204020203" pitchFamily="34" charset="0"/>
              </a:rPr>
              <a:t>Implementasi</a:t>
            </a:r>
            <a:r>
              <a:rPr lang="en-US" b="1" dirty="0">
                <a:latin typeface="Segoe UI Light" panose="020B0502040204020203" pitchFamily="34" charset="0"/>
                <a:cs typeface="Segoe UI Light" panose="020B0502040204020203" pitchFamily="34" charset="0"/>
              </a:rPr>
              <a:t> Dynamic Memory Allocation dan Dynamic Data Structure</a:t>
            </a:r>
          </a:p>
        </p:txBody>
      </p:sp>
      <p:pic>
        <p:nvPicPr>
          <p:cNvPr id="6" name="Picture 5">
            <a:extLst>
              <a:ext uri="{FF2B5EF4-FFF2-40B4-BE49-F238E27FC236}">
                <a16:creationId xmlns:a16="http://schemas.microsoft.com/office/drawing/2014/main" id="{3F022A67-7229-408C-A45F-892519383D78}"/>
              </a:ext>
            </a:extLst>
          </p:cNvPr>
          <p:cNvPicPr>
            <a:picLocks noChangeAspect="1"/>
          </p:cNvPicPr>
          <p:nvPr/>
        </p:nvPicPr>
        <p:blipFill>
          <a:blip r:embed="rId2"/>
          <a:stretch>
            <a:fillRect/>
          </a:stretch>
        </p:blipFill>
        <p:spPr>
          <a:xfrm>
            <a:off x="6652812" y="1447011"/>
            <a:ext cx="3638298" cy="1862121"/>
          </a:xfrm>
          <a:prstGeom prst="rect">
            <a:avLst/>
          </a:prstGeom>
        </p:spPr>
      </p:pic>
      <p:sp>
        <p:nvSpPr>
          <p:cNvPr id="7" name="TextBox 6">
            <a:extLst>
              <a:ext uri="{FF2B5EF4-FFF2-40B4-BE49-F238E27FC236}">
                <a16:creationId xmlns:a16="http://schemas.microsoft.com/office/drawing/2014/main" id="{2001540F-13E3-480D-896B-7BDF71B70D25}"/>
              </a:ext>
            </a:extLst>
          </p:cNvPr>
          <p:cNvSpPr txBox="1"/>
          <p:nvPr/>
        </p:nvSpPr>
        <p:spPr>
          <a:xfrm>
            <a:off x="653287" y="2378071"/>
            <a:ext cx="4638443" cy="1600438"/>
          </a:xfrm>
          <a:prstGeom prst="rect">
            <a:avLst/>
          </a:prstGeom>
          <a:noFill/>
        </p:spPr>
        <p:txBody>
          <a:bodyPr wrap="square">
            <a:spAutoFit/>
          </a:bodyPr>
          <a:lstStyle/>
          <a:p>
            <a:pPr algn="just">
              <a:lnSpc>
                <a:spcPct val="100000"/>
              </a:lnSpc>
              <a:spcBef>
                <a:spcPts val="1000"/>
              </a:spcBef>
              <a:spcAft>
                <a:spcPts val="600"/>
              </a:spcAft>
            </a:pPr>
            <a:r>
              <a:rPr lang="en-US" sz="1400" b="1" dirty="0">
                <a:solidFill>
                  <a:prstClr val="black">
                    <a:lumMod val="75000"/>
                    <a:lumOff val="25000"/>
                  </a:prstClr>
                </a:solidFill>
                <a:latin typeface="Segoe UI" panose="020B0502040204020203" pitchFamily="34" charset="0"/>
                <a:cs typeface="Segoe UI" panose="020B0502040204020203" pitchFamily="34" charset="0"/>
              </a:rPr>
              <a:t>Dynamic </a:t>
            </a:r>
            <a:r>
              <a:rPr lang="en-US" sz="1400" b="1" dirty="0" err="1">
                <a:solidFill>
                  <a:prstClr val="black">
                    <a:lumMod val="75000"/>
                    <a:lumOff val="25000"/>
                  </a:prstClr>
                </a:solidFill>
                <a:latin typeface="Segoe UI" panose="020B0502040204020203" pitchFamily="34" charset="0"/>
                <a:cs typeface="Segoe UI" panose="020B0502040204020203" pitchFamily="34" charset="0"/>
              </a:rPr>
              <a:t>Memorry</a:t>
            </a:r>
            <a:r>
              <a:rPr lang="en-US" sz="1400" b="1" dirty="0">
                <a:solidFill>
                  <a:prstClr val="black">
                    <a:lumMod val="75000"/>
                    <a:lumOff val="25000"/>
                  </a:prstClr>
                </a:solidFill>
                <a:latin typeface="Segoe UI" panose="020B0502040204020203" pitchFamily="34" charset="0"/>
                <a:cs typeface="Segoe UI" panose="020B0502040204020203" pitchFamily="34" charset="0"/>
              </a:rPr>
              <a:t> Allocation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mengalokasi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blok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memori</a:t>
            </a:r>
            <a:r>
              <a:rPr lang="en-US" sz="1400" dirty="0">
                <a:solidFill>
                  <a:prstClr val="black">
                    <a:lumMod val="75000"/>
                    <a:lumOff val="25000"/>
                  </a:prstClr>
                </a:solidFill>
                <a:latin typeface="Segoe UI" panose="020B0502040204020203" pitchFamily="34" charset="0"/>
                <a:cs typeface="Segoe UI" panose="020B0502040204020203" pitchFamily="34" charset="0"/>
              </a:rPr>
              <a:t> pada </a:t>
            </a:r>
            <a:r>
              <a:rPr lang="en-US" sz="1400" dirty="0" err="1">
                <a:solidFill>
                  <a:prstClr val="black">
                    <a:lumMod val="75000"/>
                    <a:lumOff val="25000"/>
                  </a:prstClr>
                </a:solidFill>
                <a:latin typeface="Segoe UI" panose="020B0502040204020203" pitchFamily="34" charset="0"/>
                <a:cs typeface="Segoe UI" panose="020B0502040204020203" pitchFamily="34" charset="0"/>
              </a:rPr>
              <a:t>komputer</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kita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Pengalokasian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ini</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untuk</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menyusun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b="1" dirty="0">
                <a:solidFill>
                  <a:prstClr val="black">
                    <a:lumMod val="75000"/>
                    <a:lumOff val="25000"/>
                  </a:prstClr>
                </a:solidFill>
                <a:latin typeface="Segoe UI" panose="020B0502040204020203" pitchFamily="34" charset="0"/>
                <a:cs typeface="Segoe UI" panose="020B0502040204020203" pitchFamily="34" charset="0"/>
              </a:rPr>
              <a:t>Dynamic Data Structure</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Tipe</a:t>
            </a:r>
            <a:r>
              <a:rPr lang="en-US" sz="1400" dirty="0">
                <a:solidFill>
                  <a:prstClr val="black">
                    <a:lumMod val="75000"/>
                    <a:lumOff val="25000"/>
                  </a:prstClr>
                </a:solidFill>
                <a:latin typeface="Segoe UI" panose="020B0502040204020203" pitchFamily="34" charset="0"/>
                <a:cs typeface="Segoe UI" panose="020B0502040204020203" pitchFamily="34" charset="0"/>
              </a:rPr>
              <a:t> dynamic data structure yang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kita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adalah</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b="1" dirty="0">
                <a:solidFill>
                  <a:prstClr val="black">
                    <a:lumMod val="75000"/>
                    <a:lumOff val="25000"/>
                  </a:prstClr>
                </a:solidFill>
                <a:latin typeface="Segoe UI" panose="020B0502040204020203" pitchFamily="34" charset="0"/>
                <a:cs typeface="Segoe UI" panose="020B0502040204020203" pitchFamily="34" charset="0"/>
              </a:rPr>
              <a:t>linked list</a:t>
            </a:r>
            <a:r>
              <a:rPr lang="en-US" sz="1400" dirty="0">
                <a:solidFill>
                  <a:prstClr val="black">
                    <a:lumMod val="75000"/>
                    <a:lumOff val="25000"/>
                  </a:prstClr>
                </a:solidFill>
                <a:latin typeface="Segoe UI" panose="020B0502040204020203" pitchFamily="34" charset="0"/>
                <a:cs typeface="Segoe UI" panose="020B0502040204020203" pitchFamily="34" charset="0"/>
              </a:rPr>
              <a:t>. Linked list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digunakan</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karena</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penyisipan</a:t>
            </a:r>
            <a:r>
              <a:rPr lang="en-US" sz="1400" dirty="0">
                <a:solidFill>
                  <a:prstClr val="black">
                    <a:lumMod val="75000"/>
                    <a:lumOff val="25000"/>
                  </a:prstClr>
                </a:solidFill>
                <a:latin typeface="Segoe UI" panose="020B0502040204020203" pitchFamily="34" charset="0"/>
                <a:cs typeface="Segoe UI" panose="020B0502040204020203" pitchFamily="34" charset="0"/>
              </a:rPr>
              <a:t> dan </a:t>
            </a:r>
            <a:r>
              <a:rPr lang="en-US" sz="1400" dirty="0" err="1">
                <a:solidFill>
                  <a:prstClr val="black">
                    <a:lumMod val="75000"/>
                    <a:lumOff val="25000"/>
                  </a:prstClr>
                </a:solidFill>
                <a:latin typeface="Segoe UI" panose="020B0502040204020203" pitchFamily="34" charset="0"/>
                <a:cs typeface="Segoe UI" panose="020B0502040204020203" pitchFamily="34" charset="0"/>
              </a:rPr>
              <a:t>penghapusannya</a:t>
            </a:r>
            <a:r>
              <a:rPr lang="en-US" sz="1400" dirty="0">
                <a:solidFill>
                  <a:prstClr val="black">
                    <a:lumMod val="75000"/>
                    <a:lumOff val="25000"/>
                  </a:prstClr>
                </a:solidFill>
                <a:latin typeface="Segoe UI" panose="020B0502040204020203" pitchFamily="34" charset="0"/>
                <a:cs typeface="Segoe UI" panose="020B0502040204020203" pitchFamily="34" charset="0"/>
              </a:rPr>
              <a:t> yang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efisien</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FB206855-53A4-4A4F-9A3E-98A987D3E752}"/>
              </a:ext>
            </a:extLst>
          </p:cNvPr>
          <p:cNvPicPr>
            <a:picLocks noChangeAspect="1"/>
          </p:cNvPicPr>
          <p:nvPr/>
        </p:nvPicPr>
        <p:blipFill>
          <a:blip r:embed="rId3"/>
          <a:stretch>
            <a:fillRect/>
          </a:stretch>
        </p:blipFill>
        <p:spPr>
          <a:xfrm>
            <a:off x="6652812" y="3548869"/>
            <a:ext cx="2362530" cy="2238687"/>
          </a:xfrm>
          <a:prstGeom prst="rect">
            <a:avLst/>
          </a:prstGeom>
        </p:spPr>
      </p:pic>
    </p:spTree>
    <p:extLst>
      <p:ext uri="{BB962C8B-B14F-4D97-AF65-F5344CB8AC3E}">
        <p14:creationId xmlns:p14="http://schemas.microsoft.com/office/powerpoint/2010/main" val="194999466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Print Screen Program</a:t>
            </a:r>
          </a:p>
        </p:txBody>
      </p:sp>
      <p:pic>
        <p:nvPicPr>
          <p:cNvPr id="7" name="Picture 6">
            <a:extLst>
              <a:ext uri="{FF2B5EF4-FFF2-40B4-BE49-F238E27FC236}">
                <a16:creationId xmlns:a16="http://schemas.microsoft.com/office/drawing/2014/main" id="{1402B75D-6845-4EB4-A8E7-F12848534798}"/>
              </a:ext>
            </a:extLst>
          </p:cNvPr>
          <p:cNvPicPr>
            <a:picLocks noChangeAspect="1"/>
          </p:cNvPicPr>
          <p:nvPr/>
        </p:nvPicPr>
        <p:blipFill>
          <a:blip r:embed="rId2"/>
          <a:stretch>
            <a:fillRect/>
          </a:stretch>
        </p:blipFill>
        <p:spPr>
          <a:xfrm>
            <a:off x="484215" y="4440749"/>
            <a:ext cx="3097213" cy="169424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6A24D51F-C9F4-4E9D-850E-7B722C880558}"/>
              </a:ext>
            </a:extLst>
          </p:cNvPr>
          <p:cNvPicPr>
            <a:picLocks noChangeAspect="1"/>
          </p:cNvPicPr>
          <p:nvPr/>
        </p:nvPicPr>
        <p:blipFill>
          <a:blip r:embed="rId3"/>
          <a:srcRect/>
          <a:stretch/>
        </p:blipFill>
        <p:spPr>
          <a:xfrm>
            <a:off x="494575" y="1034614"/>
            <a:ext cx="2972244" cy="3343861"/>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30D90F70-23E9-4427-AD8C-FC0CE3C1ED55}"/>
              </a:ext>
            </a:extLst>
          </p:cNvPr>
          <p:cNvPicPr>
            <a:picLocks noChangeAspect="1"/>
          </p:cNvPicPr>
          <p:nvPr/>
        </p:nvPicPr>
        <p:blipFill>
          <a:blip r:embed="rId4"/>
          <a:stretch>
            <a:fillRect/>
          </a:stretch>
        </p:blipFill>
        <p:spPr>
          <a:xfrm>
            <a:off x="3886525" y="535572"/>
            <a:ext cx="3931507" cy="2935690"/>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D2BF51FA-F1B9-4EEB-ABE3-33E70B4DCC4A}"/>
              </a:ext>
            </a:extLst>
          </p:cNvPr>
          <p:cNvPicPr>
            <a:picLocks noChangeAspect="1"/>
          </p:cNvPicPr>
          <p:nvPr/>
        </p:nvPicPr>
        <p:blipFill>
          <a:blip r:embed="rId5"/>
          <a:stretch>
            <a:fillRect/>
          </a:stretch>
        </p:blipFill>
        <p:spPr>
          <a:xfrm>
            <a:off x="3815559" y="3354210"/>
            <a:ext cx="3474852" cy="1868166"/>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06A0244D-E60E-4A85-8D07-9EED4C6138EC}"/>
              </a:ext>
            </a:extLst>
          </p:cNvPr>
          <p:cNvPicPr>
            <a:picLocks noChangeAspect="1"/>
          </p:cNvPicPr>
          <p:nvPr/>
        </p:nvPicPr>
        <p:blipFill>
          <a:blip r:embed="rId6"/>
          <a:stretch>
            <a:fillRect/>
          </a:stretch>
        </p:blipFill>
        <p:spPr>
          <a:xfrm>
            <a:off x="7749709" y="409544"/>
            <a:ext cx="4388161" cy="1993758"/>
          </a:xfrm>
          <a:prstGeom prst="rect">
            <a:avLst/>
          </a:prstGeom>
        </p:spPr>
      </p:pic>
      <p:pic>
        <p:nvPicPr>
          <p:cNvPr id="12" name="Picture 11">
            <a:extLst>
              <a:ext uri="{FF2B5EF4-FFF2-40B4-BE49-F238E27FC236}">
                <a16:creationId xmlns:a16="http://schemas.microsoft.com/office/drawing/2014/main" id="{B314407F-A327-42F0-970D-F8B24BD01506}"/>
              </a:ext>
            </a:extLst>
          </p:cNvPr>
          <p:cNvPicPr>
            <a:picLocks noChangeAspect="1"/>
          </p:cNvPicPr>
          <p:nvPr/>
        </p:nvPicPr>
        <p:blipFill>
          <a:blip r:embed="rId7"/>
          <a:stretch>
            <a:fillRect/>
          </a:stretch>
        </p:blipFill>
        <p:spPr>
          <a:xfrm>
            <a:off x="7639152" y="2562067"/>
            <a:ext cx="4186169" cy="1733865"/>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B5EFB34B-B4FA-4AED-A2C0-36E97A4B69CB}"/>
              </a:ext>
            </a:extLst>
          </p:cNvPr>
          <p:cNvPicPr>
            <a:picLocks noChangeAspect="1"/>
          </p:cNvPicPr>
          <p:nvPr/>
        </p:nvPicPr>
        <p:blipFill>
          <a:blip r:embed="rId8"/>
          <a:stretch>
            <a:fillRect/>
          </a:stretch>
        </p:blipFill>
        <p:spPr>
          <a:xfrm>
            <a:off x="8345654" y="4416185"/>
            <a:ext cx="3196273" cy="2070119"/>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F8ABB752-413D-4FC8-838B-ECF7CA3C8909}"/>
              </a:ext>
            </a:extLst>
          </p:cNvPr>
          <p:cNvPicPr>
            <a:picLocks noChangeAspect="1"/>
          </p:cNvPicPr>
          <p:nvPr/>
        </p:nvPicPr>
        <p:blipFill>
          <a:blip r:embed="rId9"/>
          <a:stretch>
            <a:fillRect/>
          </a:stretch>
        </p:blipFill>
        <p:spPr>
          <a:xfrm>
            <a:off x="3644429" y="5080128"/>
            <a:ext cx="4352485" cy="1428598"/>
          </a:xfrm>
          <a:prstGeom prst="rect">
            <a:avLst/>
          </a:prstGeom>
        </p:spPr>
      </p:pic>
    </p:spTree>
    <p:extLst>
      <p:ext uri="{BB962C8B-B14F-4D97-AF65-F5344CB8AC3E}">
        <p14:creationId xmlns:p14="http://schemas.microsoft.com/office/powerpoint/2010/main" val="1048511153"/>
      </p:ext>
    </p:extLst>
  </p:cSld>
  <p:clrMapOvr>
    <a:masterClrMapping/>
  </p:clrMapOvr>
  <p:transition spd="slow">
    <p:push dir="u"/>
  </p:transition>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{3971061D-69E6-4088-A15D-462134F625C4}tf10001108_win32</Template>
  <TotalTime>135</TotalTime>
  <Words>713</Words>
  <Application>Microsoft Office PowerPoint</Application>
  <PresentationFormat>Widescreen</PresentationFormat>
  <Paragraphs>62</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NexaW01-Heavy</vt:lpstr>
      <vt:lpstr>Arial</vt:lpstr>
      <vt:lpstr>Arial Black</vt:lpstr>
      <vt:lpstr>Calibri</vt:lpstr>
      <vt:lpstr>Segoe UI</vt:lpstr>
      <vt:lpstr>Segoe UI Light</vt:lpstr>
      <vt:lpstr>Segoe UI Semibold</vt:lpstr>
      <vt:lpstr>WelcomeDoc</vt:lpstr>
      <vt:lpstr>COVIDIARY</vt:lpstr>
      <vt:lpstr>Tujuan Program 6.25KB ukuran size 8MB</vt:lpstr>
      <vt:lpstr>Flowchart</vt:lpstr>
      <vt:lpstr>Implementasi Modular Programming</vt:lpstr>
      <vt:lpstr>Implementasi Parameter Passing, Struct, Pointer dan Array</vt:lpstr>
      <vt:lpstr>Implementasi User Friendly</vt:lpstr>
      <vt:lpstr>Implementasi Searching dan Sorting</vt:lpstr>
      <vt:lpstr>Implementasi Dynamic Memory Allocation dan Dynamic Data Structure</vt:lpstr>
      <vt:lpstr>Print Screen Program</vt:lpstr>
      <vt:lpstr>Sekian dan 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COVIDIARY</dc:title>
  <dc:creator>Hansel Matthew</dc:creator>
  <cp:keywords/>
  <cp:lastModifiedBy>Hansel Matthew</cp:lastModifiedBy>
  <cp:revision>44</cp:revision>
  <dcterms:created xsi:type="dcterms:W3CDTF">2020-11-08T05:39:48Z</dcterms:created>
  <dcterms:modified xsi:type="dcterms:W3CDTF">2020-12-17T01:07:58Z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