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85" r:id="rId3"/>
    <p:sldId id="292" r:id="rId4"/>
    <p:sldId id="300" r:id="rId5"/>
    <p:sldId id="304" r:id="rId6"/>
    <p:sldId id="303" r:id="rId7"/>
    <p:sldId id="302" r:id="rId8"/>
    <p:sldId id="305" r:id="rId9"/>
    <p:sldId id="29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BA44"/>
    <a:srgbClr val="323232"/>
    <a:srgbClr val="142409"/>
    <a:srgbClr val="668C07"/>
    <a:srgbClr val="27422F"/>
    <a:srgbClr val="C2B69B"/>
    <a:srgbClr val="785420"/>
    <a:srgbClr val="C7B89A"/>
    <a:srgbClr val="827E73"/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580388" y="6560178"/>
            <a:ext cx="2611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accent1"/>
                </a:solidFill>
              </a:rPr>
              <a:t>Copyrightⓒ. Saebyeol Yu. 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F19DB60-7F0A-478A-AEA2-FF653056F904}"/>
              </a:ext>
            </a:extLst>
          </p:cNvPr>
          <p:cNvCxnSpPr>
            <a:cxnSpLocks/>
          </p:cNvCxnSpPr>
          <p:nvPr/>
        </p:nvCxnSpPr>
        <p:spPr>
          <a:xfrm>
            <a:off x="0" y="906482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BF66C9-389A-4026-9371-184A472A67DE}"/>
              </a:ext>
            </a:extLst>
          </p:cNvPr>
          <p:cNvSpPr txBox="1"/>
          <p:nvPr/>
        </p:nvSpPr>
        <p:spPr>
          <a:xfrm>
            <a:off x="1838141" y="914455"/>
            <a:ext cx="92191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서울특별시 가구별 세탁소</a:t>
            </a:r>
            <a:r>
              <a:rPr lang="en-US" altLang="ko-KR" sz="3200" b="1" dirty="0">
                <a:solidFill>
                  <a:schemeClr val="bg1"/>
                </a:solidFill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</a:rPr>
              <a:t>동물병원</a:t>
            </a:r>
            <a:r>
              <a:rPr lang="en-US" altLang="ko-KR" sz="3200" b="1" dirty="0">
                <a:solidFill>
                  <a:schemeClr val="bg1"/>
                </a:solidFill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</a:rPr>
              <a:t>빨래방 수  </a:t>
            </a:r>
            <a:r>
              <a:rPr lang="ko-KR" altLang="en-US" sz="6000" b="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3AF3E0C-50E1-4D59-8AA5-0A4E96A881F6}"/>
              </a:ext>
            </a:extLst>
          </p:cNvPr>
          <p:cNvGrpSpPr/>
          <p:nvPr/>
        </p:nvGrpSpPr>
        <p:grpSpPr>
          <a:xfrm>
            <a:off x="3282106" y="4790"/>
            <a:ext cx="5627788" cy="909665"/>
            <a:chOff x="819150" y="1440130"/>
            <a:chExt cx="6717788" cy="108585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B699DAC-6416-48D0-8F58-630E20F921F8}"/>
                </a:ext>
              </a:extLst>
            </p:cNvPr>
            <p:cNvGrpSpPr/>
            <p:nvPr/>
          </p:nvGrpSpPr>
          <p:grpSpPr>
            <a:xfrm>
              <a:off x="2498597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E3DD98A-B3C2-45C5-A649-4366B037944C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5" name="이등변 삼각형 4">
                  <a:extLst>
                    <a:ext uri="{FF2B5EF4-FFF2-40B4-BE49-F238E27FC236}">
                      <a16:creationId xmlns:a16="http://schemas.microsoft.com/office/drawing/2014/main" id="{EF648199-F37D-4DA9-9B26-9DE690E859B3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>
                  <a:extLst>
                    <a:ext uri="{FF2B5EF4-FFF2-40B4-BE49-F238E27FC236}">
                      <a16:creationId xmlns:a16="http://schemas.microsoft.com/office/drawing/2014/main" id="{4853E4E6-4ACF-43C6-A93D-80E2D1775B4D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4D5BAE6-862E-4A92-9066-1F9252A1E388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9" name="이등변 삼각형 8">
                  <a:extLst>
                    <a:ext uri="{FF2B5EF4-FFF2-40B4-BE49-F238E27FC236}">
                      <a16:creationId xmlns:a16="http://schemas.microsoft.com/office/drawing/2014/main" id="{D9CC29DB-A5DA-4F71-94B1-4529AE54369D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이등변 삼각형 9">
                  <a:extLst>
                    <a:ext uri="{FF2B5EF4-FFF2-40B4-BE49-F238E27FC236}">
                      <a16:creationId xmlns:a16="http://schemas.microsoft.com/office/drawing/2014/main" id="{5F1AAED3-E599-42D9-ADA8-99E4DA037C74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96DAF32-A4DB-4DB0-BE14-F6792EAF3D89}"/>
                </a:ext>
              </a:extLst>
            </p:cNvPr>
            <p:cNvGrpSpPr/>
            <p:nvPr/>
          </p:nvGrpSpPr>
          <p:grpSpPr>
            <a:xfrm>
              <a:off x="819150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7745CA9-010F-41CC-9E39-AF51B814E5E7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844C5BA8-C5CD-40A7-952C-A53D7A3B7FB0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0E1327D6-3B8A-451C-9D25-3BD4791F2981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0A8638B-AD0E-40AA-8165-40F5F92962E2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1" name="이등변 삼각형 30">
                  <a:extLst>
                    <a:ext uri="{FF2B5EF4-FFF2-40B4-BE49-F238E27FC236}">
                      <a16:creationId xmlns:a16="http://schemas.microsoft.com/office/drawing/2014/main" id="{A673874D-6D0C-425D-B5FC-8C29FA607084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이등변 삼각형 31">
                  <a:extLst>
                    <a:ext uri="{FF2B5EF4-FFF2-40B4-BE49-F238E27FC236}">
                      <a16:creationId xmlns:a16="http://schemas.microsoft.com/office/drawing/2014/main" id="{031395FE-752F-47DC-B79E-D5334F871531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86F52D8-5FFB-4A45-ACDE-2814904C5699}"/>
                </a:ext>
              </a:extLst>
            </p:cNvPr>
            <p:cNvGrpSpPr/>
            <p:nvPr/>
          </p:nvGrpSpPr>
          <p:grpSpPr>
            <a:xfrm>
              <a:off x="4178043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FEC7B23-24B7-4A79-AF82-AC3B30EA4CD5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0" name="이등변 삼각형 39">
                  <a:extLst>
                    <a:ext uri="{FF2B5EF4-FFF2-40B4-BE49-F238E27FC236}">
                      <a16:creationId xmlns:a16="http://schemas.microsoft.com/office/drawing/2014/main" id="{CBBEE241-BC23-4CFC-992C-CE7F253A87BA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이등변 삼각형 40">
                  <a:extLst>
                    <a:ext uri="{FF2B5EF4-FFF2-40B4-BE49-F238E27FC236}">
                      <a16:creationId xmlns:a16="http://schemas.microsoft.com/office/drawing/2014/main" id="{60E8182E-490F-47C0-BD84-0F64E32D0478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CEDB02EE-C7C5-4DDA-BCC0-B0CD1DAF0989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8" name="이등변 삼각형 37">
                  <a:extLst>
                    <a:ext uri="{FF2B5EF4-FFF2-40B4-BE49-F238E27FC236}">
                      <a16:creationId xmlns:a16="http://schemas.microsoft.com/office/drawing/2014/main" id="{DF1D39B6-9113-449A-BD7C-DF707E9CAE4C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>
                  <a:extLst>
                    <a:ext uri="{FF2B5EF4-FFF2-40B4-BE49-F238E27FC236}">
                      <a16:creationId xmlns:a16="http://schemas.microsoft.com/office/drawing/2014/main" id="{EA859CF1-7BAB-4304-BF79-BC051A9A43A8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760C894-EB09-47B5-802C-70FA7C70C1FF}"/>
                </a:ext>
              </a:extLst>
            </p:cNvPr>
            <p:cNvGrpSpPr/>
            <p:nvPr/>
          </p:nvGrpSpPr>
          <p:grpSpPr>
            <a:xfrm>
              <a:off x="5857489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811F963-F796-4860-A84C-B4BA4C4E422D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7" name="이등변 삼각형 46">
                  <a:extLst>
                    <a:ext uri="{FF2B5EF4-FFF2-40B4-BE49-F238E27FC236}">
                      <a16:creationId xmlns:a16="http://schemas.microsoft.com/office/drawing/2014/main" id="{114776A6-B070-4234-B16C-A590DA1674E7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47">
                  <a:extLst>
                    <a:ext uri="{FF2B5EF4-FFF2-40B4-BE49-F238E27FC236}">
                      <a16:creationId xmlns:a16="http://schemas.microsoft.com/office/drawing/2014/main" id="{168BDBDC-6115-409A-8B4E-0931BF4C91AF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E1E688D1-10B2-49D4-90DF-298D5D4D2554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5" name="이등변 삼각형 44">
                  <a:extLst>
                    <a:ext uri="{FF2B5EF4-FFF2-40B4-BE49-F238E27FC236}">
                      <a16:creationId xmlns:a16="http://schemas.microsoft.com/office/drawing/2014/main" id="{C53DC604-2B17-4936-90BE-D803BFF47088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5">
                  <a:extLst>
                    <a:ext uri="{FF2B5EF4-FFF2-40B4-BE49-F238E27FC236}">
                      <a16:creationId xmlns:a16="http://schemas.microsoft.com/office/drawing/2014/main" id="{0B2F94FB-C365-41E7-BD9D-5A78F43A19CA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78F5A6D-8379-4B98-BAFC-F2208677EC2C}"/>
              </a:ext>
            </a:extLst>
          </p:cNvPr>
          <p:cNvGrpSpPr/>
          <p:nvPr/>
        </p:nvGrpSpPr>
        <p:grpSpPr>
          <a:xfrm>
            <a:off x="3809711" y="5968258"/>
            <a:ext cx="4572576" cy="412112"/>
            <a:chOff x="734847" y="1149553"/>
            <a:chExt cx="4572576" cy="412112"/>
          </a:xfrm>
        </p:grpSpPr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D7BEDCE9-768C-454E-BEBF-64525F3E32C7}"/>
                </a:ext>
              </a:extLst>
            </p:cNvPr>
            <p:cNvSpPr/>
            <p:nvPr/>
          </p:nvSpPr>
          <p:spPr>
            <a:xfrm rot="5400000">
              <a:off x="707501" y="1192491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D6546B9-F1BD-4A03-BAE7-896D74B44B60}"/>
                </a:ext>
              </a:extLst>
            </p:cNvPr>
            <p:cNvSpPr txBox="1"/>
            <p:nvPr/>
          </p:nvSpPr>
          <p:spPr>
            <a:xfrm>
              <a:off x="1067160" y="1149553"/>
              <a:ext cx="4240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1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조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: </a:t>
              </a:r>
              <a:r>
                <a:rPr lang="ko-KR" altLang="en-US" sz="2000" b="1" dirty="0" err="1">
                  <a:solidFill>
                    <a:schemeClr val="bg1"/>
                  </a:solidFill>
                </a:rPr>
                <a:t>공상균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2000" b="1" dirty="0" err="1">
                  <a:solidFill>
                    <a:schemeClr val="bg1"/>
                  </a:solidFill>
                </a:rPr>
                <a:t>홍연표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2000" b="1" dirty="0" err="1">
                  <a:solidFill>
                    <a:schemeClr val="bg1"/>
                  </a:solidFill>
                </a:rPr>
                <a:t>양한아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최진영</a:t>
              </a:r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CF5AF45-CA34-427B-B5A9-576A2E6F9426}"/>
              </a:ext>
            </a:extLst>
          </p:cNvPr>
          <p:cNvCxnSpPr>
            <a:cxnSpLocks/>
          </p:cNvCxnSpPr>
          <p:nvPr/>
        </p:nvCxnSpPr>
        <p:spPr>
          <a:xfrm>
            <a:off x="0" y="5838700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87982F6-D1AF-435E-B771-E5DFD58B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24" y="2153403"/>
            <a:ext cx="4056028" cy="332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0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93FFAA7-3E72-4EC0-BF45-B6BB2697A89B}"/>
              </a:ext>
            </a:extLst>
          </p:cNvPr>
          <p:cNvCxnSpPr>
            <a:cxnSpLocks/>
          </p:cNvCxnSpPr>
          <p:nvPr/>
        </p:nvCxnSpPr>
        <p:spPr>
          <a:xfrm>
            <a:off x="0" y="6494482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BF66C9-389A-4026-9371-184A472A67DE}"/>
              </a:ext>
            </a:extLst>
          </p:cNvPr>
          <p:cNvSpPr txBox="1"/>
          <p:nvPr/>
        </p:nvSpPr>
        <p:spPr>
          <a:xfrm>
            <a:off x="9115036" y="4451161"/>
            <a:ext cx="25668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 3) </a:t>
            </a:r>
            <a:r>
              <a:rPr lang="ko-KR" altLang="en-US" sz="3000" b="1" dirty="0">
                <a:solidFill>
                  <a:schemeClr val="bg1"/>
                </a:solidFill>
              </a:rPr>
              <a:t>빨래방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16CD0D-09BC-452B-9535-762681397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18330" b="477"/>
          <a:stretch/>
        </p:blipFill>
        <p:spPr>
          <a:xfrm>
            <a:off x="8601599" y="837173"/>
            <a:ext cx="3080325" cy="35949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5B4941-5C9E-446D-B42A-D94A831857E6}"/>
              </a:ext>
            </a:extLst>
          </p:cNvPr>
          <p:cNvGrpSpPr/>
          <p:nvPr/>
        </p:nvGrpSpPr>
        <p:grpSpPr>
          <a:xfrm>
            <a:off x="3866314" y="5285210"/>
            <a:ext cx="5437165" cy="1268006"/>
            <a:chOff x="792359" y="1882661"/>
            <a:chExt cx="5437165" cy="1357226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21C23177-6A0C-484E-AD2F-F9F167C8974F}"/>
                </a:ext>
              </a:extLst>
            </p:cNvPr>
            <p:cNvSpPr/>
            <p:nvPr/>
          </p:nvSpPr>
          <p:spPr>
            <a:xfrm rot="5400000">
              <a:off x="776440" y="2907308"/>
              <a:ext cx="348498" cy="31666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B40FCA-0B56-4CC9-86D0-C3DC7E2265DB}"/>
                </a:ext>
              </a:extLst>
            </p:cNvPr>
            <p:cNvSpPr txBox="1"/>
            <p:nvPr/>
          </p:nvSpPr>
          <p:spPr>
            <a:xfrm>
              <a:off x="1206995" y="1903949"/>
              <a:ext cx="5022529" cy="428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1,2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인 가구 별 세탁소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동물병원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빨래방 수 </a:t>
              </a: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9CC86161-367C-487A-AF55-CF2F09AD486A}"/>
                </a:ext>
              </a:extLst>
            </p:cNvPr>
            <p:cNvSpPr/>
            <p:nvPr/>
          </p:nvSpPr>
          <p:spPr>
            <a:xfrm rot="5400000">
              <a:off x="752430" y="2370785"/>
              <a:ext cx="396520" cy="31666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EAD2A8BA-49D8-4440-BC4C-FF012B7ED3D0}"/>
                </a:ext>
              </a:extLst>
            </p:cNvPr>
            <p:cNvSpPr/>
            <p:nvPr/>
          </p:nvSpPr>
          <p:spPr>
            <a:xfrm rot="5400000">
              <a:off x="752430" y="2417042"/>
              <a:ext cx="396520" cy="31666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4911DBCA-3FCB-494A-83A1-5364C23B0E11}"/>
                </a:ext>
              </a:extLst>
            </p:cNvPr>
            <p:cNvSpPr/>
            <p:nvPr/>
          </p:nvSpPr>
          <p:spPr>
            <a:xfrm rot="5400000">
              <a:off x="752430" y="1922591"/>
              <a:ext cx="396520" cy="31666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C4BDF796-B8D8-4802-A1C9-0D1BFA5C1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807" y="893970"/>
            <a:ext cx="3152829" cy="35498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D46131B-D2C3-4C19-8B65-FE592956906A}"/>
              </a:ext>
            </a:extLst>
          </p:cNvPr>
          <p:cNvSpPr txBox="1"/>
          <p:nvPr/>
        </p:nvSpPr>
        <p:spPr>
          <a:xfrm>
            <a:off x="4779776" y="4492749"/>
            <a:ext cx="21723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2) </a:t>
            </a:r>
            <a:r>
              <a:rPr lang="ko-KR" altLang="en-US" sz="3000" b="1" dirty="0">
                <a:solidFill>
                  <a:schemeClr val="bg1"/>
                </a:solidFill>
              </a:rPr>
              <a:t>동물병원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64B43EE-69AF-4721-87CA-98F40D5B35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92" r="14108" b="-672"/>
          <a:stretch/>
        </p:blipFill>
        <p:spPr>
          <a:xfrm>
            <a:off x="510076" y="888261"/>
            <a:ext cx="2676469" cy="3577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7694AB3-B8C2-4F52-A320-B6A3DB9A8360}"/>
              </a:ext>
            </a:extLst>
          </p:cNvPr>
          <p:cNvSpPr txBox="1"/>
          <p:nvPr/>
        </p:nvSpPr>
        <p:spPr>
          <a:xfrm>
            <a:off x="829237" y="4466173"/>
            <a:ext cx="1787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1) </a:t>
            </a:r>
            <a:r>
              <a:rPr lang="ko-KR" altLang="en-US" sz="3000" b="1" dirty="0">
                <a:solidFill>
                  <a:schemeClr val="bg1"/>
                </a:solidFill>
              </a:rPr>
              <a:t>세탁소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39D8BB9-4731-4884-A421-D4B05E9AF516}"/>
              </a:ext>
            </a:extLst>
          </p:cNvPr>
          <p:cNvCxnSpPr>
            <a:cxnSpLocks/>
          </p:cNvCxnSpPr>
          <p:nvPr/>
        </p:nvCxnSpPr>
        <p:spPr>
          <a:xfrm>
            <a:off x="0" y="657100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69D1AD-2F37-4B97-BD08-A66C2D865CEE}"/>
              </a:ext>
            </a:extLst>
          </p:cNvPr>
          <p:cNvSpPr txBox="1"/>
          <p:nvPr/>
        </p:nvSpPr>
        <p:spPr>
          <a:xfrm>
            <a:off x="4290715" y="5769999"/>
            <a:ext cx="5165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3,4,5</a:t>
            </a:r>
            <a:r>
              <a:rPr lang="ko-KR" altLang="en-US" sz="2000" b="1" dirty="0">
                <a:solidFill>
                  <a:schemeClr val="bg1"/>
                </a:solidFill>
              </a:rPr>
              <a:t>인 가구별 세탁소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동물병원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빨래방 수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91F4F0-7BFD-45EF-83E6-A0FE92EA666D}"/>
              </a:ext>
            </a:extLst>
          </p:cNvPr>
          <p:cNvSpPr txBox="1"/>
          <p:nvPr/>
        </p:nvSpPr>
        <p:spPr>
          <a:xfrm>
            <a:off x="367996" y="7232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Standards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21A76F-A2B7-4E25-91B8-4655D83F5C5F}"/>
              </a:ext>
            </a:extLst>
          </p:cNvPr>
          <p:cNvSpPr txBox="1"/>
          <p:nvPr/>
        </p:nvSpPr>
        <p:spPr>
          <a:xfrm>
            <a:off x="4299104" y="6203665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총가구별 세탁소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동물병원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빨래방 수 </a:t>
            </a:r>
          </a:p>
        </p:txBody>
      </p:sp>
    </p:spTree>
    <p:extLst>
      <p:ext uri="{BB962C8B-B14F-4D97-AF65-F5344CB8AC3E}">
        <p14:creationId xmlns:p14="http://schemas.microsoft.com/office/powerpoint/2010/main" val="330083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001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665475" y="117557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683121" y="596026"/>
            <a:ext cx="7764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600" dirty="0"/>
              <a:t>1. </a:t>
            </a:r>
            <a:r>
              <a:rPr lang="ko-KR" altLang="en-US" sz="2800" b="1" spc="600" dirty="0"/>
              <a:t>가설 및 데이터 </a:t>
            </a:r>
            <a:r>
              <a:rPr lang="ko-KR" altLang="en-US" sz="2800" b="1" spc="600" dirty="0" err="1"/>
              <a:t>전처리</a:t>
            </a:r>
            <a:r>
              <a:rPr lang="ko-KR" altLang="en-US" sz="2800" b="1" spc="600" dirty="0"/>
              <a:t> 과정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0D9A6-FEBA-4A79-A9D3-19323ED42CC5}"/>
              </a:ext>
            </a:extLst>
          </p:cNvPr>
          <p:cNvSpPr txBox="1"/>
          <p:nvPr/>
        </p:nvSpPr>
        <p:spPr>
          <a:xfrm>
            <a:off x="742950" y="1789996"/>
            <a:ext cx="1090339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가설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1,2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 세대 비율이 높은 구에 세탁소 보다는 빨래방이 많을 것이다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1,2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 세대 비율이 높은 곳에 반려동물을 많이 키울 것이고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동물병원이 많을 것이다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algn="just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65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20470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391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600" dirty="0"/>
              <a:t>2.</a:t>
            </a:r>
            <a:r>
              <a:rPr lang="ko-KR" altLang="en-US" sz="2400" b="1" spc="600" dirty="0"/>
              <a:t>내용 비교</a:t>
            </a:r>
            <a:r>
              <a:rPr lang="en-US" altLang="ko-KR" sz="2400" b="1" spc="600" dirty="0"/>
              <a:t>- </a:t>
            </a:r>
            <a:r>
              <a:rPr lang="ko-KR" altLang="en-US" sz="2400" b="1" spc="600" dirty="0"/>
              <a:t>세탁소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C96021-9387-46DE-9B2E-59B6310D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99" y="1299925"/>
            <a:ext cx="8305201" cy="521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6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20470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391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600" dirty="0"/>
              <a:t>2.</a:t>
            </a:r>
            <a:r>
              <a:rPr lang="ko-KR" altLang="en-US" sz="2400" b="1" spc="600" dirty="0"/>
              <a:t>내용 비교 </a:t>
            </a:r>
            <a:r>
              <a:rPr lang="en-US" altLang="ko-KR" sz="2400" b="1" spc="600" dirty="0"/>
              <a:t>–</a:t>
            </a:r>
            <a:r>
              <a:rPr lang="ko-KR" altLang="en-US" sz="2400" b="1" spc="600" dirty="0"/>
              <a:t>세탁소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8F5FA-601C-4D7A-90BF-C90637403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04" y="1241202"/>
            <a:ext cx="8173591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7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20470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5208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600" dirty="0"/>
              <a:t>2.</a:t>
            </a:r>
            <a:r>
              <a:rPr lang="ko-KR" altLang="en-US" sz="2400" b="1" spc="600" dirty="0"/>
              <a:t>내용 비교 </a:t>
            </a:r>
            <a:r>
              <a:rPr lang="en-US" altLang="ko-KR" sz="2400" b="1" spc="600" dirty="0"/>
              <a:t>-</a:t>
            </a:r>
            <a:r>
              <a:rPr lang="ko-KR" altLang="en-US" sz="2400" b="1" spc="600" dirty="0"/>
              <a:t>동물병원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64DB40-F430-45DD-9C38-727B8191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03" y="1302816"/>
            <a:ext cx="7178024" cy="534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4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20470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509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600" dirty="0"/>
              <a:t>2.</a:t>
            </a:r>
            <a:r>
              <a:rPr lang="ko-KR" altLang="en-US" sz="2400" b="1" spc="600" dirty="0"/>
              <a:t>내용 비교 </a:t>
            </a:r>
            <a:r>
              <a:rPr lang="en-US" altLang="ko-KR" sz="2400" b="1" spc="600" dirty="0"/>
              <a:t>-</a:t>
            </a:r>
            <a:r>
              <a:rPr lang="ko-KR" altLang="en-US" sz="2400" b="1" spc="600" dirty="0"/>
              <a:t>동물병원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65148E-6E6D-4850-B568-16DD519D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369928"/>
            <a:ext cx="94678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20470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391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600" dirty="0"/>
              <a:t>3. </a:t>
            </a:r>
            <a:r>
              <a:rPr lang="ko-KR" altLang="en-US" sz="2400" b="1" spc="600"/>
              <a:t>결과 및 문제점 </a:t>
            </a:r>
            <a:endParaRPr lang="ko-KR" altLang="en-US" sz="2400" b="1" spc="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E74DB3-06CE-4754-B80A-70AA63249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97" y="1241202"/>
            <a:ext cx="10616277" cy="553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7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0F3021-4E97-4A26-B830-959D8D00A7D0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400" dirty="0">
                <a:solidFill>
                  <a:schemeClr val="bg1"/>
                </a:solidFill>
              </a:rPr>
              <a:t>Thank You!</a:t>
            </a:r>
            <a:endParaRPr lang="ko-KR" altLang="en-US" sz="4400" b="1" spc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128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m29332</cp:lastModifiedBy>
  <cp:revision>57</cp:revision>
  <dcterms:created xsi:type="dcterms:W3CDTF">2019-01-17T10:29:08Z</dcterms:created>
  <dcterms:modified xsi:type="dcterms:W3CDTF">2019-06-21T07:45:51Z</dcterms:modified>
</cp:coreProperties>
</file>