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4" r:id="rId2"/>
    <p:sldId id="265" r:id="rId3"/>
    <p:sldId id="260" r:id="rId4"/>
    <p:sldId id="266" r:id="rId5"/>
    <p:sldId id="267" r:id="rId6"/>
    <p:sldId id="268" r:id="rId7"/>
    <p:sldId id="269" r:id="rId8"/>
    <p:sldId id="270" r:id="rId9"/>
    <p:sldId id="271" r:id="rId10"/>
    <p:sldId id="275" r:id="rId1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3781" autoAdjust="0"/>
  </p:normalViewPr>
  <p:slideViewPr>
    <p:cSldViewPr snapToGrid="0">
      <p:cViewPr varScale="1">
        <p:scale>
          <a:sx n="103" d="100"/>
          <a:sy n="103" d="100"/>
        </p:scale>
        <p:origin x="24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3298A-C546-44CC-9AFF-F7A1124ADDD2}" type="datetimeFigureOut">
              <a:rPr lang="vi-VN" smtClean="0"/>
              <a:t>20/06/2024</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53E43-441D-46DE-AC78-56F36E457A5E}" type="slidenum">
              <a:rPr lang="vi-VN" smtClean="0"/>
              <a:t>‹#›</a:t>
            </a:fld>
            <a:endParaRPr lang="vi-VN"/>
          </a:p>
        </p:txBody>
      </p:sp>
    </p:spTree>
    <p:extLst>
      <p:ext uri="{BB962C8B-B14F-4D97-AF65-F5344CB8AC3E}">
        <p14:creationId xmlns:p14="http://schemas.microsoft.com/office/powerpoint/2010/main" val="557565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594660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98159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572349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228545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469874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51627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681174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52941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54F71-88EC-F9E4-DF96-6B280C40CF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28BED531-60FE-917C-2C50-DAEBF953ED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BBBAE392-BFF9-BE48-4547-6E6FE9556F06}"/>
              </a:ext>
            </a:extLst>
          </p:cNvPr>
          <p:cNvSpPr>
            <a:spLocks noGrp="1"/>
          </p:cNvSpPr>
          <p:nvPr>
            <p:ph type="dt" sz="half" idx="10"/>
          </p:nvPr>
        </p:nvSpPr>
        <p:spPr/>
        <p:txBody>
          <a:bodyPr/>
          <a:lstStyle/>
          <a:p>
            <a:fld id="{0C003D94-6FB2-425D-BF29-DC4113C747F6}" type="datetimeFigureOut">
              <a:rPr lang="vi-VN" smtClean="0"/>
              <a:t>20/06/2024</a:t>
            </a:fld>
            <a:endParaRPr lang="vi-VN"/>
          </a:p>
        </p:txBody>
      </p:sp>
      <p:sp>
        <p:nvSpPr>
          <p:cNvPr id="5" name="Footer Placeholder 4">
            <a:extLst>
              <a:ext uri="{FF2B5EF4-FFF2-40B4-BE49-F238E27FC236}">
                <a16:creationId xmlns:a16="http://schemas.microsoft.com/office/drawing/2014/main" id="{6F41173D-FC64-F448-F9C8-A75D0FB8BD4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FD345B5-C1BC-95AD-3019-92C8CED6B609}"/>
              </a:ext>
            </a:extLst>
          </p:cNvPr>
          <p:cNvSpPr>
            <a:spLocks noGrp="1"/>
          </p:cNvSpPr>
          <p:nvPr>
            <p:ph type="sldNum" sz="quarter" idx="12"/>
          </p:nvPr>
        </p:nvSpPr>
        <p:spPr/>
        <p:txBody>
          <a:bodyPr/>
          <a:lstStyle/>
          <a:p>
            <a:fld id="{52B57ED6-1705-4DD5-A6D4-CDD6381BC74C}" type="slidenum">
              <a:rPr lang="vi-VN" smtClean="0"/>
              <a:t>‹#›</a:t>
            </a:fld>
            <a:endParaRPr lang="vi-VN"/>
          </a:p>
        </p:txBody>
      </p:sp>
    </p:spTree>
    <p:extLst>
      <p:ext uri="{BB962C8B-B14F-4D97-AF65-F5344CB8AC3E}">
        <p14:creationId xmlns:p14="http://schemas.microsoft.com/office/powerpoint/2010/main" val="1577655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F0B9-DBF6-ECB6-FC16-CBBA883DBB62}"/>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78C20A9-0B85-DED3-8D2E-D04698FE0F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C0203A5-72C4-E835-FC5C-3E3A655661E8}"/>
              </a:ext>
            </a:extLst>
          </p:cNvPr>
          <p:cNvSpPr>
            <a:spLocks noGrp="1"/>
          </p:cNvSpPr>
          <p:nvPr>
            <p:ph type="dt" sz="half" idx="10"/>
          </p:nvPr>
        </p:nvSpPr>
        <p:spPr/>
        <p:txBody>
          <a:bodyPr/>
          <a:lstStyle/>
          <a:p>
            <a:fld id="{0C003D94-6FB2-425D-BF29-DC4113C747F6}" type="datetimeFigureOut">
              <a:rPr lang="vi-VN" smtClean="0"/>
              <a:t>20/06/2024</a:t>
            </a:fld>
            <a:endParaRPr lang="vi-VN"/>
          </a:p>
        </p:txBody>
      </p:sp>
      <p:sp>
        <p:nvSpPr>
          <p:cNvPr id="5" name="Footer Placeholder 4">
            <a:extLst>
              <a:ext uri="{FF2B5EF4-FFF2-40B4-BE49-F238E27FC236}">
                <a16:creationId xmlns:a16="http://schemas.microsoft.com/office/drawing/2014/main" id="{03534F26-70DD-1873-D2A0-81430869610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D3FECCF-EBFF-04BE-0EE9-43F11D434D31}"/>
              </a:ext>
            </a:extLst>
          </p:cNvPr>
          <p:cNvSpPr>
            <a:spLocks noGrp="1"/>
          </p:cNvSpPr>
          <p:nvPr>
            <p:ph type="sldNum" sz="quarter" idx="12"/>
          </p:nvPr>
        </p:nvSpPr>
        <p:spPr/>
        <p:txBody>
          <a:bodyPr/>
          <a:lstStyle/>
          <a:p>
            <a:fld id="{52B57ED6-1705-4DD5-A6D4-CDD6381BC74C}" type="slidenum">
              <a:rPr lang="vi-VN" smtClean="0"/>
              <a:t>‹#›</a:t>
            </a:fld>
            <a:endParaRPr lang="vi-VN"/>
          </a:p>
        </p:txBody>
      </p:sp>
    </p:spTree>
    <p:extLst>
      <p:ext uri="{BB962C8B-B14F-4D97-AF65-F5344CB8AC3E}">
        <p14:creationId xmlns:p14="http://schemas.microsoft.com/office/powerpoint/2010/main" val="142715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33A267-91A4-1A17-D3B4-750F8EC425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C449E9AC-D0EC-B327-C443-C5B1B8177F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E084538-289D-4CFB-727D-2D8F6C7F9B33}"/>
              </a:ext>
            </a:extLst>
          </p:cNvPr>
          <p:cNvSpPr>
            <a:spLocks noGrp="1"/>
          </p:cNvSpPr>
          <p:nvPr>
            <p:ph type="dt" sz="half" idx="10"/>
          </p:nvPr>
        </p:nvSpPr>
        <p:spPr/>
        <p:txBody>
          <a:bodyPr/>
          <a:lstStyle/>
          <a:p>
            <a:fld id="{0C003D94-6FB2-425D-BF29-DC4113C747F6}" type="datetimeFigureOut">
              <a:rPr lang="vi-VN" smtClean="0"/>
              <a:t>20/06/2024</a:t>
            </a:fld>
            <a:endParaRPr lang="vi-VN"/>
          </a:p>
        </p:txBody>
      </p:sp>
      <p:sp>
        <p:nvSpPr>
          <p:cNvPr id="5" name="Footer Placeholder 4">
            <a:extLst>
              <a:ext uri="{FF2B5EF4-FFF2-40B4-BE49-F238E27FC236}">
                <a16:creationId xmlns:a16="http://schemas.microsoft.com/office/drawing/2014/main" id="{991903E1-C4C9-6A58-C071-5A2287821782}"/>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53599D7-1E7F-614E-FF07-581A0A773ED9}"/>
              </a:ext>
            </a:extLst>
          </p:cNvPr>
          <p:cNvSpPr>
            <a:spLocks noGrp="1"/>
          </p:cNvSpPr>
          <p:nvPr>
            <p:ph type="sldNum" sz="quarter" idx="12"/>
          </p:nvPr>
        </p:nvSpPr>
        <p:spPr/>
        <p:txBody>
          <a:bodyPr/>
          <a:lstStyle/>
          <a:p>
            <a:fld id="{52B57ED6-1705-4DD5-A6D4-CDD6381BC74C}" type="slidenum">
              <a:rPr lang="vi-VN" smtClean="0"/>
              <a:t>‹#›</a:t>
            </a:fld>
            <a:endParaRPr lang="vi-VN"/>
          </a:p>
        </p:txBody>
      </p:sp>
    </p:spTree>
    <p:extLst>
      <p:ext uri="{BB962C8B-B14F-4D97-AF65-F5344CB8AC3E}">
        <p14:creationId xmlns:p14="http://schemas.microsoft.com/office/powerpoint/2010/main" val="358974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8449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E78D7-F1CD-6B76-73B9-4ED94BDF8D36}"/>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6CB4D104-87CE-5B78-5F06-B2A581269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FDCD3069-AD69-6F45-B932-0592058D907B}"/>
              </a:ext>
            </a:extLst>
          </p:cNvPr>
          <p:cNvSpPr>
            <a:spLocks noGrp="1"/>
          </p:cNvSpPr>
          <p:nvPr>
            <p:ph type="dt" sz="half" idx="10"/>
          </p:nvPr>
        </p:nvSpPr>
        <p:spPr/>
        <p:txBody>
          <a:bodyPr/>
          <a:lstStyle/>
          <a:p>
            <a:fld id="{0C003D94-6FB2-425D-BF29-DC4113C747F6}" type="datetimeFigureOut">
              <a:rPr lang="vi-VN" smtClean="0"/>
              <a:t>20/06/2024</a:t>
            </a:fld>
            <a:endParaRPr lang="vi-VN"/>
          </a:p>
        </p:txBody>
      </p:sp>
      <p:sp>
        <p:nvSpPr>
          <p:cNvPr id="5" name="Footer Placeholder 4">
            <a:extLst>
              <a:ext uri="{FF2B5EF4-FFF2-40B4-BE49-F238E27FC236}">
                <a16:creationId xmlns:a16="http://schemas.microsoft.com/office/drawing/2014/main" id="{427C5EF5-5EE7-B3D8-D6F4-715CA369CA72}"/>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DBCC6A3-EECB-9FFA-0886-D9D057EB1F26}"/>
              </a:ext>
            </a:extLst>
          </p:cNvPr>
          <p:cNvSpPr>
            <a:spLocks noGrp="1"/>
          </p:cNvSpPr>
          <p:nvPr>
            <p:ph type="sldNum" sz="quarter" idx="12"/>
          </p:nvPr>
        </p:nvSpPr>
        <p:spPr/>
        <p:txBody>
          <a:bodyPr/>
          <a:lstStyle/>
          <a:p>
            <a:fld id="{52B57ED6-1705-4DD5-A6D4-CDD6381BC74C}" type="slidenum">
              <a:rPr lang="vi-VN" smtClean="0"/>
              <a:t>‹#›</a:t>
            </a:fld>
            <a:endParaRPr lang="vi-VN"/>
          </a:p>
        </p:txBody>
      </p:sp>
    </p:spTree>
    <p:extLst>
      <p:ext uri="{BB962C8B-B14F-4D97-AF65-F5344CB8AC3E}">
        <p14:creationId xmlns:p14="http://schemas.microsoft.com/office/powerpoint/2010/main" val="2987132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02D48-E19B-9AA3-9D48-626C8C5907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3931589C-4235-4DE3-0E51-8C0E5EB6BF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EE0DC-60EA-77DD-E688-363E27FC8A17}"/>
              </a:ext>
            </a:extLst>
          </p:cNvPr>
          <p:cNvSpPr>
            <a:spLocks noGrp="1"/>
          </p:cNvSpPr>
          <p:nvPr>
            <p:ph type="dt" sz="half" idx="10"/>
          </p:nvPr>
        </p:nvSpPr>
        <p:spPr/>
        <p:txBody>
          <a:bodyPr/>
          <a:lstStyle/>
          <a:p>
            <a:fld id="{0C003D94-6FB2-425D-BF29-DC4113C747F6}" type="datetimeFigureOut">
              <a:rPr lang="vi-VN" smtClean="0"/>
              <a:t>20/06/2024</a:t>
            </a:fld>
            <a:endParaRPr lang="vi-VN"/>
          </a:p>
        </p:txBody>
      </p:sp>
      <p:sp>
        <p:nvSpPr>
          <p:cNvPr id="5" name="Footer Placeholder 4">
            <a:extLst>
              <a:ext uri="{FF2B5EF4-FFF2-40B4-BE49-F238E27FC236}">
                <a16:creationId xmlns:a16="http://schemas.microsoft.com/office/drawing/2014/main" id="{AC8F6E3B-E4AA-7F2B-6B09-5661069D7ECC}"/>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34AE6CB3-19A0-FDFB-A718-B755FD7A90B7}"/>
              </a:ext>
            </a:extLst>
          </p:cNvPr>
          <p:cNvSpPr>
            <a:spLocks noGrp="1"/>
          </p:cNvSpPr>
          <p:nvPr>
            <p:ph type="sldNum" sz="quarter" idx="12"/>
          </p:nvPr>
        </p:nvSpPr>
        <p:spPr/>
        <p:txBody>
          <a:bodyPr/>
          <a:lstStyle/>
          <a:p>
            <a:fld id="{52B57ED6-1705-4DD5-A6D4-CDD6381BC74C}" type="slidenum">
              <a:rPr lang="vi-VN" smtClean="0"/>
              <a:t>‹#›</a:t>
            </a:fld>
            <a:endParaRPr lang="vi-VN"/>
          </a:p>
        </p:txBody>
      </p:sp>
    </p:spTree>
    <p:extLst>
      <p:ext uri="{BB962C8B-B14F-4D97-AF65-F5344CB8AC3E}">
        <p14:creationId xmlns:p14="http://schemas.microsoft.com/office/powerpoint/2010/main" val="346399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EB56-5779-1A76-303F-5384E2736BBE}"/>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A25BBE09-572C-CCA2-9D8D-2C6EDF8830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9711BC21-8DAD-751B-3B3D-4001136DC3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712035FC-9E94-15F8-87BA-3F9F8886EC5B}"/>
              </a:ext>
            </a:extLst>
          </p:cNvPr>
          <p:cNvSpPr>
            <a:spLocks noGrp="1"/>
          </p:cNvSpPr>
          <p:nvPr>
            <p:ph type="dt" sz="half" idx="10"/>
          </p:nvPr>
        </p:nvSpPr>
        <p:spPr/>
        <p:txBody>
          <a:bodyPr/>
          <a:lstStyle/>
          <a:p>
            <a:fld id="{0C003D94-6FB2-425D-BF29-DC4113C747F6}" type="datetimeFigureOut">
              <a:rPr lang="vi-VN" smtClean="0"/>
              <a:t>20/06/2024</a:t>
            </a:fld>
            <a:endParaRPr lang="vi-VN"/>
          </a:p>
        </p:txBody>
      </p:sp>
      <p:sp>
        <p:nvSpPr>
          <p:cNvPr id="6" name="Footer Placeholder 5">
            <a:extLst>
              <a:ext uri="{FF2B5EF4-FFF2-40B4-BE49-F238E27FC236}">
                <a16:creationId xmlns:a16="http://schemas.microsoft.com/office/drawing/2014/main" id="{01E85FC6-2BE1-1ACA-8D7C-AB64FA319184}"/>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165622E9-2A3B-63ED-CE5B-A035E5760078}"/>
              </a:ext>
            </a:extLst>
          </p:cNvPr>
          <p:cNvSpPr>
            <a:spLocks noGrp="1"/>
          </p:cNvSpPr>
          <p:nvPr>
            <p:ph type="sldNum" sz="quarter" idx="12"/>
          </p:nvPr>
        </p:nvSpPr>
        <p:spPr/>
        <p:txBody>
          <a:bodyPr/>
          <a:lstStyle/>
          <a:p>
            <a:fld id="{52B57ED6-1705-4DD5-A6D4-CDD6381BC74C}" type="slidenum">
              <a:rPr lang="vi-VN" smtClean="0"/>
              <a:t>‹#›</a:t>
            </a:fld>
            <a:endParaRPr lang="vi-VN"/>
          </a:p>
        </p:txBody>
      </p:sp>
    </p:spTree>
    <p:extLst>
      <p:ext uri="{BB962C8B-B14F-4D97-AF65-F5344CB8AC3E}">
        <p14:creationId xmlns:p14="http://schemas.microsoft.com/office/powerpoint/2010/main" val="1403938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DC358-28FF-611F-BB3C-F36751C7366D}"/>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FC4117F0-8D79-880C-8ECB-EB7D779B9A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8CB8FB-7DDE-CE0B-DC57-8DD6958AE9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E3669F36-DCFA-363C-D1AA-7D0F0D618C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6D19C6-20A5-E96F-3784-DCFA131426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6C9508A4-A933-7022-84D6-EF736284AD43}"/>
              </a:ext>
            </a:extLst>
          </p:cNvPr>
          <p:cNvSpPr>
            <a:spLocks noGrp="1"/>
          </p:cNvSpPr>
          <p:nvPr>
            <p:ph type="dt" sz="half" idx="10"/>
          </p:nvPr>
        </p:nvSpPr>
        <p:spPr/>
        <p:txBody>
          <a:bodyPr/>
          <a:lstStyle/>
          <a:p>
            <a:fld id="{0C003D94-6FB2-425D-BF29-DC4113C747F6}" type="datetimeFigureOut">
              <a:rPr lang="vi-VN" smtClean="0"/>
              <a:t>20/06/2024</a:t>
            </a:fld>
            <a:endParaRPr lang="vi-VN"/>
          </a:p>
        </p:txBody>
      </p:sp>
      <p:sp>
        <p:nvSpPr>
          <p:cNvPr id="8" name="Footer Placeholder 7">
            <a:extLst>
              <a:ext uri="{FF2B5EF4-FFF2-40B4-BE49-F238E27FC236}">
                <a16:creationId xmlns:a16="http://schemas.microsoft.com/office/drawing/2014/main" id="{0DDEECF9-3AE1-E01F-0FBA-BE329C591363}"/>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236EBC1B-DBA8-CADA-D837-82ED15F140E2}"/>
              </a:ext>
            </a:extLst>
          </p:cNvPr>
          <p:cNvSpPr>
            <a:spLocks noGrp="1"/>
          </p:cNvSpPr>
          <p:nvPr>
            <p:ph type="sldNum" sz="quarter" idx="12"/>
          </p:nvPr>
        </p:nvSpPr>
        <p:spPr/>
        <p:txBody>
          <a:bodyPr/>
          <a:lstStyle/>
          <a:p>
            <a:fld id="{52B57ED6-1705-4DD5-A6D4-CDD6381BC74C}" type="slidenum">
              <a:rPr lang="vi-VN" smtClean="0"/>
              <a:t>‹#›</a:t>
            </a:fld>
            <a:endParaRPr lang="vi-VN"/>
          </a:p>
        </p:txBody>
      </p:sp>
    </p:spTree>
    <p:extLst>
      <p:ext uri="{BB962C8B-B14F-4D97-AF65-F5344CB8AC3E}">
        <p14:creationId xmlns:p14="http://schemas.microsoft.com/office/powerpoint/2010/main" val="689254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BD02-D912-78E4-FA6A-9FA5927A9C81}"/>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63AB41D2-B07E-4BCD-2535-959FF2E83FCB}"/>
              </a:ext>
            </a:extLst>
          </p:cNvPr>
          <p:cNvSpPr>
            <a:spLocks noGrp="1"/>
          </p:cNvSpPr>
          <p:nvPr>
            <p:ph type="dt" sz="half" idx="10"/>
          </p:nvPr>
        </p:nvSpPr>
        <p:spPr/>
        <p:txBody>
          <a:bodyPr/>
          <a:lstStyle/>
          <a:p>
            <a:fld id="{0C003D94-6FB2-425D-BF29-DC4113C747F6}" type="datetimeFigureOut">
              <a:rPr lang="vi-VN" smtClean="0"/>
              <a:t>20/06/2024</a:t>
            </a:fld>
            <a:endParaRPr lang="vi-VN"/>
          </a:p>
        </p:txBody>
      </p:sp>
      <p:sp>
        <p:nvSpPr>
          <p:cNvPr id="4" name="Footer Placeholder 3">
            <a:extLst>
              <a:ext uri="{FF2B5EF4-FFF2-40B4-BE49-F238E27FC236}">
                <a16:creationId xmlns:a16="http://schemas.microsoft.com/office/drawing/2014/main" id="{5E003F88-C79B-E2B6-690D-14E701E9C738}"/>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2D17B732-DF46-4115-857B-A92EB0BA3594}"/>
              </a:ext>
            </a:extLst>
          </p:cNvPr>
          <p:cNvSpPr>
            <a:spLocks noGrp="1"/>
          </p:cNvSpPr>
          <p:nvPr>
            <p:ph type="sldNum" sz="quarter" idx="12"/>
          </p:nvPr>
        </p:nvSpPr>
        <p:spPr/>
        <p:txBody>
          <a:bodyPr/>
          <a:lstStyle/>
          <a:p>
            <a:fld id="{52B57ED6-1705-4DD5-A6D4-CDD6381BC74C}" type="slidenum">
              <a:rPr lang="vi-VN" smtClean="0"/>
              <a:t>‹#›</a:t>
            </a:fld>
            <a:endParaRPr lang="vi-VN"/>
          </a:p>
        </p:txBody>
      </p:sp>
    </p:spTree>
    <p:extLst>
      <p:ext uri="{BB962C8B-B14F-4D97-AF65-F5344CB8AC3E}">
        <p14:creationId xmlns:p14="http://schemas.microsoft.com/office/powerpoint/2010/main" val="274951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BEAC8F-DCB3-749E-1571-364FE43E3EB7}"/>
              </a:ext>
            </a:extLst>
          </p:cNvPr>
          <p:cNvSpPr>
            <a:spLocks noGrp="1"/>
          </p:cNvSpPr>
          <p:nvPr>
            <p:ph type="dt" sz="half" idx="10"/>
          </p:nvPr>
        </p:nvSpPr>
        <p:spPr/>
        <p:txBody>
          <a:bodyPr/>
          <a:lstStyle/>
          <a:p>
            <a:fld id="{0C003D94-6FB2-425D-BF29-DC4113C747F6}" type="datetimeFigureOut">
              <a:rPr lang="vi-VN" smtClean="0"/>
              <a:t>20/06/2024</a:t>
            </a:fld>
            <a:endParaRPr lang="vi-VN"/>
          </a:p>
        </p:txBody>
      </p:sp>
      <p:sp>
        <p:nvSpPr>
          <p:cNvPr id="3" name="Footer Placeholder 2">
            <a:extLst>
              <a:ext uri="{FF2B5EF4-FFF2-40B4-BE49-F238E27FC236}">
                <a16:creationId xmlns:a16="http://schemas.microsoft.com/office/drawing/2014/main" id="{6C5C7857-B0B4-41BF-07CF-9515AB47ED23}"/>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F67C3385-A8A3-2F28-F594-E274D073D7AE}"/>
              </a:ext>
            </a:extLst>
          </p:cNvPr>
          <p:cNvSpPr>
            <a:spLocks noGrp="1"/>
          </p:cNvSpPr>
          <p:nvPr>
            <p:ph type="sldNum" sz="quarter" idx="12"/>
          </p:nvPr>
        </p:nvSpPr>
        <p:spPr/>
        <p:txBody>
          <a:bodyPr/>
          <a:lstStyle/>
          <a:p>
            <a:fld id="{52B57ED6-1705-4DD5-A6D4-CDD6381BC74C}" type="slidenum">
              <a:rPr lang="vi-VN" smtClean="0"/>
              <a:t>‹#›</a:t>
            </a:fld>
            <a:endParaRPr lang="vi-VN"/>
          </a:p>
        </p:txBody>
      </p:sp>
    </p:spTree>
    <p:extLst>
      <p:ext uri="{BB962C8B-B14F-4D97-AF65-F5344CB8AC3E}">
        <p14:creationId xmlns:p14="http://schemas.microsoft.com/office/powerpoint/2010/main" val="3808542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B4FD8-0695-E116-F645-FE8287F88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C28AF795-BDCB-4FAB-625D-E387ECFCC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5BB5B35A-87A6-7604-4048-50647E725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72E3A-7225-DF9B-9B7E-EE8896521B47}"/>
              </a:ext>
            </a:extLst>
          </p:cNvPr>
          <p:cNvSpPr>
            <a:spLocks noGrp="1"/>
          </p:cNvSpPr>
          <p:nvPr>
            <p:ph type="dt" sz="half" idx="10"/>
          </p:nvPr>
        </p:nvSpPr>
        <p:spPr/>
        <p:txBody>
          <a:bodyPr/>
          <a:lstStyle/>
          <a:p>
            <a:fld id="{0C003D94-6FB2-425D-BF29-DC4113C747F6}" type="datetimeFigureOut">
              <a:rPr lang="vi-VN" smtClean="0"/>
              <a:t>20/06/2024</a:t>
            </a:fld>
            <a:endParaRPr lang="vi-VN"/>
          </a:p>
        </p:txBody>
      </p:sp>
      <p:sp>
        <p:nvSpPr>
          <p:cNvPr id="6" name="Footer Placeholder 5">
            <a:extLst>
              <a:ext uri="{FF2B5EF4-FFF2-40B4-BE49-F238E27FC236}">
                <a16:creationId xmlns:a16="http://schemas.microsoft.com/office/drawing/2014/main" id="{511A7E8D-6AD7-04D0-4361-B8919341E7FA}"/>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DB7AFE71-7C2F-7B3F-863E-E44A3444FFED}"/>
              </a:ext>
            </a:extLst>
          </p:cNvPr>
          <p:cNvSpPr>
            <a:spLocks noGrp="1"/>
          </p:cNvSpPr>
          <p:nvPr>
            <p:ph type="sldNum" sz="quarter" idx="12"/>
          </p:nvPr>
        </p:nvSpPr>
        <p:spPr/>
        <p:txBody>
          <a:bodyPr/>
          <a:lstStyle/>
          <a:p>
            <a:fld id="{52B57ED6-1705-4DD5-A6D4-CDD6381BC74C}" type="slidenum">
              <a:rPr lang="vi-VN" smtClean="0"/>
              <a:t>‹#›</a:t>
            </a:fld>
            <a:endParaRPr lang="vi-VN"/>
          </a:p>
        </p:txBody>
      </p:sp>
    </p:spTree>
    <p:extLst>
      <p:ext uri="{BB962C8B-B14F-4D97-AF65-F5344CB8AC3E}">
        <p14:creationId xmlns:p14="http://schemas.microsoft.com/office/powerpoint/2010/main" val="233435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1FF2-0A17-33DE-7494-9832F24E9D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83E5EEE6-4B29-D500-6359-23244CF011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63BB66F9-6BE7-B92B-AB06-226D8664F9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4C527-B970-83B7-D295-1F0092D16EED}"/>
              </a:ext>
            </a:extLst>
          </p:cNvPr>
          <p:cNvSpPr>
            <a:spLocks noGrp="1"/>
          </p:cNvSpPr>
          <p:nvPr>
            <p:ph type="dt" sz="half" idx="10"/>
          </p:nvPr>
        </p:nvSpPr>
        <p:spPr/>
        <p:txBody>
          <a:bodyPr/>
          <a:lstStyle/>
          <a:p>
            <a:fld id="{0C003D94-6FB2-425D-BF29-DC4113C747F6}" type="datetimeFigureOut">
              <a:rPr lang="vi-VN" smtClean="0"/>
              <a:t>20/06/2024</a:t>
            </a:fld>
            <a:endParaRPr lang="vi-VN"/>
          </a:p>
        </p:txBody>
      </p:sp>
      <p:sp>
        <p:nvSpPr>
          <p:cNvPr id="6" name="Footer Placeholder 5">
            <a:extLst>
              <a:ext uri="{FF2B5EF4-FFF2-40B4-BE49-F238E27FC236}">
                <a16:creationId xmlns:a16="http://schemas.microsoft.com/office/drawing/2014/main" id="{65D3D428-B5FA-95A7-A2A6-703856307FA6}"/>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483517D1-4134-16BA-124C-8B5C8FFCBA09}"/>
              </a:ext>
            </a:extLst>
          </p:cNvPr>
          <p:cNvSpPr>
            <a:spLocks noGrp="1"/>
          </p:cNvSpPr>
          <p:nvPr>
            <p:ph type="sldNum" sz="quarter" idx="12"/>
          </p:nvPr>
        </p:nvSpPr>
        <p:spPr/>
        <p:txBody>
          <a:bodyPr/>
          <a:lstStyle/>
          <a:p>
            <a:fld id="{52B57ED6-1705-4DD5-A6D4-CDD6381BC74C}" type="slidenum">
              <a:rPr lang="vi-VN" smtClean="0"/>
              <a:t>‹#›</a:t>
            </a:fld>
            <a:endParaRPr lang="vi-VN"/>
          </a:p>
        </p:txBody>
      </p:sp>
    </p:spTree>
    <p:extLst>
      <p:ext uri="{BB962C8B-B14F-4D97-AF65-F5344CB8AC3E}">
        <p14:creationId xmlns:p14="http://schemas.microsoft.com/office/powerpoint/2010/main" val="2697825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3811B6-AA75-FD98-6F6E-0E34B53F75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2069C8C0-ECFB-AE42-8BCA-F7B5621980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ECD12E83-8D6F-82D6-6C1F-9DB3781B8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003D94-6FB2-425D-BF29-DC4113C747F6}" type="datetimeFigureOut">
              <a:rPr lang="vi-VN" smtClean="0"/>
              <a:t>20/06/2024</a:t>
            </a:fld>
            <a:endParaRPr lang="vi-VN"/>
          </a:p>
        </p:txBody>
      </p:sp>
      <p:sp>
        <p:nvSpPr>
          <p:cNvPr id="5" name="Footer Placeholder 4">
            <a:extLst>
              <a:ext uri="{FF2B5EF4-FFF2-40B4-BE49-F238E27FC236}">
                <a16:creationId xmlns:a16="http://schemas.microsoft.com/office/drawing/2014/main" id="{245EFD56-2D00-63AA-1BF2-C4C2B6E0BF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vi-VN"/>
          </a:p>
        </p:txBody>
      </p:sp>
      <p:sp>
        <p:nvSpPr>
          <p:cNvPr id="6" name="Slide Number Placeholder 5">
            <a:extLst>
              <a:ext uri="{FF2B5EF4-FFF2-40B4-BE49-F238E27FC236}">
                <a16:creationId xmlns:a16="http://schemas.microsoft.com/office/drawing/2014/main" id="{AD108F5F-8DED-5D72-347F-7E82BF6136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B57ED6-1705-4DD5-A6D4-CDD6381BC74C}" type="slidenum">
              <a:rPr lang="vi-VN" smtClean="0"/>
              <a:t>‹#›</a:t>
            </a:fld>
            <a:endParaRPr lang="vi-VN"/>
          </a:p>
        </p:txBody>
      </p:sp>
    </p:spTree>
    <p:extLst>
      <p:ext uri="{BB962C8B-B14F-4D97-AF65-F5344CB8AC3E}">
        <p14:creationId xmlns:p14="http://schemas.microsoft.com/office/powerpoint/2010/main" val="3545336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3"/>
          <p:cNvSpPr/>
          <p:nvPr/>
        </p:nvSpPr>
        <p:spPr>
          <a:xfrm>
            <a:off x="0" y="2866768"/>
            <a:ext cx="12192000" cy="562232"/>
          </a:xfrm>
          <a:prstGeom prst="rect">
            <a:avLst/>
          </a:prstGeom>
          <a:noFill/>
          <a:ln/>
        </p:spPr>
        <p:txBody>
          <a:bodyPr wrap="square" rtlCol="0" anchor="t"/>
          <a:lstStyle/>
          <a:p>
            <a:pPr algn="ctr">
              <a:lnSpc>
                <a:spcPts val="2332"/>
              </a:lnSpc>
            </a:pPr>
            <a:r>
              <a:rPr lang="en-US" sz="5400" b="1" dirty="0">
                <a:ln w="9525">
                  <a:solidFill>
                    <a:schemeClr val="bg1"/>
                  </a:solidFill>
                  <a:prstDash val="solid"/>
                </a:ln>
                <a:effectLst>
                  <a:outerShdw blurRad="12700" dist="38100" dir="2700000" algn="tl" rotWithShape="0">
                    <a:schemeClr val="bg1">
                      <a:lumMod val="50000"/>
                    </a:schemeClr>
                  </a:outerShdw>
                </a:effectLst>
                <a:latin typeface="DT Phudu Black" pitchFamily="50" charset="-93"/>
                <a:ea typeface="Roboto" pitchFamily="34" charset="-122"/>
                <a:cs typeface="DT Phudu Black" pitchFamily="50" charset="-93"/>
              </a:rPr>
              <a:t>THIẾT KẾ MẠCH ĐÈN GIAO THÔNG</a:t>
            </a:r>
            <a:endParaRPr lang="en-US" sz="5400" b="1" dirty="0">
              <a:ln w="9525">
                <a:solidFill>
                  <a:schemeClr val="bg1"/>
                </a:solidFill>
                <a:prstDash val="solid"/>
              </a:ln>
              <a:effectLst>
                <a:outerShdw blurRad="12700" dist="38100" dir="2700000" algn="tl" rotWithShape="0">
                  <a:schemeClr val="bg1">
                    <a:lumMod val="50000"/>
                  </a:schemeClr>
                </a:outerShdw>
              </a:effectLst>
              <a:latin typeface="DT Phudu Black" pitchFamily="50" charset="-93"/>
              <a:cs typeface="DT Phudu Black" pitchFamily="50" charset="-93"/>
            </a:endParaRPr>
          </a:p>
        </p:txBody>
      </p:sp>
      <p:sp>
        <p:nvSpPr>
          <p:cNvPr id="7" name="Text 3">
            <a:extLst>
              <a:ext uri="{FF2B5EF4-FFF2-40B4-BE49-F238E27FC236}">
                <a16:creationId xmlns:a16="http://schemas.microsoft.com/office/drawing/2014/main" id="{7EDE9F97-F1DB-FF6B-A95D-E22ED6E202D8}"/>
              </a:ext>
            </a:extLst>
          </p:cNvPr>
          <p:cNvSpPr/>
          <p:nvPr/>
        </p:nvSpPr>
        <p:spPr>
          <a:xfrm>
            <a:off x="1903257" y="1389142"/>
            <a:ext cx="8625140" cy="703831"/>
          </a:xfrm>
          <a:prstGeom prst="rect">
            <a:avLst/>
          </a:prstGeom>
          <a:noFill/>
          <a:ln/>
        </p:spPr>
        <p:txBody>
          <a:bodyPr wrap="square" rtlCol="0" anchor="t"/>
          <a:lstStyle/>
          <a:p>
            <a:pPr algn="ctr">
              <a:lnSpc>
                <a:spcPts val="2332"/>
              </a:lnSpc>
            </a:pPr>
            <a:r>
              <a:rPr lang="en-US" sz="3333" dirty="0">
                <a:latin typeface="Roboto" panose="02000000000000000000" pitchFamily="2" charset="0"/>
                <a:ea typeface="Roboto" panose="02000000000000000000" pitchFamily="2" charset="0"/>
                <a:cs typeface="Roboto" panose="02000000000000000000" pitchFamily="2" charset="0"/>
              </a:rPr>
              <a:t>ĐỒ ÁN MÔN HỌC 1</a:t>
            </a:r>
          </a:p>
        </p:txBody>
      </p:sp>
      <p:sp>
        <p:nvSpPr>
          <p:cNvPr id="4" name="Text 3">
            <a:extLst>
              <a:ext uri="{FF2B5EF4-FFF2-40B4-BE49-F238E27FC236}">
                <a16:creationId xmlns:a16="http://schemas.microsoft.com/office/drawing/2014/main" id="{850B118A-E3D5-2904-AD7D-2766F8F0F11E}"/>
              </a:ext>
            </a:extLst>
          </p:cNvPr>
          <p:cNvSpPr/>
          <p:nvPr/>
        </p:nvSpPr>
        <p:spPr>
          <a:xfrm>
            <a:off x="5392500" y="5285967"/>
            <a:ext cx="6531521" cy="768774"/>
          </a:xfrm>
          <a:prstGeom prst="rect">
            <a:avLst/>
          </a:prstGeom>
          <a:noFill/>
          <a:ln/>
        </p:spPr>
        <p:txBody>
          <a:bodyPr wrap="square" rtlCol="0" anchor="t"/>
          <a:lstStyle/>
          <a:p>
            <a:r>
              <a:rPr lang="en-US" sz="2667" b="1" dirty="0">
                <a:latin typeface="Roboto" pitchFamily="34" charset="0"/>
                <a:ea typeface="Roboto" pitchFamily="34" charset="-122"/>
                <a:cs typeface="Roboto" pitchFamily="34" charset="-120"/>
              </a:rPr>
              <a:t>SVTH: Hoàng </a:t>
            </a:r>
            <a:r>
              <a:rPr lang="en-US" sz="2667" b="1" dirty="0" err="1">
                <a:latin typeface="Roboto" pitchFamily="34" charset="0"/>
                <a:ea typeface="Roboto" pitchFamily="34" charset="-122"/>
                <a:cs typeface="Roboto" pitchFamily="34" charset="-120"/>
              </a:rPr>
              <a:t>Ngọc</a:t>
            </a:r>
            <a:r>
              <a:rPr lang="en-US" sz="2667" b="1" dirty="0">
                <a:latin typeface="Roboto" pitchFamily="34" charset="0"/>
                <a:ea typeface="Roboto" pitchFamily="34" charset="-122"/>
                <a:cs typeface="Roboto" pitchFamily="34" charset="-120"/>
              </a:rPr>
              <a:t> </a:t>
            </a:r>
            <a:r>
              <a:rPr lang="en-US" sz="2667" b="1" dirty="0" err="1">
                <a:latin typeface="Roboto" pitchFamily="34" charset="0"/>
                <a:ea typeface="Roboto" pitchFamily="34" charset="-122"/>
                <a:cs typeface="Roboto" pitchFamily="34" charset="-120"/>
              </a:rPr>
              <a:t>Vĩnh</a:t>
            </a:r>
            <a:r>
              <a:rPr lang="en-US" sz="2667" b="1" dirty="0">
                <a:latin typeface="Roboto" pitchFamily="34" charset="0"/>
                <a:ea typeface="Roboto" pitchFamily="34" charset="-122"/>
                <a:cs typeface="Roboto" pitchFamily="34" charset="-120"/>
              </a:rPr>
              <a:t> </a:t>
            </a:r>
            <a:r>
              <a:rPr lang="en-US" sz="2667" b="1" dirty="0" err="1">
                <a:latin typeface="Roboto" pitchFamily="34" charset="0"/>
                <a:ea typeface="Roboto" pitchFamily="34" charset="-122"/>
                <a:cs typeface="Roboto" pitchFamily="34" charset="-120"/>
              </a:rPr>
              <a:t>Phúc</a:t>
            </a:r>
            <a:r>
              <a:rPr lang="en-US" sz="2667" b="1" dirty="0">
                <a:latin typeface="Roboto" pitchFamily="34" charset="0"/>
                <a:ea typeface="Roboto" pitchFamily="34" charset="-122"/>
                <a:cs typeface="Roboto" pitchFamily="34" charset="-120"/>
              </a:rPr>
              <a:t>  19161150</a:t>
            </a:r>
          </a:p>
          <a:p>
            <a:r>
              <a:rPr lang="en-US" sz="2667" b="1" dirty="0">
                <a:latin typeface="Roboto" pitchFamily="34" charset="0"/>
                <a:ea typeface="Roboto" pitchFamily="34" charset="-122"/>
                <a:cs typeface="Roboto" pitchFamily="34" charset="-120"/>
              </a:rPr>
              <a:t>GVHD: </a:t>
            </a:r>
            <a:r>
              <a:rPr lang="en-US" sz="2667" b="1" dirty="0" err="1">
                <a:latin typeface="Roboto" pitchFamily="34" charset="0"/>
                <a:ea typeface="Roboto" pitchFamily="34" charset="-122"/>
                <a:cs typeface="Roboto" pitchFamily="34" charset="-120"/>
              </a:rPr>
              <a:t>ThS</a:t>
            </a:r>
            <a:r>
              <a:rPr lang="en-US" sz="2667" b="1" dirty="0">
                <a:latin typeface="Roboto" pitchFamily="34" charset="0"/>
                <a:ea typeface="Roboto" pitchFamily="34" charset="-122"/>
                <a:cs typeface="Roboto" pitchFamily="34" charset="-120"/>
              </a:rPr>
              <a:t>. Lê Minh Thành</a:t>
            </a:r>
            <a:endParaRPr lang="en-US" sz="2667" b="1" dirty="0"/>
          </a:p>
        </p:txBody>
      </p:sp>
      <p:sp>
        <p:nvSpPr>
          <p:cNvPr id="10" name="Google Shape;2386;p43">
            <a:extLst>
              <a:ext uri="{FF2B5EF4-FFF2-40B4-BE49-F238E27FC236}">
                <a16:creationId xmlns:a16="http://schemas.microsoft.com/office/drawing/2014/main" id="{AC87A636-3704-0E40-E120-47840B9D9004}"/>
              </a:ext>
            </a:extLst>
          </p:cNvPr>
          <p:cNvSpPr/>
          <p:nvPr/>
        </p:nvSpPr>
        <p:spPr>
          <a:xfrm>
            <a:off x="11512697" y="6211977"/>
            <a:ext cx="684133" cy="645577"/>
          </a:xfrm>
          <a:custGeom>
            <a:avLst/>
            <a:gdLst/>
            <a:ahLst/>
            <a:cxnLst/>
            <a:rect l="l" t="t" r="r" b="b"/>
            <a:pathLst>
              <a:path w="38160" h="38160" extrusionOk="0">
                <a:moveTo>
                  <a:pt x="19074" y="0"/>
                </a:moveTo>
                <a:cubicBezTo>
                  <a:pt x="13037" y="0"/>
                  <a:pt x="7489" y="2763"/>
                  <a:pt x="3846" y="7597"/>
                </a:cubicBezTo>
                <a:cubicBezTo>
                  <a:pt x="3715" y="7763"/>
                  <a:pt x="3751" y="8001"/>
                  <a:pt x="3917" y="8120"/>
                </a:cubicBezTo>
                <a:cubicBezTo>
                  <a:pt x="3986" y="8174"/>
                  <a:pt x="4066" y="8200"/>
                  <a:pt x="4147" y="8200"/>
                </a:cubicBezTo>
                <a:cubicBezTo>
                  <a:pt x="4262" y="8200"/>
                  <a:pt x="4376" y="8147"/>
                  <a:pt x="4453" y="8049"/>
                </a:cubicBezTo>
                <a:cubicBezTo>
                  <a:pt x="7953" y="3417"/>
                  <a:pt x="13287" y="762"/>
                  <a:pt x="19074" y="762"/>
                </a:cubicBezTo>
                <a:cubicBezTo>
                  <a:pt x="29182" y="762"/>
                  <a:pt x="37398" y="8978"/>
                  <a:pt x="37398" y="19074"/>
                </a:cubicBezTo>
                <a:cubicBezTo>
                  <a:pt x="37398" y="29183"/>
                  <a:pt x="29182" y="37398"/>
                  <a:pt x="19074" y="37398"/>
                </a:cubicBezTo>
                <a:cubicBezTo>
                  <a:pt x="8977" y="37398"/>
                  <a:pt x="762" y="29183"/>
                  <a:pt x="762" y="19074"/>
                </a:cubicBezTo>
                <a:cubicBezTo>
                  <a:pt x="762" y="18872"/>
                  <a:pt x="595" y="18693"/>
                  <a:pt x="381" y="18693"/>
                </a:cubicBezTo>
                <a:cubicBezTo>
                  <a:pt x="167" y="18693"/>
                  <a:pt x="0" y="18872"/>
                  <a:pt x="0" y="19074"/>
                </a:cubicBezTo>
                <a:cubicBezTo>
                  <a:pt x="0" y="29599"/>
                  <a:pt x="8561" y="38160"/>
                  <a:pt x="19074" y="38160"/>
                </a:cubicBezTo>
                <a:cubicBezTo>
                  <a:pt x="29599" y="38160"/>
                  <a:pt x="38160" y="29599"/>
                  <a:pt x="38160" y="19074"/>
                </a:cubicBezTo>
                <a:cubicBezTo>
                  <a:pt x="38160" y="8561"/>
                  <a:pt x="29599" y="0"/>
                  <a:pt x="19074" y="0"/>
                </a:cubicBezTo>
                <a:close/>
              </a:path>
            </a:pathLst>
          </a:custGeom>
          <a:solidFill>
            <a:schemeClr val="tx1"/>
          </a:solidFill>
          <a:ln>
            <a:noFill/>
          </a:ln>
        </p:spPr>
        <p:txBody>
          <a:bodyPr spcFirstLastPara="1" wrap="square" lIns="76188" tIns="76188" rIns="76188" bIns="76188" anchor="ctr" anchorCtr="0">
            <a:noAutofit/>
          </a:bodyPr>
          <a:lstStyle/>
          <a:p>
            <a:endParaRPr sz="1500">
              <a:latin typeface="Poppins" panose="00000500000000000000" pitchFamily="2" charset="0"/>
              <a:cs typeface="Poppins" panose="00000500000000000000" pitchFamily="2" charset="0"/>
            </a:endParaRPr>
          </a:p>
        </p:txBody>
      </p:sp>
      <p:sp>
        <p:nvSpPr>
          <p:cNvPr id="11" name="Google Shape;2398;p43">
            <a:extLst>
              <a:ext uri="{FF2B5EF4-FFF2-40B4-BE49-F238E27FC236}">
                <a16:creationId xmlns:a16="http://schemas.microsoft.com/office/drawing/2014/main" id="{F456DBD9-C6A4-84D9-432B-0D028FF729E8}"/>
              </a:ext>
            </a:extLst>
          </p:cNvPr>
          <p:cNvSpPr/>
          <p:nvPr/>
        </p:nvSpPr>
        <p:spPr>
          <a:xfrm>
            <a:off x="11546502" y="6243674"/>
            <a:ext cx="645498" cy="579497"/>
          </a:xfrm>
          <a:custGeom>
            <a:avLst/>
            <a:gdLst/>
            <a:ahLst/>
            <a:cxnLst/>
            <a:rect l="l" t="t" r="r" b="b"/>
            <a:pathLst>
              <a:path w="36005" h="34254" extrusionOk="0">
                <a:moveTo>
                  <a:pt x="17223" y="0"/>
                </a:moveTo>
                <a:cubicBezTo>
                  <a:pt x="12719" y="0"/>
                  <a:pt x="8224" y="1761"/>
                  <a:pt x="4870" y="5262"/>
                </a:cubicBezTo>
                <a:cubicBezTo>
                  <a:pt x="1691" y="8560"/>
                  <a:pt x="0" y="12905"/>
                  <a:pt x="95" y="17477"/>
                </a:cubicBezTo>
                <a:cubicBezTo>
                  <a:pt x="191" y="22061"/>
                  <a:pt x="2060" y="26324"/>
                  <a:pt x="5358" y="29491"/>
                </a:cubicBezTo>
                <a:cubicBezTo>
                  <a:pt x="8632" y="32634"/>
                  <a:pt x="12930" y="34253"/>
                  <a:pt x="17252" y="34253"/>
                </a:cubicBezTo>
                <a:cubicBezTo>
                  <a:pt x="20610" y="34253"/>
                  <a:pt x="23979" y="33277"/>
                  <a:pt x="26885" y="31289"/>
                </a:cubicBezTo>
                <a:lnTo>
                  <a:pt x="26706" y="31015"/>
                </a:lnTo>
                <a:cubicBezTo>
                  <a:pt x="23852" y="32968"/>
                  <a:pt x="20547" y="33925"/>
                  <a:pt x="17254" y="33925"/>
                </a:cubicBezTo>
                <a:cubicBezTo>
                  <a:pt x="13017" y="33925"/>
                  <a:pt x="8800" y="32341"/>
                  <a:pt x="5584" y="29253"/>
                </a:cubicBezTo>
                <a:cubicBezTo>
                  <a:pt x="2346" y="26145"/>
                  <a:pt x="512" y="21966"/>
                  <a:pt x="417" y="17477"/>
                </a:cubicBezTo>
                <a:cubicBezTo>
                  <a:pt x="334" y="12989"/>
                  <a:pt x="1989" y="8726"/>
                  <a:pt x="5096" y="5488"/>
                </a:cubicBezTo>
                <a:cubicBezTo>
                  <a:pt x="8397" y="2053"/>
                  <a:pt x="12812" y="324"/>
                  <a:pt x="17232" y="324"/>
                </a:cubicBezTo>
                <a:cubicBezTo>
                  <a:pt x="21422" y="324"/>
                  <a:pt x="25617" y="1877"/>
                  <a:pt x="28873" y="5000"/>
                </a:cubicBezTo>
                <a:cubicBezTo>
                  <a:pt x="34409" y="10322"/>
                  <a:pt x="35648" y="18692"/>
                  <a:pt x="31885" y="25371"/>
                </a:cubicBezTo>
                <a:lnTo>
                  <a:pt x="32171" y="25526"/>
                </a:lnTo>
                <a:cubicBezTo>
                  <a:pt x="36005" y="18728"/>
                  <a:pt x="34743" y="10191"/>
                  <a:pt x="29099" y="4773"/>
                </a:cubicBezTo>
                <a:cubicBezTo>
                  <a:pt x="25778" y="1585"/>
                  <a:pt x="21496" y="0"/>
                  <a:pt x="17223" y="0"/>
                </a:cubicBezTo>
                <a:close/>
              </a:path>
            </a:pathLst>
          </a:custGeom>
          <a:solidFill>
            <a:schemeClr val="tx1"/>
          </a:solidFill>
          <a:ln>
            <a:noFill/>
          </a:ln>
        </p:spPr>
        <p:txBody>
          <a:bodyPr spcFirstLastPara="1" wrap="square" lIns="76188" tIns="76188" rIns="76188" bIns="76188" anchor="ctr" anchorCtr="0">
            <a:noAutofit/>
          </a:bodyPr>
          <a:lstStyle/>
          <a:p>
            <a:endParaRPr sz="1500">
              <a:latin typeface="Poppins" panose="00000500000000000000" pitchFamily="2" charset="0"/>
              <a:cs typeface="Poppins" panose="00000500000000000000" pitchFamily="2" charset="0"/>
            </a:endParaRPr>
          </a:p>
        </p:txBody>
      </p:sp>
      <p:sp>
        <p:nvSpPr>
          <p:cNvPr id="13" name="Text 6">
            <a:extLst>
              <a:ext uri="{FF2B5EF4-FFF2-40B4-BE49-F238E27FC236}">
                <a16:creationId xmlns:a16="http://schemas.microsoft.com/office/drawing/2014/main" id="{84FF95BC-13B4-FDBD-80C7-5D38DB61335C}"/>
              </a:ext>
            </a:extLst>
          </p:cNvPr>
          <p:cNvSpPr/>
          <p:nvPr/>
        </p:nvSpPr>
        <p:spPr>
          <a:xfrm>
            <a:off x="11612426" y="6352838"/>
            <a:ext cx="486507" cy="334218"/>
          </a:xfrm>
          <a:prstGeom prst="rect">
            <a:avLst/>
          </a:prstGeom>
          <a:noFill/>
          <a:ln/>
        </p:spPr>
        <p:txBody>
          <a:bodyPr wrap="square" rtlCol="0" anchor="t"/>
          <a:lstStyle/>
          <a:p>
            <a:pPr algn="ctr">
              <a:lnSpc>
                <a:spcPts val="2332"/>
              </a:lnSpc>
            </a:pPr>
            <a:r>
              <a:rPr lang="vi-VN" sz="2333" dirty="0">
                <a:latin typeface="DT Phudu Black" pitchFamily="50" charset="-93"/>
                <a:cs typeface="DT Phudu Black" pitchFamily="50" charset="-93"/>
              </a:rPr>
              <a:t>1</a:t>
            </a:r>
            <a:endParaRPr lang="en-US" sz="2333" dirty="0">
              <a:latin typeface="DT Phudu Black" pitchFamily="50" charset="-93"/>
              <a:cs typeface="DT Phudu Black" pitchFamily="50" charset="-93"/>
            </a:endParaRPr>
          </a:p>
        </p:txBody>
      </p:sp>
    </p:spTree>
    <p:extLst>
      <p:ext uri="{BB962C8B-B14F-4D97-AF65-F5344CB8AC3E}">
        <p14:creationId xmlns:p14="http://schemas.microsoft.com/office/powerpoint/2010/main" val="313190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7">
            <a:extLst>
              <a:ext uri="{FF2B5EF4-FFF2-40B4-BE49-F238E27FC236}">
                <a16:creationId xmlns:a16="http://schemas.microsoft.com/office/drawing/2014/main" id="{711B1FB6-9562-7756-6237-13892F571D56}"/>
              </a:ext>
            </a:extLst>
          </p:cNvPr>
          <p:cNvSpPr/>
          <p:nvPr/>
        </p:nvSpPr>
        <p:spPr>
          <a:xfrm>
            <a:off x="2052954" y="2246823"/>
            <a:ext cx="8351435" cy="1411767"/>
          </a:xfrm>
          <a:prstGeom prst="rect">
            <a:avLst/>
          </a:prstGeom>
          <a:noFill/>
          <a:ln/>
        </p:spPr>
        <p:txBody>
          <a:bodyPr wrap="square" rtlCol="0" anchor="t"/>
          <a:lstStyle/>
          <a:p>
            <a:pPr>
              <a:lnSpc>
                <a:spcPts val="2332"/>
              </a:lnSpc>
            </a:pPr>
            <a:endParaRPr lang="en-US" sz="11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DT Phudu Black" pitchFamily="50" charset="-93"/>
              <a:ea typeface="Roboto" pitchFamily="34" charset="-122"/>
              <a:cs typeface="DT Phudu Black" pitchFamily="50" charset="-93"/>
            </a:endParaRPr>
          </a:p>
          <a:p>
            <a:pPr>
              <a:lnSpc>
                <a:spcPts val="2332"/>
              </a:lnSpc>
            </a:pPr>
            <a:endParaRPr lang="en-US" sz="11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DT Phudu Black" pitchFamily="50" charset="-93"/>
              <a:ea typeface="Roboto" pitchFamily="34" charset="-122"/>
              <a:cs typeface="DT Phudu Black" pitchFamily="50" charset="-93"/>
            </a:endParaRPr>
          </a:p>
          <a:p>
            <a:pPr>
              <a:lnSpc>
                <a:spcPts val="2332"/>
              </a:lnSpc>
            </a:pPr>
            <a:endParaRPr lang="en-US" sz="11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DT Phudu Black" pitchFamily="50" charset="-93"/>
              <a:ea typeface="Roboto" pitchFamily="34" charset="-122"/>
              <a:cs typeface="DT Phudu Black" pitchFamily="50" charset="-93"/>
            </a:endParaRPr>
          </a:p>
          <a:p>
            <a:pPr>
              <a:lnSpc>
                <a:spcPts val="2332"/>
              </a:lnSpc>
            </a:pPr>
            <a:r>
              <a:rPr lang="en-US" sz="11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DT Phudu Black" pitchFamily="50" charset="-93"/>
                <a:ea typeface="Roboto" pitchFamily="34" charset="-122"/>
                <a:cs typeface="DT Phudu Black" pitchFamily="50" charset="-93"/>
              </a:rPr>
              <a:t>Thank you!</a:t>
            </a:r>
          </a:p>
          <a:p>
            <a:pPr>
              <a:lnSpc>
                <a:spcPts val="2332"/>
              </a:lnSpc>
            </a:pPr>
            <a:endParaRPr lang="en-US" sz="11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DT Phudu Black" pitchFamily="50" charset="-93"/>
              <a:cs typeface="DT Phudu Black" pitchFamily="50" charset="-93"/>
            </a:endParaRPr>
          </a:p>
        </p:txBody>
      </p:sp>
      <p:sp>
        <p:nvSpPr>
          <p:cNvPr id="4" name="Google Shape;2386;p43">
            <a:extLst>
              <a:ext uri="{FF2B5EF4-FFF2-40B4-BE49-F238E27FC236}">
                <a16:creationId xmlns:a16="http://schemas.microsoft.com/office/drawing/2014/main" id="{B65B81ED-2AB0-D173-336B-2469A83DF7E7}"/>
              </a:ext>
            </a:extLst>
          </p:cNvPr>
          <p:cNvSpPr/>
          <p:nvPr/>
        </p:nvSpPr>
        <p:spPr>
          <a:xfrm>
            <a:off x="11512697" y="6211977"/>
            <a:ext cx="684133" cy="645577"/>
          </a:xfrm>
          <a:custGeom>
            <a:avLst/>
            <a:gdLst/>
            <a:ahLst/>
            <a:cxnLst/>
            <a:rect l="l" t="t" r="r" b="b"/>
            <a:pathLst>
              <a:path w="38160" h="38160" extrusionOk="0">
                <a:moveTo>
                  <a:pt x="19074" y="0"/>
                </a:moveTo>
                <a:cubicBezTo>
                  <a:pt x="13037" y="0"/>
                  <a:pt x="7489" y="2763"/>
                  <a:pt x="3846" y="7597"/>
                </a:cubicBezTo>
                <a:cubicBezTo>
                  <a:pt x="3715" y="7763"/>
                  <a:pt x="3751" y="8001"/>
                  <a:pt x="3917" y="8120"/>
                </a:cubicBezTo>
                <a:cubicBezTo>
                  <a:pt x="3986" y="8174"/>
                  <a:pt x="4066" y="8200"/>
                  <a:pt x="4147" y="8200"/>
                </a:cubicBezTo>
                <a:cubicBezTo>
                  <a:pt x="4262" y="8200"/>
                  <a:pt x="4376" y="8147"/>
                  <a:pt x="4453" y="8049"/>
                </a:cubicBezTo>
                <a:cubicBezTo>
                  <a:pt x="7953" y="3417"/>
                  <a:pt x="13287" y="762"/>
                  <a:pt x="19074" y="762"/>
                </a:cubicBezTo>
                <a:cubicBezTo>
                  <a:pt x="29182" y="762"/>
                  <a:pt x="37398" y="8978"/>
                  <a:pt x="37398" y="19074"/>
                </a:cubicBezTo>
                <a:cubicBezTo>
                  <a:pt x="37398" y="29183"/>
                  <a:pt x="29182" y="37398"/>
                  <a:pt x="19074" y="37398"/>
                </a:cubicBezTo>
                <a:cubicBezTo>
                  <a:pt x="8977" y="37398"/>
                  <a:pt x="762" y="29183"/>
                  <a:pt x="762" y="19074"/>
                </a:cubicBezTo>
                <a:cubicBezTo>
                  <a:pt x="762" y="18872"/>
                  <a:pt x="595" y="18693"/>
                  <a:pt x="381" y="18693"/>
                </a:cubicBezTo>
                <a:cubicBezTo>
                  <a:pt x="167" y="18693"/>
                  <a:pt x="0" y="18872"/>
                  <a:pt x="0" y="19074"/>
                </a:cubicBezTo>
                <a:cubicBezTo>
                  <a:pt x="0" y="29599"/>
                  <a:pt x="8561" y="38160"/>
                  <a:pt x="19074" y="38160"/>
                </a:cubicBezTo>
                <a:cubicBezTo>
                  <a:pt x="29599" y="38160"/>
                  <a:pt x="38160" y="29599"/>
                  <a:pt x="38160" y="19074"/>
                </a:cubicBezTo>
                <a:cubicBezTo>
                  <a:pt x="38160" y="8561"/>
                  <a:pt x="29599" y="0"/>
                  <a:pt x="19074" y="0"/>
                </a:cubicBezTo>
                <a:close/>
              </a:path>
            </a:pathLst>
          </a:custGeom>
          <a:solidFill>
            <a:schemeClr val="tx1"/>
          </a:solidFill>
          <a:ln>
            <a:noFill/>
          </a:ln>
        </p:spPr>
        <p:txBody>
          <a:bodyPr spcFirstLastPara="1" wrap="square" lIns="76188" tIns="76188" rIns="76188" bIns="76188" anchor="ctr" anchorCtr="0">
            <a:noAutofit/>
          </a:bodyPr>
          <a:lstStyle/>
          <a:p>
            <a:endParaRPr sz="1500">
              <a:latin typeface="Poppins" panose="00000500000000000000" pitchFamily="2" charset="0"/>
              <a:cs typeface="Poppins" panose="00000500000000000000" pitchFamily="2" charset="0"/>
            </a:endParaRPr>
          </a:p>
        </p:txBody>
      </p:sp>
      <p:sp>
        <p:nvSpPr>
          <p:cNvPr id="5" name="Google Shape;2398;p43">
            <a:extLst>
              <a:ext uri="{FF2B5EF4-FFF2-40B4-BE49-F238E27FC236}">
                <a16:creationId xmlns:a16="http://schemas.microsoft.com/office/drawing/2014/main" id="{CB17FFE1-EA95-8A27-6184-F63108D98D8D}"/>
              </a:ext>
            </a:extLst>
          </p:cNvPr>
          <p:cNvSpPr/>
          <p:nvPr/>
        </p:nvSpPr>
        <p:spPr>
          <a:xfrm>
            <a:off x="11546502" y="6243674"/>
            <a:ext cx="645498" cy="579497"/>
          </a:xfrm>
          <a:custGeom>
            <a:avLst/>
            <a:gdLst/>
            <a:ahLst/>
            <a:cxnLst/>
            <a:rect l="l" t="t" r="r" b="b"/>
            <a:pathLst>
              <a:path w="36005" h="34254" extrusionOk="0">
                <a:moveTo>
                  <a:pt x="17223" y="0"/>
                </a:moveTo>
                <a:cubicBezTo>
                  <a:pt x="12719" y="0"/>
                  <a:pt x="8224" y="1761"/>
                  <a:pt x="4870" y="5262"/>
                </a:cubicBezTo>
                <a:cubicBezTo>
                  <a:pt x="1691" y="8560"/>
                  <a:pt x="0" y="12905"/>
                  <a:pt x="95" y="17477"/>
                </a:cubicBezTo>
                <a:cubicBezTo>
                  <a:pt x="191" y="22061"/>
                  <a:pt x="2060" y="26324"/>
                  <a:pt x="5358" y="29491"/>
                </a:cubicBezTo>
                <a:cubicBezTo>
                  <a:pt x="8632" y="32634"/>
                  <a:pt x="12930" y="34253"/>
                  <a:pt x="17252" y="34253"/>
                </a:cubicBezTo>
                <a:cubicBezTo>
                  <a:pt x="20610" y="34253"/>
                  <a:pt x="23979" y="33277"/>
                  <a:pt x="26885" y="31289"/>
                </a:cubicBezTo>
                <a:lnTo>
                  <a:pt x="26706" y="31015"/>
                </a:lnTo>
                <a:cubicBezTo>
                  <a:pt x="23852" y="32968"/>
                  <a:pt x="20547" y="33925"/>
                  <a:pt x="17254" y="33925"/>
                </a:cubicBezTo>
                <a:cubicBezTo>
                  <a:pt x="13017" y="33925"/>
                  <a:pt x="8800" y="32341"/>
                  <a:pt x="5584" y="29253"/>
                </a:cubicBezTo>
                <a:cubicBezTo>
                  <a:pt x="2346" y="26145"/>
                  <a:pt x="512" y="21966"/>
                  <a:pt x="417" y="17477"/>
                </a:cubicBezTo>
                <a:cubicBezTo>
                  <a:pt x="334" y="12989"/>
                  <a:pt x="1989" y="8726"/>
                  <a:pt x="5096" y="5488"/>
                </a:cubicBezTo>
                <a:cubicBezTo>
                  <a:pt x="8397" y="2053"/>
                  <a:pt x="12812" y="324"/>
                  <a:pt x="17232" y="324"/>
                </a:cubicBezTo>
                <a:cubicBezTo>
                  <a:pt x="21422" y="324"/>
                  <a:pt x="25617" y="1877"/>
                  <a:pt x="28873" y="5000"/>
                </a:cubicBezTo>
                <a:cubicBezTo>
                  <a:pt x="34409" y="10322"/>
                  <a:pt x="35648" y="18692"/>
                  <a:pt x="31885" y="25371"/>
                </a:cubicBezTo>
                <a:lnTo>
                  <a:pt x="32171" y="25526"/>
                </a:lnTo>
                <a:cubicBezTo>
                  <a:pt x="36005" y="18728"/>
                  <a:pt x="34743" y="10191"/>
                  <a:pt x="29099" y="4773"/>
                </a:cubicBezTo>
                <a:cubicBezTo>
                  <a:pt x="25778" y="1585"/>
                  <a:pt x="21496" y="0"/>
                  <a:pt x="17223" y="0"/>
                </a:cubicBezTo>
                <a:close/>
              </a:path>
            </a:pathLst>
          </a:custGeom>
          <a:solidFill>
            <a:schemeClr val="tx1"/>
          </a:solidFill>
          <a:ln>
            <a:noFill/>
          </a:ln>
        </p:spPr>
        <p:txBody>
          <a:bodyPr spcFirstLastPara="1" wrap="square" lIns="76188" tIns="76188" rIns="76188" bIns="76188" anchor="ctr" anchorCtr="0">
            <a:noAutofit/>
          </a:bodyPr>
          <a:lstStyle/>
          <a:p>
            <a:endParaRPr sz="1500">
              <a:latin typeface="Poppins" panose="00000500000000000000" pitchFamily="2" charset="0"/>
              <a:cs typeface="Poppins" panose="00000500000000000000" pitchFamily="2" charset="0"/>
            </a:endParaRPr>
          </a:p>
        </p:txBody>
      </p:sp>
      <p:sp>
        <p:nvSpPr>
          <p:cNvPr id="6" name="Text 6">
            <a:extLst>
              <a:ext uri="{FF2B5EF4-FFF2-40B4-BE49-F238E27FC236}">
                <a16:creationId xmlns:a16="http://schemas.microsoft.com/office/drawing/2014/main" id="{0E6E374C-2B4E-05A7-6CC5-C85B81EC330E}"/>
              </a:ext>
            </a:extLst>
          </p:cNvPr>
          <p:cNvSpPr/>
          <p:nvPr/>
        </p:nvSpPr>
        <p:spPr>
          <a:xfrm>
            <a:off x="11590719" y="6366313"/>
            <a:ext cx="528088" cy="334218"/>
          </a:xfrm>
          <a:prstGeom prst="rect">
            <a:avLst/>
          </a:prstGeom>
          <a:noFill/>
          <a:ln/>
        </p:spPr>
        <p:txBody>
          <a:bodyPr wrap="square" rtlCol="0" anchor="t"/>
          <a:lstStyle/>
          <a:p>
            <a:pPr algn="ctr">
              <a:lnSpc>
                <a:spcPts val="2332"/>
              </a:lnSpc>
            </a:pPr>
            <a:r>
              <a:rPr lang="vi-VN" sz="2333" dirty="0">
                <a:latin typeface="DT Phudu Black" pitchFamily="50" charset="-93"/>
                <a:cs typeface="DT Phudu Black" pitchFamily="50" charset="-93"/>
              </a:rPr>
              <a:t>10</a:t>
            </a:r>
            <a:endParaRPr lang="en-US" sz="2333" dirty="0">
              <a:latin typeface="DT Phudu Black" pitchFamily="50" charset="-93"/>
              <a:cs typeface="DT Phudu Black" pitchFamily="50" charset="-93"/>
            </a:endParaRPr>
          </a:p>
        </p:txBody>
      </p:sp>
    </p:spTree>
    <p:extLst>
      <p:ext uri="{BB962C8B-B14F-4D97-AF65-F5344CB8AC3E}">
        <p14:creationId xmlns:p14="http://schemas.microsoft.com/office/powerpoint/2010/main" val="80202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4"/>
          <p:cNvSpPr/>
          <p:nvPr/>
        </p:nvSpPr>
        <p:spPr>
          <a:xfrm>
            <a:off x="-49095" y="1328351"/>
            <a:ext cx="11954705" cy="5529204"/>
          </a:xfrm>
          <a:prstGeom prst="rect">
            <a:avLst/>
          </a:prstGeom>
          <a:noFill/>
          <a:ln/>
        </p:spPr>
        <p:txBody>
          <a:bodyPr wrap="square" rtlCol="0" anchor="t"/>
          <a:lstStyle/>
          <a:p>
            <a:pPr lvl="1" algn="just">
              <a:lnSpc>
                <a:spcPct val="200000"/>
              </a:lnSpc>
              <a:spcAft>
                <a:spcPts val="800"/>
              </a:spcAft>
            </a:pPr>
            <a:r>
              <a:rPr lang="vi-VN" kern="100">
                <a:effectLst/>
                <a:latin typeface="Roboto" panose="02000000000000000000" pitchFamily="2" charset="0"/>
                <a:ea typeface="Roboto" panose="02000000000000000000" pitchFamily="2" charset="0"/>
                <a:cs typeface="Roboto" panose="02000000000000000000" pitchFamily="2" charset="0"/>
              </a:rPr>
              <a:t>	- Hiển thị LED 7 đoạn, LED đơn</a:t>
            </a:r>
            <a:endParaRPr lang="vi-VN" kern="100" dirty="0">
              <a:effectLst/>
              <a:latin typeface="Roboto" panose="02000000000000000000" pitchFamily="2" charset="0"/>
              <a:ea typeface="Roboto" panose="02000000000000000000" pitchFamily="2" charset="0"/>
              <a:cs typeface="Roboto" panose="02000000000000000000" pitchFamily="2" charset="0"/>
            </a:endParaRPr>
          </a:p>
          <a:p>
            <a:pPr lvl="1" algn="just">
              <a:lnSpc>
                <a:spcPct val="200000"/>
              </a:lnSpc>
              <a:spcAft>
                <a:spcPts val="800"/>
              </a:spcAft>
            </a:pPr>
            <a:r>
              <a:rPr lang="vi-VN" kern="100" dirty="0">
                <a:effectLst/>
                <a:latin typeface="Roboto" panose="02000000000000000000" pitchFamily="2" charset="0"/>
                <a:ea typeface="Roboto" panose="02000000000000000000" pitchFamily="2" charset="0"/>
                <a:cs typeface="Roboto" panose="02000000000000000000" pitchFamily="2" charset="0"/>
              </a:rPr>
              <a:t>	- Hoạt động ở 3 chế độ: bình thường, cao điểm, ban đêm</a:t>
            </a:r>
          </a:p>
          <a:p>
            <a:pPr algn="just">
              <a:lnSpc>
                <a:spcPct val="200000"/>
              </a:lnSpc>
              <a:spcAft>
                <a:spcPts val="800"/>
              </a:spcAft>
            </a:pPr>
            <a:r>
              <a:rPr lang="vi-VN" kern="100" dirty="0">
                <a:latin typeface="Roboto" panose="02000000000000000000" pitchFamily="2" charset="0"/>
                <a:ea typeface="Roboto" panose="02000000000000000000" pitchFamily="2" charset="0"/>
                <a:cs typeface="Roboto" panose="02000000000000000000" pitchFamily="2" charset="0"/>
              </a:rPr>
              <a:t>	- Có tín hiệu cho phép rẽ trái</a:t>
            </a:r>
          </a:p>
          <a:p>
            <a:pPr algn="just">
              <a:lnSpc>
                <a:spcPct val="200000"/>
              </a:lnSpc>
              <a:spcAft>
                <a:spcPts val="800"/>
              </a:spcAft>
            </a:pPr>
            <a:r>
              <a:rPr lang="vi-VN" sz="1800" kern="100" dirty="0">
                <a:effectLst/>
                <a:latin typeface="Roboto" panose="02000000000000000000" pitchFamily="2" charset="0"/>
                <a:ea typeface="Roboto" panose="02000000000000000000" pitchFamily="2" charset="0"/>
                <a:cs typeface="Roboto" panose="02000000000000000000" pitchFamily="2" charset="0"/>
              </a:rPr>
              <a:t>	- Có thể điều khiển bằng tay</a:t>
            </a:r>
          </a:p>
        </p:txBody>
      </p:sp>
      <p:sp>
        <p:nvSpPr>
          <p:cNvPr id="14" name="Text 2">
            <a:extLst>
              <a:ext uri="{FF2B5EF4-FFF2-40B4-BE49-F238E27FC236}">
                <a16:creationId xmlns:a16="http://schemas.microsoft.com/office/drawing/2014/main" id="{741F961B-B6AC-9892-DCFD-5988EAC00380}"/>
              </a:ext>
            </a:extLst>
          </p:cNvPr>
          <p:cNvSpPr/>
          <p:nvPr/>
        </p:nvSpPr>
        <p:spPr>
          <a:xfrm>
            <a:off x="-184" y="1"/>
            <a:ext cx="4956137" cy="675409"/>
          </a:xfrm>
          <a:prstGeom prst="rect">
            <a:avLst/>
          </a:prstGeom>
          <a:noFill/>
          <a:ln/>
        </p:spPr>
        <p:txBody>
          <a:bodyPr wrap="none" rtlCol="0" anchor="t"/>
          <a:lstStyle/>
          <a:p>
            <a:pPr>
              <a:lnSpc>
                <a:spcPts val="4556"/>
              </a:lnSpc>
            </a:pPr>
            <a:r>
              <a:rPr lang="en-US" sz="4000" b="1" dirty="0">
                <a:latin typeface="Arial" panose="020B0604020202020204" pitchFamily="34" charset="0"/>
                <a:ea typeface="Poppins" pitchFamily="34" charset="-122"/>
                <a:cs typeface="Arial" panose="020B0604020202020204" pitchFamily="34" charset="0"/>
              </a:rPr>
              <a:t>1. </a:t>
            </a:r>
            <a:r>
              <a:rPr lang="en-US" sz="4000" b="1" dirty="0" err="1">
                <a:latin typeface="Arial" panose="020B0604020202020204" pitchFamily="34" charset="0"/>
                <a:ea typeface="Poppins" pitchFamily="34" charset="-122"/>
                <a:cs typeface="Arial" panose="020B0604020202020204" pitchFamily="34" charset="0"/>
              </a:rPr>
              <a:t>Yêu</a:t>
            </a:r>
            <a:r>
              <a:rPr lang="en-US" sz="4000" b="1" dirty="0">
                <a:latin typeface="Arial" panose="020B0604020202020204" pitchFamily="34" charset="0"/>
                <a:ea typeface="Poppins" pitchFamily="34" charset="-122"/>
                <a:cs typeface="Arial" panose="020B0604020202020204" pitchFamily="34" charset="0"/>
              </a:rPr>
              <a:t> </a:t>
            </a:r>
            <a:r>
              <a:rPr lang="en-US" sz="4000" b="1" dirty="0" err="1">
                <a:latin typeface="Arial" panose="020B0604020202020204" pitchFamily="34" charset="0"/>
                <a:ea typeface="Poppins" pitchFamily="34" charset="-122"/>
                <a:cs typeface="Arial" panose="020B0604020202020204" pitchFamily="34" charset="0"/>
              </a:rPr>
              <a:t>cầu</a:t>
            </a:r>
            <a:r>
              <a:rPr lang="en-US" sz="4000" b="1" dirty="0">
                <a:latin typeface="Arial" panose="020B0604020202020204" pitchFamily="34" charset="0"/>
                <a:ea typeface="Poppins" pitchFamily="34" charset="-122"/>
                <a:cs typeface="Arial" panose="020B0604020202020204" pitchFamily="34" charset="0"/>
              </a:rPr>
              <a:t> </a:t>
            </a:r>
            <a:r>
              <a:rPr lang="en-US" sz="4000" b="1" dirty="0" err="1">
                <a:latin typeface="Arial" panose="020B0604020202020204" pitchFamily="34" charset="0"/>
                <a:ea typeface="Poppins" pitchFamily="34" charset="-122"/>
                <a:cs typeface="Arial" panose="020B0604020202020204" pitchFamily="34" charset="0"/>
              </a:rPr>
              <a:t>của</a:t>
            </a:r>
            <a:r>
              <a:rPr lang="en-US" sz="4000" b="1" dirty="0">
                <a:latin typeface="Arial" panose="020B0604020202020204" pitchFamily="34" charset="0"/>
                <a:ea typeface="Poppins" pitchFamily="34" charset="-122"/>
                <a:cs typeface="Arial" panose="020B0604020202020204" pitchFamily="34" charset="0"/>
              </a:rPr>
              <a:t> </a:t>
            </a:r>
            <a:r>
              <a:rPr lang="en-US" sz="4000" b="1" dirty="0" err="1">
                <a:latin typeface="Arial" panose="020B0604020202020204" pitchFamily="34" charset="0"/>
                <a:ea typeface="Poppins" pitchFamily="34" charset="-122"/>
                <a:cs typeface="Arial" panose="020B0604020202020204" pitchFamily="34" charset="0"/>
              </a:rPr>
              <a:t>hệ</a:t>
            </a:r>
            <a:r>
              <a:rPr lang="en-US" sz="4000" b="1" dirty="0">
                <a:latin typeface="Arial" panose="020B0604020202020204" pitchFamily="34" charset="0"/>
                <a:ea typeface="Poppins" pitchFamily="34" charset="-122"/>
                <a:cs typeface="Arial" panose="020B0604020202020204" pitchFamily="34" charset="0"/>
              </a:rPr>
              <a:t> </a:t>
            </a:r>
            <a:r>
              <a:rPr lang="en-US" sz="4000" b="1" dirty="0" err="1">
                <a:latin typeface="Arial" panose="020B0604020202020204" pitchFamily="34" charset="0"/>
                <a:ea typeface="Poppins" pitchFamily="34" charset="-122"/>
                <a:cs typeface="Arial" panose="020B0604020202020204" pitchFamily="34" charset="0"/>
              </a:rPr>
              <a:t>thống</a:t>
            </a:r>
            <a:endParaRPr lang="en-US" sz="4000" b="1" dirty="0">
              <a:latin typeface="Arial" panose="020B0604020202020204" pitchFamily="34" charset="0"/>
              <a:cs typeface="Arial" panose="020B0604020202020204" pitchFamily="34" charset="0"/>
            </a:endParaRPr>
          </a:p>
        </p:txBody>
      </p:sp>
      <p:sp>
        <p:nvSpPr>
          <p:cNvPr id="18" name="Google Shape;2386;p43">
            <a:extLst>
              <a:ext uri="{FF2B5EF4-FFF2-40B4-BE49-F238E27FC236}">
                <a16:creationId xmlns:a16="http://schemas.microsoft.com/office/drawing/2014/main" id="{8837183E-D9DF-1955-B28F-0D9D2D62195D}"/>
              </a:ext>
            </a:extLst>
          </p:cNvPr>
          <p:cNvSpPr/>
          <p:nvPr/>
        </p:nvSpPr>
        <p:spPr>
          <a:xfrm>
            <a:off x="11512697" y="6211977"/>
            <a:ext cx="684133" cy="645577"/>
          </a:xfrm>
          <a:custGeom>
            <a:avLst/>
            <a:gdLst/>
            <a:ahLst/>
            <a:cxnLst/>
            <a:rect l="l" t="t" r="r" b="b"/>
            <a:pathLst>
              <a:path w="38160" h="38160" extrusionOk="0">
                <a:moveTo>
                  <a:pt x="19074" y="0"/>
                </a:moveTo>
                <a:cubicBezTo>
                  <a:pt x="13037" y="0"/>
                  <a:pt x="7489" y="2763"/>
                  <a:pt x="3846" y="7597"/>
                </a:cubicBezTo>
                <a:cubicBezTo>
                  <a:pt x="3715" y="7763"/>
                  <a:pt x="3751" y="8001"/>
                  <a:pt x="3917" y="8120"/>
                </a:cubicBezTo>
                <a:cubicBezTo>
                  <a:pt x="3986" y="8174"/>
                  <a:pt x="4066" y="8200"/>
                  <a:pt x="4147" y="8200"/>
                </a:cubicBezTo>
                <a:cubicBezTo>
                  <a:pt x="4262" y="8200"/>
                  <a:pt x="4376" y="8147"/>
                  <a:pt x="4453" y="8049"/>
                </a:cubicBezTo>
                <a:cubicBezTo>
                  <a:pt x="7953" y="3417"/>
                  <a:pt x="13287" y="762"/>
                  <a:pt x="19074" y="762"/>
                </a:cubicBezTo>
                <a:cubicBezTo>
                  <a:pt x="29182" y="762"/>
                  <a:pt x="37398" y="8978"/>
                  <a:pt x="37398" y="19074"/>
                </a:cubicBezTo>
                <a:cubicBezTo>
                  <a:pt x="37398" y="29183"/>
                  <a:pt x="29182" y="37398"/>
                  <a:pt x="19074" y="37398"/>
                </a:cubicBezTo>
                <a:cubicBezTo>
                  <a:pt x="8977" y="37398"/>
                  <a:pt x="762" y="29183"/>
                  <a:pt x="762" y="19074"/>
                </a:cubicBezTo>
                <a:cubicBezTo>
                  <a:pt x="762" y="18872"/>
                  <a:pt x="595" y="18693"/>
                  <a:pt x="381" y="18693"/>
                </a:cubicBezTo>
                <a:cubicBezTo>
                  <a:pt x="167" y="18693"/>
                  <a:pt x="0" y="18872"/>
                  <a:pt x="0" y="19074"/>
                </a:cubicBezTo>
                <a:cubicBezTo>
                  <a:pt x="0" y="29599"/>
                  <a:pt x="8561" y="38160"/>
                  <a:pt x="19074" y="38160"/>
                </a:cubicBezTo>
                <a:cubicBezTo>
                  <a:pt x="29599" y="38160"/>
                  <a:pt x="38160" y="29599"/>
                  <a:pt x="38160" y="19074"/>
                </a:cubicBezTo>
                <a:cubicBezTo>
                  <a:pt x="38160" y="8561"/>
                  <a:pt x="29599" y="0"/>
                  <a:pt x="19074" y="0"/>
                </a:cubicBezTo>
                <a:close/>
              </a:path>
            </a:pathLst>
          </a:custGeom>
          <a:solidFill>
            <a:schemeClr val="tx1"/>
          </a:solidFill>
          <a:ln>
            <a:noFill/>
          </a:ln>
        </p:spPr>
        <p:txBody>
          <a:bodyPr spcFirstLastPara="1" wrap="square" lIns="76188" tIns="76188" rIns="76188" bIns="76188" anchor="ctr" anchorCtr="0">
            <a:noAutofit/>
          </a:bodyPr>
          <a:lstStyle/>
          <a:p>
            <a:endParaRPr sz="1500">
              <a:latin typeface="Poppins" panose="00000500000000000000" pitchFamily="2" charset="0"/>
              <a:cs typeface="Poppins" panose="00000500000000000000" pitchFamily="2" charset="0"/>
            </a:endParaRPr>
          </a:p>
        </p:txBody>
      </p:sp>
      <p:sp>
        <p:nvSpPr>
          <p:cNvPr id="19" name="Google Shape;2398;p43">
            <a:extLst>
              <a:ext uri="{FF2B5EF4-FFF2-40B4-BE49-F238E27FC236}">
                <a16:creationId xmlns:a16="http://schemas.microsoft.com/office/drawing/2014/main" id="{F899DDA4-CAD3-B534-9A45-DFA8682D217C}"/>
              </a:ext>
            </a:extLst>
          </p:cNvPr>
          <p:cNvSpPr/>
          <p:nvPr/>
        </p:nvSpPr>
        <p:spPr>
          <a:xfrm>
            <a:off x="11546502" y="6243674"/>
            <a:ext cx="645498" cy="579497"/>
          </a:xfrm>
          <a:custGeom>
            <a:avLst/>
            <a:gdLst/>
            <a:ahLst/>
            <a:cxnLst/>
            <a:rect l="l" t="t" r="r" b="b"/>
            <a:pathLst>
              <a:path w="36005" h="34254" extrusionOk="0">
                <a:moveTo>
                  <a:pt x="17223" y="0"/>
                </a:moveTo>
                <a:cubicBezTo>
                  <a:pt x="12719" y="0"/>
                  <a:pt x="8224" y="1761"/>
                  <a:pt x="4870" y="5262"/>
                </a:cubicBezTo>
                <a:cubicBezTo>
                  <a:pt x="1691" y="8560"/>
                  <a:pt x="0" y="12905"/>
                  <a:pt x="95" y="17477"/>
                </a:cubicBezTo>
                <a:cubicBezTo>
                  <a:pt x="191" y="22061"/>
                  <a:pt x="2060" y="26324"/>
                  <a:pt x="5358" y="29491"/>
                </a:cubicBezTo>
                <a:cubicBezTo>
                  <a:pt x="8632" y="32634"/>
                  <a:pt x="12930" y="34253"/>
                  <a:pt x="17252" y="34253"/>
                </a:cubicBezTo>
                <a:cubicBezTo>
                  <a:pt x="20610" y="34253"/>
                  <a:pt x="23979" y="33277"/>
                  <a:pt x="26885" y="31289"/>
                </a:cubicBezTo>
                <a:lnTo>
                  <a:pt x="26706" y="31015"/>
                </a:lnTo>
                <a:cubicBezTo>
                  <a:pt x="23852" y="32968"/>
                  <a:pt x="20547" y="33925"/>
                  <a:pt x="17254" y="33925"/>
                </a:cubicBezTo>
                <a:cubicBezTo>
                  <a:pt x="13017" y="33925"/>
                  <a:pt x="8800" y="32341"/>
                  <a:pt x="5584" y="29253"/>
                </a:cubicBezTo>
                <a:cubicBezTo>
                  <a:pt x="2346" y="26145"/>
                  <a:pt x="512" y="21966"/>
                  <a:pt x="417" y="17477"/>
                </a:cubicBezTo>
                <a:cubicBezTo>
                  <a:pt x="334" y="12989"/>
                  <a:pt x="1989" y="8726"/>
                  <a:pt x="5096" y="5488"/>
                </a:cubicBezTo>
                <a:cubicBezTo>
                  <a:pt x="8397" y="2053"/>
                  <a:pt x="12812" y="324"/>
                  <a:pt x="17232" y="324"/>
                </a:cubicBezTo>
                <a:cubicBezTo>
                  <a:pt x="21422" y="324"/>
                  <a:pt x="25617" y="1877"/>
                  <a:pt x="28873" y="5000"/>
                </a:cubicBezTo>
                <a:cubicBezTo>
                  <a:pt x="34409" y="10322"/>
                  <a:pt x="35648" y="18692"/>
                  <a:pt x="31885" y="25371"/>
                </a:cubicBezTo>
                <a:lnTo>
                  <a:pt x="32171" y="25526"/>
                </a:lnTo>
                <a:cubicBezTo>
                  <a:pt x="36005" y="18728"/>
                  <a:pt x="34743" y="10191"/>
                  <a:pt x="29099" y="4773"/>
                </a:cubicBezTo>
                <a:cubicBezTo>
                  <a:pt x="25778" y="1585"/>
                  <a:pt x="21496" y="0"/>
                  <a:pt x="17223" y="0"/>
                </a:cubicBezTo>
                <a:close/>
              </a:path>
            </a:pathLst>
          </a:custGeom>
          <a:solidFill>
            <a:schemeClr val="tx1"/>
          </a:solidFill>
          <a:ln>
            <a:noFill/>
          </a:ln>
        </p:spPr>
        <p:txBody>
          <a:bodyPr spcFirstLastPara="1" wrap="square" lIns="76188" tIns="76188" rIns="76188" bIns="76188" anchor="ctr" anchorCtr="0">
            <a:noAutofit/>
          </a:bodyPr>
          <a:lstStyle/>
          <a:p>
            <a:endParaRPr sz="1500">
              <a:latin typeface="Poppins" panose="00000500000000000000" pitchFamily="2" charset="0"/>
              <a:cs typeface="Poppins" panose="00000500000000000000" pitchFamily="2" charset="0"/>
            </a:endParaRPr>
          </a:p>
        </p:txBody>
      </p:sp>
      <p:sp>
        <p:nvSpPr>
          <p:cNvPr id="20" name="Text 6">
            <a:extLst>
              <a:ext uri="{FF2B5EF4-FFF2-40B4-BE49-F238E27FC236}">
                <a16:creationId xmlns:a16="http://schemas.microsoft.com/office/drawing/2014/main" id="{4F61E20D-5E7F-3780-699F-3C415D3D6000}"/>
              </a:ext>
            </a:extLst>
          </p:cNvPr>
          <p:cNvSpPr/>
          <p:nvPr/>
        </p:nvSpPr>
        <p:spPr>
          <a:xfrm>
            <a:off x="11612426" y="6352838"/>
            <a:ext cx="486507" cy="334218"/>
          </a:xfrm>
          <a:prstGeom prst="rect">
            <a:avLst/>
          </a:prstGeom>
          <a:noFill/>
          <a:ln/>
        </p:spPr>
        <p:txBody>
          <a:bodyPr wrap="square" rtlCol="0" anchor="t"/>
          <a:lstStyle/>
          <a:p>
            <a:pPr algn="ctr">
              <a:lnSpc>
                <a:spcPts val="2332"/>
              </a:lnSpc>
            </a:pPr>
            <a:r>
              <a:rPr lang="vi-VN" sz="2333" dirty="0">
                <a:latin typeface="DT Phudu Black" pitchFamily="50" charset="-93"/>
                <a:cs typeface="DT Phudu Black" pitchFamily="50" charset="-93"/>
              </a:rPr>
              <a:t>2</a:t>
            </a:r>
            <a:endParaRPr lang="en-US" sz="2333" dirty="0">
              <a:latin typeface="DT Phudu Black" pitchFamily="50" charset="-93"/>
              <a:cs typeface="DT Phudu Black" pitchFamily="50" charset="-93"/>
            </a:endParaRPr>
          </a:p>
        </p:txBody>
      </p:sp>
    </p:spTree>
    <p:extLst>
      <p:ext uri="{BB962C8B-B14F-4D97-AF65-F5344CB8AC3E}">
        <p14:creationId xmlns:p14="http://schemas.microsoft.com/office/powerpoint/2010/main" val="3349514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2">
            <a:extLst>
              <a:ext uri="{FF2B5EF4-FFF2-40B4-BE49-F238E27FC236}">
                <a16:creationId xmlns:a16="http://schemas.microsoft.com/office/drawing/2014/main" id="{741F961B-B6AC-9892-DCFD-5988EAC00380}"/>
              </a:ext>
            </a:extLst>
          </p:cNvPr>
          <p:cNvSpPr/>
          <p:nvPr/>
        </p:nvSpPr>
        <p:spPr>
          <a:xfrm>
            <a:off x="-184" y="1"/>
            <a:ext cx="4956137" cy="675409"/>
          </a:xfrm>
          <a:prstGeom prst="rect">
            <a:avLst/>
          </a:prstGeom>
          <a:noFill/>
          <a:ln/>
        </p:spPr>
        <p:txBody>
          <a:bodyPr wrap="none" rtlCol="0" anchor="t"/>
          <a:lstStyle/>
          <a:p>
            <a:pPr>
              <a:lnSpc>
                <a:spcPts val="4556"/>
              </a:lnSpc>
            </a:pPr>
            <a:r>
              <a:rPr lang="en-US" sz="4000" b="1" dirty="0">
                <a:latin typeface="Arial" panose="020B0604020202020204" pitchFamily="34" charset="0"/>
                <a:ea typeface="Poppins" pitchFamily="34" charset="-122"/>
                <a:cs typeface="Arial" panose="020B0604020202020204" pitchFamily="34" charset="0"/>
              </a:rPr>
              <a:t>2. </a:t>
            </a:r>
            <a:r>
              <a:rPr lang="en-US" sz="4000" b="1" dirty="0" err="1">
                <a:latin typeface="Arial" panose="020B0604020202020204" pitchFamily="34" charset="0"/>
                <a:ea typeface="Poppins" pitchFamily="34" charset="-122"/>
                <a:cs typeface="Arial" panose="020B0604020202020204" pitchFamily="34" charset="0"/>
              </a:rPr>
              <a:t>Sơ</a:t>
            </a:r>
            <a:r>
              <a:rPr lang="en-US" sz="4000" b="1" dirty="0">
                <a:latin typeface="Arial" panose="020B0604020202020204" pitchFamily="34" charset="0"/>
                <a:ea typeface="Poppins" pitchFamily="34" charset="-122"/>
                <a:cs typeface="Arial" panose="020B0604020202020204" pitchFamily="34" charset="0"/>
              </a:rPr>
              <a:t> </a:t>
            </a:r>
            <a:r>
              <a:rPr lang="en-US" sz="4000" b="1" dirty="0" err="1">
                <a:latin typeface="Arial" panose="020B0604020202020204" pitchFamily="34" charset="0"/>
                <a:ea typeface="Poppins" pitchFamily="34" charset="-122"/>
                <a:cs typeface="Arial" panose="020B0604020202020204" pitchFamily="34" charset="0"/>
              </a:rPr>
              <a:t>đồ</a:t>
            </a:r>
            <a:r>
              <a:rPr lang="en-US" sz="4000" b="1" dirty="0">
                <a:latin typeface="Arial" panose="020B0604020202020204" pitchFamily="34" charset="0"/>
                <a:ea typeface="Poppins" pitchFamily="34" charset="-122"/>
                <a:cs typeface="Arial" panose="020B0604020202020204" pitchFamily="34" charset="0"/>
              </a:rPr>
              <a:t> </a:t>
            </a:r>
            <a:r>
              <a:rPr lang="en-US" sz="4000" b="1" dirty="0" err="1">
                <a:latin typeface="Arial" panose="020B0604020202020204" pitchFamily="34" charset="0"/>
                <a:ea typeface="Poppins" pitchFamily="34" charset="-122"/>
                <a:cs typeface="Arial" panose="020B0604020202020204" pitchFamily="34" charset="0"/>
              </a:rPr>
              <a:t>khối</a:t>
            </a:r>
            <a:endParaRPr lang="en-US" sz="4000" b="1" dirty="0">
              <a:latin typeface="Arial" panose="020B0604020202020204" pitchFamily="34" charset="0"/>
              <a:cs typeface="Arial" panose="020B0604020202020204" pitchFamily="34" charset="0"/>
            </a:endParaRPr>
          </a:p>
        </p:txBody>
      </p:sp>
      <p:sp>
        <p:nvSpPr>
          <p:cNvPr id="18" name="Google Shape;2386;p43">
            <a:extLst>
              <a:ext uri="{FF2B5EF4-FFF2-40B4-BE49-F238E27FC236}">
                <a16:creationId xmlns:a16="http://schemas.microsoft.com/office/drawing/2014/main" id="{8837183E-D9DF-1955-B28F-0D9D2D62195D}"/>
              </a:ext>
            </a:extLst>
          </p:cNvPr>
          <p:cNvSpPr/>
          <p:nvPr/>
        </p:nvSpPr>
        <p:spPr>
          <a:xfrm>
            <a:off x="11512697" y="6211977"/>
            <a:ext cx="684133" cy="645577"/>
          </a:xfrm>
          <a:custGeom>
            <a:avLst/>
            <a:gdLst/>
            <a:ahLst/>
            <a:cxnLst/>
            <a:rect l="l" t="t" r="r" b="b"/>
            <a:pathLst>
              <a:path w="38160" h="38160" extrusionOk="0">
                <a:moveTo>
                  <a:pt x="19074" y="0"/>
                </a:moveTo>
                <a:cubicBezTo>
                  <a:pt x="13037" y="0"/>
                  <a:pt x="7489" y="2763"/>
                  <a:pt x="3846" y="7597"/>
                </a:cubicBezTo>
                <a:cubicBezTo>
                  <a:pt x="3715" y="7763"/>
                  <a:pt x="3751" y="8001"/>
                  <a:pt x="3917" y="8120"/>
                </a:cubicBezTo>
                <a:cubicBezTo>
                  <a:pt x="3986" y="8174"/>
                  <a:pt x="4066" y="8200"/>
                  <a:pt x="4147" y="8200"/>
                </a:cubicBezTo>
                <a:cubicBezTo>
                  <a:pt x="4262" y="8200"/>
                  <a:pt x="4376" y="8147"/>
                  <a:pt x="4453" y="8049"/>
                </a:cubicBezTo>
                <a:cubicBezTo>
                  <a:pt x="7953" y="3417"/>
                  <a:pt x="13287" y="762"/>
                  <a:pt x="19074" y="762"/>
                </a:cubicBezTo>
                <a:cubicBezTo>
                  <a:pt x="29182" y="762"/>
                  <a:pt x="37398" y="8978"/>
                  <a:pt x="37398" y="19074"/>
                </a:cubicBezTo>
                <a:cubicBezTo>
                  <a:pt x="37398" y="29183"/>
                  <a:pt x="29182" y="37398"/>
                  <a:pt x="19074" y="37398"/>
                </a:cubicBezTo>
                <a:cubicBezTo>
                  <a:pt x="8977" y="37398"/>
                  <a:pt x="762" y="29183"/>
                  <a:pt x="762" y="19074"/>
                </a:cubicBezTo>
                <a:cubicBezTo>
                  <a:pt x="762" y="18872"/>
                  <a:pt x="595" y="18693"/>
                  <a:pt x="381" y="18693"/>
                </a:cubicBezTo>
                <a:cubicBezTo>
                  <a:pt x="167" y="18693"/>
                  <a:pt x="0" y="18872"/>
                  <a:pt x="0" y="19074"/>
                </a:cubicBezTo>
                <a:cubicBezTo>
                  <a:pt x="0" y="29599"/>
                  <a:pt x="8561" y="38160"/>
                  <a:pt x="19074" y="38160"/>
                </a:cubicBezTo>
                <a:cubicBezTo>
                  <a:pt x="29599" y="38160"/>
                  <a:pt x="38160" y="29599"/>
                  <a:pt x="38160" y="19074"/>
                </a:cubicBezTo>
                <a:cubicBezTo>
                  <a:pt x="38160" y="8561"/>
                  <a:pt x="29599" y="0"/>
                  <a:pt x="19074" y="0"/>
                </a:cubicBezTo>
                <a:close/>
              </a:path>
            </a:pathLst>
          </a:custGeom>
          <a:solidFill>
            <a:schemeClr val="tx1"/>
          </a:solidFill>
          <a:ln>
            <a:noFill/>
          </a:ln>
        </p:spPr>
        <p:txBody>
          <a:bodyPr spcFirstLastPara="1" wrap="square" lIns="76188" tIns="76188" rIns="76188" bIns="76188" anchor="ctr" anchorCtr="0">
            <a:noAutofit/>
          </a:bodyPr>
          <a:lstStyle/>
          <a:p>
            <a:endParaRPr sz="1500">
              <a:latin typeface="Poppins" panose="00000500000000000000" pitchFamily="2" charset="0"/>
              <a:cs typeface="Poppins" panose="00000500000000000000" pitchFamily="2" charset="0"/>
            </a:endParaRPr>
          </a:p>
        </p:txBody>
      </p:sp>
      <p:sp>
        <p:nvSpPr>
          <p:cNvPr id="19" name="Google Shape;2398;p43">
            <a:extLst>
              <a:ext uri="{FF2B5EF4-FFF2-40B4-BE49-F238E27FC236}">
                <a16:creationId xmlns:a16="http://schemas.microsoft.com/office/drawing/2014/main" id="{F899DDA4-CAD3-B534-9A45-DFA8682D217C}"/>
              </a:ext>
            </a:extLst>
          </p:cNvPr>
          <p:cNvSpPr/>
          <p:nvPr/>
        </p:nvSpPr>
        <p:spPr>
          <a:xfrm>
            <a:off x="11546502" y="6243674"/>
            <a:ext cx="645498" cy="579497"/>
          </a:xfrm>
          <a:custGeom>
            <a:avLst/>
            <a:gdLst/>
            <a:ahLst/>
            <a:cxnLst/>
            <a:rect l="l" t="t" r="r" b="b"/>
            <a:pathLst>
              <a:path w="36005" h="34254" extrusionOk="0">
                <a:moveTo>
                  <a:pt x="17223" y="0"/>
                </a:moveTo>
                <a:cubicBezTo>
                  <a:pt x="12719" y="0"/>
                  <a:pt x="8224" y="1761"/>
                  <a:pt x="4870" y="5262"/>
                </a:cubicBezTo>
                <a:cubicBezTo>
                  <a:pt x="1691" y="8560"/>
                  <a:pt x="0" y="12905"/>
                  <a:pt x="95" y="17477"/>
                </a:cubicBezTo>
                <a:cubicBezTo>
                  <a:pt x="191" y="22061"/>
                  <a:pt x="2060" y="26324"/>
                  <a:pt x="5358" y="29491"/>
                </a:cubicBezTo>
                <a:cubicBezTo>
                  <a:pt x="8632" y="32634"/>
                  <a:pt x="12930" y="34253"/>
                  <a:pt x="17252" y="34253"/>
                </a:cubicBezTo>
                <a:cubicBezTo>
                  <a:pt x="20610" y="34253"/>
                  <a:pt x="23979" y="33277"/>
                  <a:pt x="26885" y="31289"/>
                </a:cubicBezTo>
                <a:lnTo>
                  <a:pt x="26706" y="31015"/>
                </a:lnTo>
                <a:cubicBezTo>
                  <a:pt x="23852" y="32968"/>
                  <a:pt x="20547" y="33925"/>
                  <a:pt x="17254" y="33925"/>
                </a:cubicBezTo>
                <a:cubicBezTo>
                  <a:pt x="13017" y="33925"/>
                  <a:pt x="8800" y="32341"/>
                  <a:pt x="5584" y="29253"/>
                </a:cubicBezTo>
                <a:cubicBezTo>
                  <a:pt x="2346" y="26145"/>
                  <a:pt x="512" y="21966"/>
                  <a:pt x="417" y="17477"/>
                </a:cubicBezTo>
                <a:cubicBezTo>
                  <a:pt x="334" y="12989"/>
                  <a:pt x="1989" y="8726"/>
                  <a:pt x="5096" y="5488"/>
                </a:cubicBezTo>
                <a:cubicBezTo>
                  <a:pt x="8397" y="2053"/>
                  <a:pt x="12812" y="324"/>
                  <a:pt x="17232" y="324"/>
                </a:cubicBezTo>
                <a:cubicBezTo>
                  <a:pt x="21422" y="324"/>
                  <a:pt x="25617" y="1877"/>
                  <a:pt x="28873" y="5000"/>
                </a:cubicBezTo>
                <a:cubicBezTo>
                  <a:pt x="34409" y="10322"/>
                  <a:pt x="35648" y="18692"/>
                  <a:pt x="31885" y="25371"/>
                </a:cubicBezTo>
                <a:lnTo>
                  <a:pt x="32171" y="25526"/>
                </a:lnTo>
                <a:cubicBezTo>
                  <a:pt x="36005" y="18728"/>
                  <a:pt x="34743" y="10191"/>
                  <a:pt x="29099" y="4773"/>
                </a:cubicBezTo>
                <a:cubicBezTo>
                  <a:pt x="25778" y="1585"/>
                  <a:pt x="21496" y="0"/>
                  <a:pt x="17223" y="0"/>
                </a:cubicBezTo>
                <a:close/>
              </a:path>
            </a:pathLst>
          </a:custGeom>
          <a:solidFill>
            <a:schemeClr val="tx1"/>
          </a:solidFill>
          <a:ln>
            <a:noFill/>
          </a:ln>
        </p:spPr>
        <p:txBody>
          <a:bodyPr spcFirstLastPara="1" wrap="square" lIns="76188" tIns="76188" rIns="76188" bIns="76188" anchor="ctr" anchorCtr="0">
            <a:noAutofit/>
          </a:bodyPr>
          <a:lstStyle/>
          <a:p>
            <a:endParaRPr sz="1500">
              <a:latin typeface="Poppins" panose="00000500000000000000" pitchFamily="2" charset="0"/>
              <a:cs typeface="Poppins" panose="00000500000000000000" pitchFamily="2" charset="0"/>
            </a:endParaRPr>
          </a:p>
        </p:txBody>
      </p:sp>
      <p:sp>
        <p:nvSpPr>
          <p:cNvPr id="20" name="Text 6">
            <a:extLst>
              <a:ext uri="{FF2B5EF4-FFF2-40B4-BE49-F238E27FC236}">
                <a16:creationId xmlns:a16="http://schemas.microsoft.com/office/drawing/2014/main" id="{4F61E20D-5E7F-3780-699F-3C415D3D6000}"/>
              </a:ext>
            </a:extLst>
          </p:cNvPr>
          <p:cNvSpPr/>
          <p:nvPr/>
        </p:nvSpPr>
        <p:spPr>
          <a:xfrm>
            <a:off x="11612426" y="6352838"/>
            <a:ext cx="486507" cy="334218"/>
          </a:xfrm>
          <a:prstGeom prst="rect">
            <a:avLst/>
          </a:prstGeom>
          <a:noFill/>
          <a:ln/>
        </p:spPr>
        <p:txBody>
          <a:bodyPr wrap="square" rtlCol="0" anchor="t"/>
          <a:lstStyle/>
          <a:p>
            <a:pPr algn="ctr">
              <a:lnSpc>
                <a:spcPts val="2332"/>
              </a:lnSpc>
            </a:pPr>
            <a:r>
              <a:rPr lang="vi-VN" sz="2333" dirty="0">
                <a:latin typeface="DT Phudu Black" pitchFamily="50" charset="-93"/>
                <a:cs typeface="DT Phudu Black" pitchFamily="50" charset="-93"/>
              </a:rPr>
              <a:t>3</a:t>
            </a:r>
            <a:endParaRPr lang="en-US" sz="2333" dirty="0">
              <a:latin typeface="DT Phudu Black" pitchFamily="50" charset="-93"/>
              <a:cs typeface="DT Phudu Black" pitchFamily="50" charset="-93"/>
            </a:endParaRPr>
          </a:p>
        </p:txBody>
      </p:sp>
      <p:pic>
        <p:nvPicPr>
          <p:cNvPr id="3" name="Picture 2">
            <a:extLst>
              <a:ext uri="{FF2B5EF4-FFF2-40B4-BE49-F238E27FC236}">
                <a16:creationId xmlns:a16="http://schemas.microsoft.com/office/drawing/2014/main" id="{46F3787E-47C0-A584-776E-C3592A41EF63}"/>
              </a:ext>
            </a:extLst>
          </p:cNvPr>
          <p:cNvPicPr>
            <a:picLocks noChangeAspect="1"/>
          </p:cNvPicPr>
          <p:nvPr/>
        </p:nvPicPr>
        <p:blipFill>
          <a:blip r:embed="rId3"/>
          <a:stretch>
            <a:fillRect/>
          </a:stretch>
        </p:blipFill>
        <p:spPr>
          <a:xfrm>
            <a:off x="2475995" y="2438261"/>
            <a:ext cx="7240010" cy="198147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2">
            <a:extLst>
              <a:ext uri="{FF2B5EF4-FFF2-40B4-BE49-F238E27FC236}">
                <a16:creationId xmlns:a16="http://schemas.microsoft.com/office/drawing/2014/main" id="{741F961B-B6AC-9892-DCFD-5988EAC00380}"/>
              </a:ext>
            </a:extLst>
          </p:cNvPr>
          <p:cNvSpPr/>
          <p:nvPr/>
        </p:nvSpPr>
        <p:spPr>
          <a:xfrm>
            <a:off x="-184" y="1"/>
            <a:ext cx="4956137" cy="675409"/>
          </a:xfrm>
          <a:prstGeom prst="rect">
            <a:avLst/>
          </a:prstGeom>
          <a:noFill/>
          <a:ln/>
        </p:spPr>
        <p:txBody>
          <a:bodyPr wrap="none" rtlCol="0" anchor="t"/>
          <a:lstStyle/>
          <a:p>
            <a:pPr>
              <a:lnSpc>
                <a:spcPts val="4556"/>
              </a:lnSpc>
            </a:pPr>
            <a:r>
              <a:rPr lang="en-US" sz="4000" b="1" dirty="0">
                <a:latin typeface="Arial" panose="020B0604020202020204" pitchFamily="34" charset="0"/>
                <a:cs typeface="Arial" panose="020B0604020202020204" pitchFamily="34" charset="0"/>
              </a:rPr>
              <a:t>3. </a:t>
            </a:r>
            <a:r>
              <a:rPr lang="en-US" sz="4000" b="1" dirty="0" err="1">
                <a:latin typeface="Arial" panose="020B0604020202020204" pitchFamily="34" charset="0"/>
                <a:cs typeface="Arial" panose="020B0604020202020204" pitchFamily="34" charset="0"/>
              </a:rPr>
              <a:t>Thiết</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kế</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phần</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cứng</a:t>
            </a:r>
            <a:endParaRPr lang="en-US" sz="4000" b="1" dirty="0">
              <a:latin typeface="Arial" panose="020B0604020202020204" pitchFamily="34" charset="0"/>
              <a:cs typeface="Arial" panose="020B0604020202020204" pitchFamily="34" charset="0"/>
            </a:endParaRPr>
          </a:p>
        </p:txBody>
      </p:sp>
      <p:sp>
        <p:nvSpPr>
          <p:cNvPr id="18" name="Google Shape;2386;p43">
            <a:extLst>
              <a:ext uri="{FF2B5EF4-FFF2-40B4-BE49-F238E27FC236}">
                <a16:creationId xmlns:a16="http://schemas.microsoft.com/office/drawing/2014/main" id="{8837183E-D9DF-1955-B28F-0D9D2D62195D}"/>
              </a:ext>
            </a:extLst>
          </p:cNvPr>
          <p:cNvSpPr/>
          <p:nvPr/>
        </p:nvSpPr>
        <p:spPr>
          <a:xfrm>
            <a:off x="11512697" y="6211977"/>
            <a:ext cx="684133" cy="645577"/>
          </a:xfrm>
          <a:custGeom>
            <a:avLst/>
            <a:gdLst/>
            <a:ahLst/>
            <a:cxnLst/>
            <a:rect l="l" t="t" r="r" b="b"/>
            <a:pathLst>
              <a:path w="38160" h="38160" extrusionOk="0">
                <a:moveTo>
                  <a:pt x="19074" y="0"/>
                </a:moveTo>
                <a:cubicBezTo>
                  <a:pt x="13037" y="0"/>
                  <a:pt x="7489" y="2763"/>
                  <a:pt x="3846" y="7597"/>
                </a:cubicBezTo>
                <a:cubicBezTo>
                  <a:pt x="3715" y="7763"/>
                  <a:pt x="3751" y="8001"/>
                  <a:pt x="3917" y="8120"/>
                </a:cubicBezTo>
                <a:cubicBezTo>
                  <a:pt x="3986" y="8174"/>
                  <a:pt x="4066" y="8200"/>
                  <a:pt x="4147" y="8200"/>
                </a:cubicBezTo>
                <a:cubicBezTo>
                  <a:pt x="4262" y="8200"/>
                  <a:pt x="4376" y="8147"/>
                  <a:pt x="4453" y="8049"/>
                </a:cubicBezTo>
                <a:cubicBezTo>
                  <a:pt x="7953" y="3417"/>
                  <a:pt x="13287" y="762"/>
                  <a:pt x="19074" y="762"/>
                </a:cubicBezTo>
                <a:cubicBezTo>
                  <a:pt x="29182" y="762"/>
                  <a:pt x="37398" y="8978"/>
                  <a:pt x="37398" y="19074"/>
                </a:cubicBezTo>
                <a:cubicBezTo>
                  <a:pt x="37398" y="29183"/>
                  <a:pt x="29182" y="37398"/>
                  <a:pt x="19074" y="37398"/>
                </a:cubicBezTo>
                <a:cubicBezTo>
                  <a:pt x="8977" y="37398"/>
                  <a:pt x="762" y="29183"/>
                  <a:pt x="762" y="19074"/>
                </a:cubicBezTo>
                <a:cubicBezTo>
                  <a:pt x="762" y="18872"/>
                  <a:pt x="595" y="18693"/>
                  <a:pt x="381" y="18693"/>
                </a:cubicBezTo>
                <a:cubicBezTo>
                  <a:pt x="167" y="18693"/>
                  <a:pt x="0" y="18872"/>
                  <a:pt x="0" y="19074"/>
                </a:cubicBezTo>
                <a:cubicBezTo>
                  <a:pt x="0" y="29599"/>
                  <a:pt x="8561" y="38160"/>
                  <a:pt x="19074" y="38160"/>
                </a:cubicBezTo>
                <a:cubicBezTo>
                  <a:pt x="29599" y="38160"/>
                  <a:pt x="38160" y="29599"/>
                  <a:pt x="38160" y="19074"/>
                </a:cubicBezTo>
                <a:cubicBezTo>
                  <a:pt x="38160" y="8561"/>
                  <a:pt x="29599" y="0"/>
                  <a:pt x="19074" y="0"/>
                </a:cubicBezTo>
                <a:close/>
              </a:path>
            </a:pathLst>
          </a:custGeom>
          <a:solidFill>
            <a:schemeClr val="tx1"/>
          </a:solidFill>
          <a:ln>
            <a:noFill/>
          </a:ln>
        </p:spPr>
        <p:txBody>
          <a:bodyPr spcFirstLastPara="1" wrap="square" lIns="76188" tIns="76188" rIns="76188" bIns="76188" anchor="ctr" anchorCtr="0">
            <a:noAutofit/>
          </a:bodyPr>
          <a:lstStyle/>
          <a:p>
            <a:endParaRPr sz="1500">
              <a:latin typeface="Poppins" panose="00000500000000000000" pitchFamily="2" charset="0"/>
              <a:cs typeface="Poppins" panose="00000500000000000000" pitchFamily="2" charset="0"/>
            </a:endParaRPr>
          </a:p>
        </p:txBody>
      </p:sp>
      <p:sp>
        <p:nvSpPr>
          <p:cNvPr id="19" name="Google Shape;2398;p43">
            <a:extLst>
              <a:ext uri="{FF2B5EF4-FFF2-40B4-BE49-F238E27FC236}">
                <a16:creationId xmlns:a16="http://schemas.microsoft.com/office/drawing/2014/main" id="{F899DDA4-CAD3-B534-9A45-DFA8682D217C}"/>
              </a:ext>
            </a:extLst>
          </p:cNvPr>
          <p:cNvSpPr/>
          <p:nvPr/>
        </p:nvSpPr>
        <p:spPr>
          <a:xfrm>
            <a:off x="11546502" y="6243674"/>
            <a:ext cx="645498" cy="579497"/>
          </a:xfrm>
          <a:custGeom>
            <a:avLst/>
            <a:gdLst/>
            <a:ahLst/>
            <a:cxnLst/>
            <a:rect l="l" t="t" r="r" b="b"/>
            <a:pathLst>
              <a:path w="36005" h="34254" extrusionOk="0">
                <a:moveTo>
                  <a:pt x="17223" y="0"/>
                </a:moveTo>
                <a:cubicBezTo>
                  <a:pt x="12719" y="0"/>
                  <a:pt x="8224" y="1761"/>
                  <a:pt x="4870" y="5262"/>
                </a:cubicBezTo>
                <a:cubicBezTo>
                  <a:pt x="1691" y="8560"/>
                  <a:pt x="0" y="12905"/>
                  <a:pt x="95" y="17477"/>
                </a:cubicBezTo>
                <a:cubicBezTo>
                  <a:pt x="191" y="22061"/>
                  <a:pt x="2060" y="26324"/>
                  <a:pt x="5358" y="29491"/>
                </a:cubicBezTo>
                <a:cubicBezTo>
                  <a:pt x="8632" y="32634"/>
                  <a:pt x="12930" y="34253"/>
                  <a:pt x="17252" y="34253"/>
                </a:cubicBezTo>
                <a:cubicBezTo>
                  <a:pt x="20610" y="34253"/>
                  <a:pt x="23979" y="33277"/>
                  <a:pt x="26885" y="31289"/>
                </a:cubicBezTo>
                <a:lnTo>
                  <a:pt x="26706" y="31015"/>
                </a:lnTo>
                <a:cubicBezTo>
                  <a:pt x="23852" y="32968"/>
                  <a:pt x="20547" y="33925"/>
                  <a:pt x="17254" y="33925"/>
                </a:cubicBezTo>
                <a:cubicBezTo>
                  <a:pt x="13017" y="33925"/>
                  <a:pt x="8800" y="32341"/>
                  <a:pt x="5584" y="29253"/>
                </a:cubicBezTo>
                <a:cubicBezTo>
                  <a:pt x="2346" y="26145"/>
                  <a:pt x="512" y="21966"/>
                  <a:pt x="417" y="17477"/>
                </a:cubicBezTo>
                <a:cubicBezTo>
                  <a:pt x="334" y="12989"/>
                  <a:pt x="1989" y="8726"/>
                  <a:pt x="5096" y="5488"/>
                </a:cubicBezTo>
                <a:cubicBezTo>
                  <a:pt x="8397" y="2053"/>
                  <a:pt x="12812" y="324"/>
                  <a:pt x="17232" y="324"/>
                </a:cubicBezTo>
                <a:cubicBezTo>
                  <a:pt x="21422" y="324"/>
                  <a:pt x="25617" y="1877"/>
                  <a:pt x="28873" y="5000"/>
                </a:cubicBezTo>
                <a:cubicBezTo>
                  <a:pt x="34409" y="10322"/>
                  <a:pt x="35648" y="18692"/>
                  <a:pt x="31885" y="25371"/>
                </a:cubicBezTo>
                <a:lnTo>
                  <a:pt x="32171" y="25526"/>
                </a:lnTo>
                <a:cubicBezTo>
                  <a:pt x="36005" y="18728"/>
                  <a:pt x="34743" y="10191"/>
                  <a:pt x="29099" y="4773"/>
                </a:cubicBezTo>
                <a:cubicBezTo>
                  <a:pt x="25778" y="1585"/>
                  <a:pt x="21496" y="0"/>
                  <a:pt x="17223" y="0"/>
                </a:cubicBezTo>
                <a:close/>
              </a:path>
            </a:pathLst>
          </a:custGeom>
          <a:solidFill>
            <a:schemeClr val="tx1"/>
          </a:solidFill>
          <a:ln>
            <a:noFill/>
          </a:ln>
        </p:spPr>
        <p:txBody>
          <a:bodyPr spcFirstLastPara="1" wrap="square" lIns="76188" tIns="76188" rIns="76188" bIns="76188" anchor="ctr" anchorCtr="0">
            <a:noAutofit/>
          </a:bodyPr>
          <a:lstStyle/>
          <a:p>
            <a:endParaRPr sz="1500">
              <a:latin typeface="Poppins" panose="00000500000000000000" pitchFamily="2" charset="0"/>
              <a:cs typeface="Poppins" panose="00000500000000000000" pitchFamily="2" charset="0"/>
            </a:endParaRPr>
          </a:p>
        </p:txBody>
      </p:sp>
      <p:sp>
        <p:nvSpPr>
          <p:cNvPr id="20" name="Text 6">
            <a:extLst>
              <a:ext uri="{FF2B5EF4-FFF2-40B4-BE49-F238E27FC236}">
                <a16:creationId xmlns:a16="http://schemas.microsoft.com/office/drawing/2014/main" id="{4F61E20D-5E7F-3780-699F-3C415D3D6000}"/>
              </a:ext>
            </a:extLst>
          </p:cNvPr>
          <p:cNvSpPr/>
          <p:nvPr/>
        </p:nvSpPr>
        <p:spPr>
          <a:xfrm>
            <a:off x="11612426" y="6352838"/>
            <a:ext cx="486507" cy="334218"/>
          </a:xfrm>
          <a:prstGeom prst="rect">
            <a:avLst/>
          </a:prstGeom>
          <a:noFill/>
          <a:ln/>
        </p:spPr>
        <p:txBody>
          <a:bodyPr wrap="square" rtlCol="0" anchor="t"/>
          <a:lstStyle/>
          <a:p>
            <a:pPr algn="ctr">
              <a:lnSpc>
                <a:spcPts val="2332"/>
              </a:lnSpc>
            </a:pPr>
            <a:r>
              <a:rPr lang="vi-VN" sz="2333" dirty="0">
                <a:latin typeface="DT Phudu Black" pitchFamily="50" charset="-93"/>
                <a:cs typeface="DT Phudu Black" pitchFamily="50" charset="-93"/>
              </a:rPr>
              <a:t>4</a:t>
            </a:r>
            <a:endParaRPr lang="en-US" sz="2333" dirty="0">
              <a:latin typeface="DT Phudu Black" pitchFamily="50" charset="-93"/>
              <a:cs typeface="DT Phudu Black" pitchFamily="50" charset="-93"/>
            </a:endParaRPr>
          </a:p>
        </p:txBody>
      </p:sp>
      <p:pic>
        <p:nvPicPr>
          <p:cNvPr id="3" name="Picture 2">
            <a:extLst>
              <a:ext uri="{FF2B5EF4-FFF2-40B4-BE49-F238E27FC236}">
                <a16:creationId xmlns:a16="http://schemas.microsoft.com/office/drawing/2014/main" id="{D000A461-73E9-A541-CF22-ABCD07B26A04}"/>
              </a:ext>
            </a:extLst>
          </p:cNvPr>
          <p:cNvPicPr>
            <a:picLocks noChangeAspect="1"/>
          </p:cNvPicPr>
          <p:nvPr/>
        </p:nvPicPr>
        <p:blipFill>
          <a:blip r:embed="rId3"/>
          <a:stretch>
            <a:fillRect/>
          </a:stretch>
        </p:blipFill>
        <p:spPr>
          <a:xfrm>
            <a:off x="1718095" y="697209"/>
            <a:ext cx="8755809" cy="6125962"/>
          </a:xfrm>
          <a:prstGeom prst="rect">
            <a:avLst/>
          </a:prstGeom>
        </p:spPr>
      </p:pic>
    </p:spTree>
    <p:extLst>
      <p:ext uri="{BB962C8B-B14F-4D97-AF65-F5344CB8AC3E}">
        <p14:creationId xmlns:p14="http://schemas.microsoft.com/office/powerpoint/2010/main" val="3536704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4"/>
          <p:cNvSpPr/>
          <p:nvPr/>
        </p:nvSpPr>
        <p:spPr>
          <a:xfrm>
            <a:off x="4588159" y="4999304"/>
            <a:ext cx="2538591" cy="592902"/>
          </a:xfrm>
          <a:prstGeom prst="rect">
            <a:avLst/>
          </a:prstGeom>
          <a:noFill/>
          <a:ln/>
        </p:spPr>
        <p:txBody>
          <a:bodyPr wrap="square" rtlCol="0" anchor="t"/>
          <a:lstStyle/>
          <a:p>
            <a:pPr algn="just">
              <a:lnSpc>
                <a:spcPct val="150000"/>
              </a:lnSpc>
              <a:spcAft>
                <a:spcPts val="800"/>
              </a:spcAft>
            </a:pPr>
            <a:r>
              <a:rPr lang="vi-VN" kern="100" dirty="0">
                <a:latin typeface="Roboto" panose="02000000000000000000" pitchFamily="2" charset="0"/>
                <a:ea typeface="Roboto" panose="02000000000000000000" pitchFamily="2" charset="0"/>
                <a:cs typeface="Roboto" panose="02000000000000000000" pitchFamily="2" charset="0"/>
              </a:rPr>
              <a:t>Lưu đồ giải thuật chính</a:t>
            </a:r>
            <a:endParaRPr lang="vi-VN" sz="1800" kern="100" dirty="0">
              <a:effectLst/>
              <a:latin typeface="Roboto" panose="02000000000000000000" pitchFamily="2" charset="0"/>
              <a:ea typeface="Roboto" panose="02000000000000000000" pitchFamily="2" charset="0"/>
              <a:cs typeface="Roboto" panose="02000000000000000000" pitchFamily="2" charset="0"/>
            </a:endParaRPr>
          </a:p>
        </p:txBody>
      </p:sp>
      <p:sp>
        <p:nvSpPr>
          <p:cNvPr id="14" name="Text 2">
            <a:extLst>
              <a:ext uri="{FF2B5EF4-FFF2-40B4-BE49-F238E27FC236}">
                <a16:creationId xmlns:a16="http://schemas.microsoft.com/office/drawing/2014/main" id="{741F961B-B6AC-9892-DCFD-5988EAC00380}"/>
              </a:ext>
            </a:extLst>
          </p:cNvPr>
          <p:cNvSpPr/>
          <p:nvPr/>
        </p:nvSpPr>
        <p:spPr>
          <a:xfrm>
            <a:off x="-184" y="1"/>
            <a:ext cx="4956137" cy="675409"/>
          </a:xfrm>
          <a:prstGeom prst="rect">
            <a:avLst/>
          </a:prstGeom>
          <a:noFill/>
          <a:ln/>
        </p:spPr>
        <p:txBody>
          <a:bodyPr wrap="none" rtlCol="0" anchor="t"/>
          <a:lstStyle/>
          <a:p>
            <a:pPr>
              <a:lnSpc>
                <a:spcPts val="4556"/>
              </a:lnSpc>
            </a:pPr>
            <a:r>
              <a:rPr lang="en-US" sz="4000" b="1" dirty="0">
                <a:latin typeface="Arial" panose="020B0604020202020204" pitchFamily="34" charset="0"/>
                <a:ea typeface="Poppins" pitchFamily="34" charset="-122"/>
                <a:cs typeface="Arial" panose="020B0604020202020204" pitchFamily="34" charset="0"/>
              </a:rPr>
              <a:t>4. </a:t>
            </a:r>
            <a:r>
              <a:rPr lang="en-US" sz="4000" b="1" dirty="0" err="1">
                <a:latin typeface="Arial" panose="020B0604020202020204" pitchFamily="34" charset="0"/>
                <a:ea typeface="Poppins" pitchFamily="34" charset="-122"/>
                <a:cs typeface="Arial" panose="020B0604020202020204" pitchFamily="34" charset="0"/>
              </a:rPr>
              <a:t>Thiết</a:t>
            </a:r>
            <a:r>
              <a:rPr lang="en-US" sz="4000" b="1" dirty="0">
                <a:latin typeface="Arial" panose="020B0604020202020204" pitchFamily="34" charset="0"/>
                <a:ea typeface="Poppins" pitchFamily="34" charset="-122"/>
                <a:cs typeface="Arial" panose="020B0604020202020204" pitchFamily="34" charset="0"/>
              </a:rPr>
              <a:t> </a:t>
            </a:r>
            <a:r>
              <a:rPr lang="en-US" sz="4000" b="1" dirty="0" err="1">
                <a:latin typeface="Arial" panose="020B0604020202020204" pitchFamily="34" charset="0"/>
                <a:ea typeface="Poppins" pitchFamily="34" charset="-122"/>
                <a:cs typeface="Arial" panose="020B0604020202020204" pitchFamily="34" charset="0"/>
              </a:rPr>
              <a:t>kế</a:t>
            </a:r>
            <a:r>
              <a:rPr lang="en-US" sz="4000" b="1" dirty="0">
                <a:latin typeface="Arial" panose="020B0604020202020204" pitchFamily="34" charset="0"/>
                <a:ea typeface="Poppins" pitchFamily="34" charset="-122"/>
                <a:cs typeface="Arial" panose="020B0604020202020204" pitchFamily="34" charset="0"/>
              </a:rPr>
              <a:t> </a:t>
            </a:r>
            <a:r>
              <a:rPr lang="en-US" sz="4000" b="1" dirty="0" err="1">
                <a:latin typeface="Arial" panose="020B0604020202020204" pitchFamily="34" charset="0"/>
                <a:ea typeface="Poppins" pitchFamily="34" charset="-122"/>
                <a:cs typeface="Arial" panose="020B0604020202020204" pitchFamily="34" charset="0"/>
              </a:rPr>
              <a:t>phần</a:t>
            </a:r>
            <a:r>
              <a:rPr lang="en-US" sz="4000" b="1" dirty="0">
                <a:latin typeface="Arial" panose="020B0604020202020204" pitchFamily="34" charset="0"/>
                <a:ea typeface="Poppins" pitchFamily="34" charset="-122"/>
                <a:cs typeface="Arial" panose="020B0604020202020204" pitchFamily="34" charset="0"/>
              </a:rPr>
              <a:t> </a:t>
            </a:r>
            <a:r>
              <a:rPr lang="en-US" sz="4000" b="1" dirty="0" err="1">
                <a:latin typeface="Arial" panose="020B0604020202020204" pitchFamily="34" charset="0"/>
                <a:ea typeface="Poppins" pitchFamily="34" charset="-122"/>
                <a:cs typeface="Arial" panose="020B0604020202020204" pitchFamily="34" charset="0"/>
              </a:rPr>
              <a:t>mềm</a:t>
            </a:r>
            <a:endParaRPr lang="en-US" sz="4000" b="1" dirty="0">
              <a:latin typeface="Arial" panose="020B0604020202020204" pitchFamily="34" charset="0"/>
              <a:cs typeface="Arial" panose="020B0604020202020204" pitchFamily="34" charset="0"/>
            </a:endParaRPr>
          </a:p>
        </p:txBody>
      </p:sp>
      <p:sp>
        <p:nvSpPr>
          <p:cNvPr id="18" name="Google Shape;2386;p43">
            <a:extLst>
              <a:ext uri="{FF2B5EF4-FFF2-40B4-BE49-F238E27FC236}">
                <a16:creationId xmlns:a16="http://schemas.microsoft.com/office/drawing/2014/main" id="{8837183E-D9DF-1955-B28F-0D9D2D62195D}"/>
              </a:ext>
            </a:extLst>
          </p:cNvPr>
          <p:cNvSpPr/>
          <p:nvPr/>
        </p:nvSpPr>
        <p:spPr>
          <a:xfrm>
            <a:off x="11512697" y="6211977"/>
            <a:ext cx="684133" cy="645577"/>
          </a:xfrm>
          <a:custGeom>
            <a:avLst/>
            <a:gdLst/>
            <a:ahLst/>
            <a:cxnLst/>
            <a:rect l="l" t="t" r="r" b="b"/>
            <a:pathLst>
              <a:path w="38160" h="38160" extrusionOk="0">
                <a:moveTo>
                  <a:pt x="19074" y="0"/>
                </a:moveTo>
                <a:cubicBezTo>
                  <a:pt x="13037" y="0"/>
                  <a:pt x="7489" y="2763"/>
                  <a:pt x="3846" y="7597"/>
                </a:cubicBezTo>
                <a:cubicBezTo>
                  <a:pt x="3715" y="7763"/>
                  <a:pt x="3751" y="8001"/>
                  <a:pt x="3917" y="8120"/>
                </a:cubicBezTo>
                <a:cubicBezTo>
                  <a:pt x="3986" y="8174"/>
                  <a:pt x="4066" y="8200"/>
                  <a:pt x="4147" y="8200"/>
                </a:cubicBezTo>
                <a:cubicBezTo>
                  <a:pt x="4262" y="8200"/>
                  <a:pt x="4376" y="8147"/>
                  <a:pt x="4453" y="8049"/>
                </a:cubicBezTo>
                <a:cubicBezTo>
                  <a:pt x="7953" y="3417"/>
                  <a:pt x="13287" y="762"/>
                  <a:pt x="19074" y="762"/>
                </a:cubicBezTo>
                <a:cubicBezTo>
                  <a:pt x="29182" y="762"/>
                  <a:pt x="37398" y="8978"/>
                  <a:pt x="37398" y="19074"/>
                </a:cubicBezTo>
                <a:cubicBezTo>
                  <a:pt x="37398" y="29183"/>
                  <a:pt x="29182" y="37398"/>
                  <a:pt x="19074" y="37398"/>
                </a:cubicBezTo>
                <a:cubicBezTo>
                  <a:pt x="8977" y="37398"/>
                  <a:pt x="762" y="29183"/>
                  <a:pt x="762" y="19074"/>
                </a:cubicBezTo>
                <a:cubicBezTo>
                  <a:pt x="762" y="18872"/>
                  <a:pt x="595" y="18693"/>
                  <a:pt x="381" y="18693"/>
                </a:cubicBezTo>
                <a:cubicBezTo>
                  <a:pt x="167" y="18693"/>
                  <a:pt x="0" y="18872"/>
                  <a:pt x="0" y="19074"/>
                </a:cubicBezTo>
                <a:cubicBezTo>
                  <a:pt x="0" y="29599"/>
                  <a:pt x="8561" y="38160"/>
                  <a:pt x="19074" y="38160"/>
                </a:cubicBezTo>
                <a:cubicBezTo>
                  <a:pt x="29599" y="38160"/>
                  <a:pt x="38160" y="29599"/>
                  <a:pt x="38160" y="19074"/>
                </a:cubicBezTo>
                <a:cubicBezTo>
                  <a:pt x="38160" y="8561"/>
                  <a:pt x="29599" y="0"/>
                  <a:pt x="19074" y="0"/>
                </a:cubicBezTo>
                <a:close/>
              </a:path>
            </a:pathLst>
          </a:custGeom>
          <a:solidFill>
            <a:schemeClr val="tx1"/>
          </a:solidFill>
          <a:ln>
            <a:noFill/>
          </a:ln>
        </p:spPr>
        <p:txBody>
          <a:bodyPr spcFirstLastPara="1" wrap="square" lIns="76188" tIns="76188" rIns="76188" bIns="76188" anchor="ctr" anchorCtr="0">
            <a:noAutofit/>
          </a:bodyPr>
          <a:lstStyle/>
          <a:p>
            <a:endParaRPr sz="1500">
              <a:latin typeface="Poppins" panose="00000500000000000000" pitchFamily="2" charset="0"/>
              <a:cs typeface="Poppins" panose="00000500000000000000" pitchFamily="2" charset="0"/>
            </a:endParaRPr>
          </a:p>
        </p:txBody>
      </p:sp>
      <p:sp>
        <p:nvSpPr>
          <p:cNvPr id="19" name="Google Shape;2398;p43">
            <a:extLst>
              <a:ext uri="{FF2B5EF4-FFF2-40B4-BE49-F238E27FC236}">
                <a16:creationId xmlns:a16="http://schemas.microsoft.com/office/drawing/2014/main" id="{F899DDA4-CAD3-B534-9A45-DFA8682D217C}"/>
              </a:ext>
            </a:extLst>
          </p:cNvPr>
          <p:cNvSpPr/>
          <p:nvPr/>
        </p:nvSpPr>
        <p:spPr>
          <a:xfrm>
            <a:off x="11546502" y="6243674"/>
            <a:ext cx="645498" cy="579497"/>
          </a:xfrm>
          <a:custGeom>
            <a:avLst/>
            <a:gdLst/>
            <a:ahLst/>
            <a:cxnLst/>
            <a:rect l="l" t="t" r="r" b="b"/>
            <a:pathLst>
              <a:path w="36005" h="34254" extrusionOk="0">
                <a:moveTo>
                  <a:pt x="17223" y="0"/>
                </a:moveTo>
                <a:cubicBezTo>
                  <a:pt x="12719" y="0"/>
                  <a:pt x="8224" y="1761"/>
                  <a:pt x="4870" y="5262"/>
                </a:cubicBezTo>
                <a:cubicBezTo>
                  <a:pt x="1691" y="8560"/>
                  <a:pt x="0" y="12905"/>
                  <a:pt x="95" y="17477"/>
                </a:cubicBezTo>
                <a:cubicBezTo>
                  <a:pt x="191" y="22061"/>
                  <a:pt x="2060" y="26324"/>
                  <a:pt x="5358" y="29491"/>
                </a:cubicBezTo>
                <a:cubicBezTo>
                  <a:pt x="8632" y="32634"/>
                  <a:pt x="12930" y="34253"/>
                  <a:pt x="17252" y="34253"/>
                </a:cubicBezTo>
                <a:cubicBezTo>
                  <a:pt x="20610" y="34253"/>
                  <a:pt x="23979" y="33277"/>
                  <a:pt x="26885" y="31289"/>
                </a:cubicBezTo>
                <a:lnTo>
                  <a:pt x="26706" y="31015"/>
                </a:lnTo>
                <a:cubicBezTo>
                  <a:pt x="23852" y="32968"/>
                  <a:pt x="20547" y="33925"/>
                  <a:pt x="17254" y="33925"/>
                </a:cubicBezTo>
                <a:cubicBezTo>
                  <a:pt x="13017" y="33925"/>
                  <a:pt x="8800" y="32341"/>
                  <a:pt x="5584" y="29253"/>
                </a:cubicBezTo>
                <a:cubicBezTo>
                  <a:pt x="2346" y="26145"/>
                  <a:pt x="512" y="21966"/>
                  <a:pt x="417" y="17477"/>
                </a:cubicBezTo>
                <a:cubicBezTo>
                  <a:pt x="334" y="12989"/>
                  <a:pt x="1989" y="8726"/>
                  <a:pt x="5096" y="5488"/>
                </a:cubicBezTo>
                <a:cubicBezTo>
                  <a:pt x="8397" y="2053"/>
                  <a:pt x="12812" y="324"/>
                  <a:pt x="17232" y="324"/>
                </a:cubicBezTo>
                <a:cubicBezTo>
                  <a:pt x="21422" y="324"/>
                  <a:pt x="25617" y="1877"/>
                  <a:pt x="28873" y="5000"/>
                </a:cubicBezTo>
                <a:cubicBezTo>
                  <a:pt x="34409" y="10322"/>
                  <a:pt x="35648" y="18692"/>
                  <a:pt x="31885" y="25371"/>
                </a:cubicBezTo>
                <a:lnTo>
                  <a:pt x="32171" y="25526"/>
                </a:lnTo>
                <a:cubicBezTo>
                  <a:pt x="36005" y="18728"/>
                  <a:pt x="34743" y="10191"/>
                  <a:pt x="29099" y="4773"/>
                </a:cubicBezTo>
                <a:cubicBezTo>
                  <a:pt x="25778" y="1585"/>
                  <a:pt x="21496" y="0"/>
                  <a:pt x="17223" y="0"/>
                </a:cubicBezTo>
                <a:close/>
              </a:path>
            </a:pathLst>
          </a:custGeom>
          <a:solidFill>
            <a:schemeClr val="tx1"/>
          </a:solidFill>
          <a:ln>
            <a:noFill/>
          </a:ln>
        </p:spPr>
        <p:txBody>
          <a:bodyPr spcFirstLastPara="1" wrap="square" lIns="76188" tIns="76188" rIns="76188" bIns="76188" anchor="ctr" anchorCtr="0">
            <a:noAutofit/>
          </a:bodyPr>
          <a:lstStyle/>
          <a:p>
            <a:endParaRPr sz="1500">
              <a:latin typeface="Poppins" panose="00000500000000000000" pitchFamily="2" charset="0"/>
              <a:cs typeface="Poppins" panose="00000500000000000000" pitchFamily="2" charset="0"/>
            </a:endParaRPr>
          </a:p>
        </p:txBody>
      </p:sp>
      <p:sp>
        <p:nvSpPr>
          <p:cNvPr id="20" name="Text 6">
            <a:extLst>
              <a:ext uri="{FF2B5EF4-FFF2-40B4-BE49-F238E27FC236}">
                <a16:creationId xmlns:a16="http://schemas.microsoft.com/office/drawing/2014/main" id="{4F61E20D-5E7F-3780-699F-3C415D3D6000}"/>
              </a:ext>
            </a:extLst>
          </p:cNvPr>
          <p:cNvSpPr/>
          <p:nvPr/>
        </p:nvSpPr>
        <p:spPr>
          <a:xfrm>
            <a:off x="11612426" y="6352838"/>
            <a:ext cx="486507" cy="334218"/>
          </a:xfrm>
          <a:prstGeom prst="rect">
            <a:avLst/>
          </a:prstGeom>
          <a:noFill/>
          <a:ln/>
        </p:spPr>
        <p:txBody>
          <a:bodyPr wrap="square" rtlCol="0" anchor="t"/>
          <a:lstStyle/>
          <a:p>
            <a:pPr algn="ctr">
              <a:lnSpc>
                <a:spcPts val="2332"/>
              </a:lnSpc>
            </a:pPr>
            <a:r>
              <a:rPr lang="vi-VN" sz="2333" dirty="0">
                <a:latin typeface="DT Phudu Black" pitchFamily="50" charset="-93"/>
                <a:cs typeface="DT Phudu Black" pitchFamily="50" charset="-93"/>
              </a:rPr>
              <a:t>5</a:t>
            </a:r>
            <a:endParaRPr lang="en-US" sz="2333" dirty="0">
              <a:latin typeface="DT Phudu Black" pitchFamily="50" charset="-93"/>
              <a:cs typeface="DT Phudu Black" pitchFamily="50" charset="-93"/>
            </a:endParaRPr>
          </a:p>
        </p:txBody>
      </p:sp>
      <p:pic>
        <p:nvPicPr>
          <p:cNvPr id="3" name="Picture 2" descr="A diagram of a diagram&#10;&#10;Description automatically generated">
            <a:extLst>
              <a:ext uri="{FF2B5EF4-FFF2-40B4-BE49-F238E27FC236}">
                <a16:creationId xmlns:a16="http://schemas.microsoft.com/office/drawing/2014/main" id="{35C14CDE-60DB-C224-3847-5ECB6CADB133}"/>
              </a:ext>
            </a:extLst>
          </p:cNvPr>
          <p:cNvPicPr>
            <a:picLocks noChangeAspect="1"/>
          </p:cNvPicPr>
          <p:nvPr/>
        </p:nvPicPr>
        <p:blipFill>
          <a:blip r:embed="rId3"/>
          <a:stretch>
            <a:fillRect/>
          </a:stretch>
        </p:blipFill>
        <p:spPr>
          <a:xfrm>
            <a:off x="4510938" y="870380"/>
            <a:ext cx="2693035" cy="3943350"/>
          </a:xfrm>
          <a:prstGeom prst="rect">
            <a:avLst/>
          </a:prstGeom>
        </p:spPr>
      </p:pic>
    </p:spTree>
    <p:extLst>
      <p:ext uri="{BB962C8B-B14F-4D97-AF65-F5344CB8AC3E}">
        <p14:creationId xmlns:p14="http://schemas.microsoft.com/office/powerpoint/2010/main" val="2685080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2">
            <a:extLst>
              <a:ext uri="{FF2B5EF4-FFF2-40B4-BE49-F238E27FC236}">
                <a16:creationId xmlns:a16="http://schemas.microsoft.com/office/drawing/2014/main" id="{741F961B-B6AC-9892-DCFD-5988EAC00380}"/>
              </a:ext>
            </a:extLst>
          </p:cNvPr>
          <p:cNvSpPr/>
          <p:nvPr/>
        </p:nvSpPr>
        <p:spPr>
          <a:xfrm>
            <a:off x="-184" y="1"/>
            <a:ext cx="4956137" cy="675409"/>
          </a:xfrm>
          <a:prstGeom prst="rect">
            <a:avLst/>
          </a:prstGeom>
          <a:noFill/>
          <a:ln/>
        </p:spPr>
        <p:txBody>
          <a:bodyPr wrap="none" rtlCol="0" anchor="t"/>
          <a:lstStyle/>
          <a:p>
            <a:pPr>
              <a:lnSpc>
                <a:spcPts val="4556"/>
              </a:lnSpc>
            </a:pPr>
            <a:r>
              <a:rPr lang="en-US" sz="4000" b="1" dirty="0">
                <a:latin typeface="Arial" panose="020B0604020202020204" pitchFamily="34" charset="0"/>
                <a:ea typeface="Poppins" pitchFamily="34" charset="-122"/>
                <a:cs typeface="Arial" panose="020B0604020202020204" pitchFamily="34" charset="0"/>
              </a:rPr>
              <a:t>4. </a:t>
            </a:r>
            <a:r>
              <a:rPr lang="en-US" sz="4000" b="1" dirty="0" err="1">
                <a:latin typeface="Arial" panose="020B0604020202020204" pitchFamily="34" charset="0"/>
                <a:ea typeface="Poppins" pitchFamily="34" charset="-122"/>
                <a:cs typeface="Arial" panose="020B0604020202020204" pitchFamily="34" charset="0"/>
              </a:rPr>
              <a:t>Thiết</a:t>
            </a:r>
            <a:r>
              <a:rPr lang="en-US" sz="4000" b="1" dirty="0">
                <a:latin typeface="Arial" panose="020B0604020202020204" pitchFamily="34" charset="0"/>
                <a:ea typeface="Poppins" pitchFamily="34" charset="-122"/>
                <a:cs typeface="Arial" panose="020B0604020202020204" pitchFamily="34" charset="0"/>
              </a:rPr>
              <a:t> </a:t>
            </a:r>
            <a:r>
              <a:rPr lang="en-US" sz="4000" b="1" dirty="0" err="1">
                <a:latin typeface="Arial" panose="020B0604020202020204" pitchFamily="34" charset="0"/>
                <a:ea typeface="Poppins" pitchFamily="34" charset="-122"/>
                <a:cs typeface="Arial" panose="020B0604020202020204" pitchFamily="34" charset="0"/>
              </a:rPr>
              <a:t>kế</a:t>
            </a:r>
            <a:r>
              <a:rPr lang="en-US" sz="4000" b="1" dirty="0">
                <a:latin typeface="Arial" panose="020B0604020202020204" pitchFamily="34" charset="0"/>
                <a:ea typeface="Poppins" pitchFamily="34" charset="-122"/>
                <a:cs typeface="Arial" panose="020B0604020202020204" pitchFamily="34" charset="0"/>
              </a:rPr>
              <a:t> </a:t>
            </a:r>
            <a:r>
              <a:rPr lang="en-US" sz="4000" b="1" dirty="0" err="1">
                <a:latin typeface="Arial" panose="020B0604020202020204" pitchFamily="34" charset="0"/>
                <a:ea typeface="Poppins" pitchFamily="34" charset="-122"/>
                <a:cs typeface="Arial" panose="020B0604020202020204" pitchFamily="34" charset="0"/>
              </a:rPr>
              <a:t>phần</a:t>
            </a:r>
            <a:r>
              <a:rPr lang="en-US" sz="4000" b="1" dirty="0">
                <a:latin typeface="Arial" panose="020B0604020202020204" pitchFamily="34" charset="0"/>
                <a:ea typeface="Poppins" pitchFamily="34" charset="-122"/>
                <a:cs typeface="Arial" panose="020B0604020202020204" pitchFamily="34" charset="0"/>
              </a:rPr>
              <a:t> </a:t>
            </a:r>
            <a:r>
              <a:rPr lang="en-US" sz="4000" b="1" dirty="0" err="1">
                <a:latin typeface="Arial" panose="020B0604020202020204" pitchFamily="34" charset="0"/>
                <a:ea typeface="Poppins" pitchFamily="34" charset="-122"/>
                <a:cs typeface="Arial" panose="020B0604020202020204" pitchFamily="34" charset="0"/>
              </a:rPr>
              <a:t>mềm</a:t>
            </a:r>
            <a:endParaRPr lang="en-US" sz="4000" b="1" dirty="0">
              <a:latin typeface="Arial" panose="020B0604020202020204" pitchFamily="34" charset="0"/>
              <a:cs typeface="Arial" panose="020B0604020202020204" pitchFamily="34" charset="0"/>
            </a:endParaRPr>
          </a:p>
        </p:txBody>
      </p:sp>
      <p:sp>
        <p:nvSpPr>
          <p:cNvPr id="18" name="Google Shape;2386;p43">
            <a:extLst>
              <a:ext uri="{FF2B5EF4-FFF2-40B4-BE49-F238E27FC236}">
                <a16:creationId xmlns:a16="http://schemas.microsoft.com/office/drawing/2014/main" id="{8837183E-D9DF-1955-B28F-0D9D2D62195D}"/>
              </a:ext>
            </a:extLst>
          </p:cNvPr>
          <p:cNvSpPr/>
          <p:nvPr/>
        </p:nvSpPr>
        <p:spPr>
          <a:xfrm>
            <a:off x="11512697" y="6211977"/>
            <a:ext cx="684133" cy="645577"/>
          </a:xfrm>
          <a:custGeom>
            <a:avLst/>
            <a:gdLst/>
            <a:ahLst/>
            <a:cxnLst/>
            <a:rect l="l" t="t" r="r" b="b"/>
            <a:pathLst>
              <a:path w="38160" h="38160" extrusionOk="0">
                <a:moveTo>
                  <a:pt x="19074" y="0"/>
                </a:moveTo>
                <a:cubicBezTo>
                  <a:pt x="13037" y="0"/>
                  <a:pt x="7489" y="2763"/>
                  <a:pt x="3846" y="7597"/>
                </a:cubicBezTo>
                <a:cubicBezTo>
                  <a:pt x="3715" y="7763"/>
                  <a:pt x="3751" y="8001"/>
                  <a:pt x="3917" y="8120"/>
                </a:cubicBezTo>
                <a:cubicBezTo>
                  <a:pt x="3986" y="8174"/>
                  <a:pt x="4066" y="8200"/>
                  <a:pt x="4147" y="8200"/>
                </a:cubicBezTo>
                <a:cubicBezTo>
                  <a:pt x="4262" y="8200"/>
                  <a:pt x="4376" y="8147"/>
                  <a:pt x="4453" y="8049"/>
                </a:cubicBezTo>
                <a:cubicBezTo>
                  <a:pt x="7953" y="3417"/>
                  <a:pt x="13287" y="762"/>
                  <a:pt x="19074" y="762"/>
                </a:cubicBezTo>
                <a:cubicBezTo>
                  <a:pt x="29182" y="762"/>
                  <a:pt x="37398" y="8978"/>
                  <a:pt x="37398" y="19074"/>
                </a:cubicBezTo>
                <a:cubicBezTo>
                  <a:pt x="37398" y="29183"/>
                  <a:pt x="29182" y="37398"/>
                  <a:pt x="19074" y="37398"/>
                </a:cubicBezTo>
                <a:cubicBezTo>
                  <a:pt x="8977" y="37398"/>
                  <a:pt x="762" y="29183"/>
                  <a:pt x="762" y="19074"/>
                </a:cubicBezTo>
                <a:cubicBezTo>
                  <a:pt x="762" y="18872"/>
                  <a:pt x="595" y="18693"/>
                  <a:pt x="381" y="18693"/>
                </a:cubicBezTo>
                <a:cubicBezTo>
                  <a:pt x="167" y="18693"/>
                  <a:pt x="0" y="18872"/>
                  <a:pt x="0" y="19074"/>
                </a:cubicBezTo>
                <a:cubicBezTo>
                  <a:pt x="0" y="29599"/>
                  <a:pt x="8561" y="38160"/>
                  <a:pt x="19074" y="38160"/>
                </a:cubicBezTo>
                <a:cubicBezTo>
                  <a:pt x="29599" y="38160"/>
                  <a:pt x="38160" y="29599"/>
                  <a:pt x="38160" y="19074"/>
                </a:cubicBezTo>
                <a:cubicBezTo>
                  <a:pt x="38160" y="8561"/>
                  <a:pt x="29599" y="0"/>
                  <a:pt x="19074" y="0"/>
                </a:cubicBezTo>
                <a:close/>
              </a:path>
            </a:pathLst>
          </a:custGeom>
          <a:solidFill>
            <a:schemeClr val="tx1"/>
          </a:solidFill>
          <a:ln>
            <a:noFill/>
          </a:ln>
        </p:spPr>
        <p:txBody>
          <a:bodyPr spcFirstLastPara="1" wrap="square" lIns="76188" tIns="76188" rIns="76188" bIns="76188" anchor="ctr" anchorCtr="0">
            <a:noAutofit/>
          </a:bodyPr>
          <a:lstStyle/>
          <a:p>
            <a:endParaRPr sz="1500">
              <a:latin typeface="Poppins" panose="00000500000000000000" pitchFamily="2" charset="0"/>
              <a:cs typeface="Poppins" panose="00000500000000000000" pitchFamily="2" charset="0"/>
            </a:endParaRPr>
          </a:p>
        </p:txBody>
      </p:sp>
      <p:sp>
        <p:nvSpPr>
          <p:cNvPr id="19" name="Google Shape;2398;p43">
            <a:extLst>
              <a:ext uri="{FF2B5EF4-FFF2-40B4-BE49-F238E27FC236}">
                <a16:creationId xmlns:a16="http://schemas.microsoft.com/office/drawing/2014/main" id="{F899DDA4-CAD3-B534-9A45-DFA8682D217C}"/>
              </a:ext>
            </a:extLst>
          </p:cNvPr>
          <p:cNvSpPr/>
          <p:nvPr/>
        </p:nvSpPr>
        <p:spPr>
          <a:xfrm>
            <a:off x="11546502" y="6243674"/>
            <a:ext cx="645498" cy="579497"/>
          </a:xfrm>
          <a:custGeom>
            <a:avLst/>
            <a:gdLst/>
            <a:ahLst/>
            <a:cxnLst/>
            <a:rect l="l" t="t" r="r" b="b"/>
            <a:pathLst>
              <a:path w="36005" h="34254" extrusionOk="0">
                <a:moveTo>
                  <a:pt x="17223" y="0"/>
                </a:moveTo>
                <a:cubicBezTo>
                  <a:pt x="12719" y="0"/>
                  <a:pt x="8224" y="1761"/>
                  <a:pt x="4870" y="5262"/>
                </a:cubicBezTo>
                <a:cubicBezTo>
                  <a:pt x="1691" y="8560"/>
                  <a:pt x="0" y="12905"/>
                  <a:pt x="95" y="17477"/>
                </a:cubicBezTo>
                <a:cubicBezTo>
                  <a:pt x="191" y="22061"/>
                  <a:pt x="2060" y="26324"/>
                  <a:pt x="5358" y="29491"/>
                </a:cubicBezTo>
                <a:cubicBezTo>
                  <a:pt x="8632" y="32634"/>
                  <a:pt x="12930" y="34253"/>
                  <a:pt x="17252" y="34253"/>
                </a:cubicBezTo>
                <a:cubicBezTo>
                  <a:pt x="20610" y="34253"/>
                  <a:pt x="23979" y="33277"/>
                  <a:pt x="26885" y="31289"/>
                </a:cubicBezTo>
                <a:lnTo>
                  <a:pt x="26706" y="31015"/>
                </a:lnTo>
                <a:cubicBezTo>
                  <a:pt x="23852" y="32968"/>
                  <a:pt x="20547" y="33925"/>
                  <a:pt x="17254" y="33925"/>
                </a:cubicBezTo>
                <a:cubicBezTo>
                  <a:pt x="13017" y="33925"/>
                  <a:pt x="8800" y="32341"/>
                  <a:pt x="5584" y="29253"/>
                </a:cubicBezTo>
                <a:cubicBezTo>
                  <a:pt x="2346" y="26145"/>
                  <a:pt x="512" y="21966"/>
                  <a:pt x="417" y="17477"/>
                </a:cubicBezTo>
                <a:cubicBezTo>
                  <a:pt x="334" y="12989"/>
                  <a:pt x="1989" y="8726"/>
                  <a:pt x="5096" y="5488"/>
                </a:cubicBezTo>
                <a:cubicBezTo>
                  <a:pt x="8397" y="2053"/>
                  <a:pt x="12812" y="324"/>
                  <a:pt x="17232" y="324"/>
                </a:cubicBezTo>
                <a:cubicBezTo>
                  <a:pt x="21422" y="324"/>
                  <a:pt x="25617" y="1877"/>
                  <a:pt x="28873" y="5000"/>
                </a:cubicBezTo>
                <a:cubicBezTo>
                  <a:pt x="34409" y="10322"/>
                  <a:pt x="35648" y="18692"/>
                  <a:pt x="31885" y="25371"/>
                </a:cubicBezTo>
                <a:lnTo>
                  <a:pt x="32171" y="25526"/>
                </a:lnTo>
                <a:cubicBezTo>
                  <a:pt x="36005" y="18728"/>
                  <a:pt x="34743" y="10191"/>
                  <a:pt x="29099" y="4773"/>
                </a:cubicBezTo>
                <a:cubicBezTo>
                  <a:pt x="25778" y="1585"/>
                  <a:pt x="21496" y="0"/>
                  <a:pt x="17223" y="0"/>
                </a:cubicBezTo>
                <a:close/>
              </a:path>
            </a:pathLst>
          </a:custGeom>
          <a:solidFill>
            <a:schemeClr val="tx1"/>
          </a:solidFill>
          <a:ln>
            <a:noFill/>
          </a:ln>
        </p:spPr>
        <p:txBody>
          <a:bodyPr spcFirstLastPara="1" wrap="square" lIns="76188" tIns="76188" rIns="76188" bIns="76188" anchor="ctr" anchorCtr="0">
            <a:noAutofit/>
          </a:bodyPr>
          <a:lstStyle/>
          <a:p>
            <a:endParaRPr sz="1500">
              <a:latin typeface="Poppins" panose="00000500000000000000" pitchFamily="2" charset="0"/>
              <a:cs typeface="Poppins" panose="00000500000000000000" pitchFamily="2" charset="0"/>
            </a:endParaRPr>
          </a:p>
        </p:txBody>
      </p:sp>
      <p:sp>
        <p:nvSpPr>
          <p:cNvPr id="20" name="Text 6">
            <a:extLst>
              <a:ext uri="{FF2B5EF4-FFF2-40B4-BE49-F238E27FC236}">
                <a16:creationId xmlns:a16="http://schemas.microsoft.com/office/drawing/2014/main" id="{4F61E20D-5E7F-3780-699F-3C415D3D6000}"/>
              </a:ext>
            </a:extLst>
          </p:cNvPr>
          <p:cNvSpPr/>
          <p:nvPr/>
        </p:nvSpPr>
        <p:spPr>
          <a:xfrm>
            <a:off x="11612426" y="6352838"/>
            <a:ext cx="486507" cy="334218"/>
          </a:xfrm>
          <a:prstGeom prst="rect">
            <a:avLst/>
          </a:prstGeom>
          <a:noFill/>
          <a:ln/>
        </p:spPr>
        <p:txBody>
          <a:bodyPr wrap="square" rtlCol="0" anchor="t"/>
          <a:lstStyle/>
          <a:p>
            <a:pPr algn="ctr">
              <a:lnSpc>
                <a:spcPts val="2332"/>
              </a:lnSpc>
            </a:pPr>
            <a:r>
              <a:rPr lang="vi-VN" sz="2333" dirty="0">
                <a:latin typeface="DT Phudu Black" pitchFamily="50" charset="-93"/>
                <a:cs typeface="DT Phudu Black" pitchFamily="50" charset="-93"/>
              </a:rPr>
              <a:t>6</a:t>
            </a:r>
            <a:endParaRPr lang="en-US" sz="2333" dirty="0">
              <a:latin typeface="DT Phudu Black" pitchFamily="50" charset="-93"/>
              <a:cs typeface="DT Phudu Black" pitchFamily="50" charset="-93"/>
            </a:endParaRPr>
          </a:p>
        </p:txBody>
      </p:sp>
      <p:pic>
        <p:nvPicPr>
          <p:cNvPr id="4" name="Picture 3" descr="A diagram of a flowchart&#10;&#10;Description automatically generated">
            <a:extLst>
              <a:ext uri="{FF2B5EF4-FFF2-40B4-BE49-F238E27FC236}">
                <a16:creationId xmlns:a16="http://schemas.microsoft.com/office/drawing/2014/main" id="{40B95267-98C2-9DA7-4FFB-6BB4627B1D0C}"/>
              </a:ext>
            </a:extLst>
          </p:cNvPr>
          <p:cNvPicPr>
            <a:picLocks noChangeAspect="1"/>
          </p:cNvPicPr>
          <p:nvPr/>
        </p:nvPicPr>
        <p:blipFill>
          <a:blip r:embed="rId3"/>
          <a:stretch>
            <a:fillRect/>
          </a:stretch>
        </p:blipFill>
        <p:spPr>
          <a:xfrm>
            <a:off x="302379" y="929459"/>
            <a:ext cx="7349706" cy="4591308"/>
          </a:xfrm>
          <a:prstGeom prst="rect">
            <a:avLst/>
          </a:prstGeom>
        </p:spPr>
      </p:pic>
      <p:sp>
        <p:nvSpPr>
          <p:cNvPr id="5" name="Text 4">
            <a:extLst>
              <a:ext uri="{FF2B5EF4-FFF2-40B4-BE49-F238E27FC236}">
                <a16:creationId xmlns:a16="http://schemas.microsoft.com/office/drawing/2014/main" id="{AC68A21A-1986-AF68-CD2E-C93969C77809}"/>
              </a:ext>
            </a:extLst>
          </p:cNvPr>
          <p:cNvSpPr/>
          <p:nvPr/>
        </p:nvSpPr>
        <p:spPr>
          <a:xfrm>
            <a:off x="821543" y="5520767"/>
            <a:ext cx="6311377" cy="592902"/>
          </a:xfrm>
          <a:prstGeom prst="rect">
            <a:avLst/>
          </a:prstGeom>
          <a:noFill/>
          <a:ln/>
        </p:spPr>
        <p:txBody>
          <a:bodyPr wrap="square" rtlCol="0" anchor="t"/>
          <a:lstStyle/>
          <a:p>
            <a:pPr algn="just">
              <a:lnSpc>
                <a:spcPct val="150000"/>
              </a:lnSpc>
              <a:spcAft>
                <a:spcPts val="800"/>
              </a:spcAft>
            </a:pPr>
            <a:r>
              <a:rPr lang="en-US" sz="1800" dirty="0" err="1">
                <a:effectLst/>
                <a:latin typeface="Roboto" panose="02000000000000000000" pitchFamily="2" charset="0"/>
                <a:ea typeface="Roboto" panose="02000000000000000000" pitchFamily="2" charset="0"/>
                <a:cs typeface="Roboto" panose="02000000000000000000" pitchFamily="2" charset="0"/>
              </a:rPr>
              <a:t>Lưu</a:t>
            </a:r>
            <a:r>
              <a:rPr lang="en-US" sz="1800" dirty="0">
                <a:effectLst/>
                <a:latin typeface="Roboto" panose="02000000000000000000" pitchFamily="2" charset="0"/>
                <a:ea typeface="Roboto" panose="02000000000000000000" pitchFamily="2" charset="0"/>
                <a:cs typeface="Roboto" panose="02000000000000000000" pitchFamily="2" charset="0"/>
              </a:rPr>
              <a:t> </a:t>
            </a:r>
            <a:r>
              <a:rPr lang="en-US" sz="1800" dirty="0" err="1">
                <a:effectLst/>
                <a:latin typeface="Roboto" panose="02000000000000000000" pitchFamily="2" charset="0"/>
                <a:ea typeface="Roboto" panose="02000000000000000000" pitchFamily="2" charset="0"/>
                <a:cs typeface="Roboto" panose="02000000000000000000" pitchFamily="2" charset="0"/>
              </a:rPr>
              <a:t>đồ</a:t>
            </a:r>
            <a:r>
              <a:rPr lang="en-US" sz="1800" dirty="0">
                <a:effectLst/>
                <a:latin typeface="Roboto" panose="02000000000000000000" pitchFamily="2" charset="0"/>
                <a:ea typeface="Roboto" panose="02000000000000000000" pitchFamily="2" charset="0"/>
                <a:cs typeface="Roboto" panose="02000000000000000000" pitchFamily="2" charset="0"/>
              </a:rPr>
              <a:t> </a:t>
            </a:r>
            <a:r>
              <a:rPr lang="en-US" sz="1800" dirty="0" err="1">
                <a:effectLst/>
                <a:latin typeface="Roboto" panose="02000000000000000000" pitchFamily="2" charset="0"/>
                <a:ea typeface="Roboto" panose="02000000000000000000" pitchFamily="2" charset="0"/>
                <a:cs typeface="Roboto" panose="02000000000000000000" pitchFamily="2" charset="0"/>
              </a:rPr>
              <a:t>giải</a:t>
            </a:r>
            <a:r>
              <a:rPr lang="en-US" sz="1800" dirty="0">
                <a:effectLst/>
                <a:latin typeface="Roboto" panose="02000000000000000000" pitchFamily="2" charset="0"/>
                <a:ea typeface="Roboto" panose="02000000000000000000" pitchFamily="2" charset="0"/>
                <a:cs typeface="Roboto" panose="02000000000000000000" pitchFamily="2" charset="0"/>
              </a:rPr>
              <a:t> </a:t>
            </a:r>
            <a:r>
              <a:rPr lang="en-US" sz="1800" dirty="0" err="1">
                <a:effectLst/>
                <a:latin typeface="Roboto" panose="02000000000000000000" pitchFamily="2" charset="0"/>
                <a:ea typeface="Roboto" panose="02000000000000000000" pitchFamily="2" charset="0"/>
                <a:cs typeface="Roboto" panose="02000000000000000000" pitchFamily="2" charset="0"/>
              </a:rPr>
              <a:t>thuật</a:t>
            </a:r>
            <a:r>
              <a:rPr lang="en-US" sz="1800" dirty="0">
                <a:effectLst/>
                <a:latin typeface="Roboto" panose="02000000000000000000" pitchFamily="2" charset="0"/>
                <a:ea typeface="Roboto" panose="02000000000000000000" pitchFamily="2" charset="0"/>
                <a:cs typeface="Roboto" panose="02000000000000000000" pitchFamily="2" charset="0"/>
              </a:rPr>
              <a:t> </a:t>
            </a:r>
            <a:r>
              <a:rPr lang="en-US" sz="1800" dirty="0" err="1">
                <a:effectLst/>
                <a:latin typeface="Roboto" panose="02000000000000000000" pitchFamily="2" charset="0"/>
                <a:ea typeface="Roboto" panose="02000000000000000000" pitchFamily="2" charset="0"/>
                <a:cs typeface="Roboto" panose="02000000000000000000" pitchFamily="2" charset="0"/>
              </a:rPr>
              <a:t>mô</a:t>
            </a:r>
            <a:r>
              <a:rPr lang="en-US" sz="1800" dirty="0">
                <a:effectLst/>
                <a:latin typeface="Roboto" panose="02000000000000000000" pitchFamily="2" charset="0"/>
                <a:ea typeface="Roboto" panose="02000000000000000000" pitchFamily="2" charset="0"/>
                <a:cs typeface="Roboto" panose="02000000000000000000" pitchFamily="2" charset="0"/>
              </a:rPr>
              <a:t> </a:t>
            </a:r>
            <a:r>
              <a:rPr lang="en-US" sz="1800" dirty="0" err="1">
                <a:effectLst/>
                <a:latin typeface="Roboto" panose="02000000000000000000" pitchFamily="2" charset="0"/>
                <a:ea typeface="Roboto" panose="02000000000000000000" pitchFamily="2" charset="0"/>
                <a:cs typeface="Roboto" panose="02000000000000000000" pitchFamily="2" charset="0"/>
              </a:rPr>
              <a:t>tả</a:t>
            </a:r>
            <a:r>
              <a:rPr lang="en-US" sz="1800" dirty="0">
                <a:effectLst/>
                <a:latin typeface="Roboto" panose="02000000000000000000" pitchFamily="2" charset="0"/>
                <a:ea typeface="Roboto" panose="02000000000000000000" pitchFamily="2" charset="0"/>
                <a:cs typeface="Roboto" panose="02000000000000000000" pitchFamily="2" charset="0"/>
              </a:rPr>
              <a:t> </a:t>
            </a:r>
            <a:r>
              <a:rPr lang="en-US" sz="1800" dirty="0" err="1">
                <a:effectLst/>
                <a:latin typeface="Roboto" panose="02000000000000000000" pitchFamily="2" charset="0"/>
                <a:ea typeface="Roboto" panose="02000000000000000000" pitchFamily="2" charset="0"/>
                <a:cs typeface="Roboto" panose="02000000000000000000" pitchFamily="2" charset="0"/>
              </a:rPr>
              <a:t>chương</a:t>
            </a:r>
            <a:r>
              <a:rPr lang="en-US" sz="1800" dirty="0">
                <a:effectLst/>
                <a:latin typeface="Roboto" panose="02000000000000000000" pitchFamily="2" charset="0"/>
                <a:ea typeface="Roboto" panose="02000000000000000000" pitchFamily="2" charset="0"/>
                <a:cs typeface="Roboto" panose="02000000000000000000" pitchFamily="2" charset="0"/>
              </a:rPr>
              <a:t> </a:t>
            </a:r>
            <a:r>
              <a:rPr lang="en-US" sz="1800" dirty="0" err="1">
                <a:effectLst/>
                <a:latin typeface="Roboto" panose="02000000000000000000" pitchFamily="2" charset="0"/>
                <a:ea typeface="Roboto" panose="02000000000000000000" pitchFamily="2" charset="0"/>
                <a:cs typeface="Roboto" panose="02000000000000000000" pitchFamily="2" charset="0"/>
              </a:rPr>
              <a:t>trình</a:t>
            </a:r>
            <a:r>
              <a:rPr lang="en-US" sz="1800" dirty="0">
                <a:effectLst/>
                <a:latin typeface="Roboto" panose="02000000000000000000" pitchFamily="2" charset="0"/>
                <a:ea typeface="Roboto" panose="02000000000000000000" pitchFamily="2" charset="0"/>
                <a:cs typeface="Roboto" panose="02000000000000000000" pitchFamily="2" charset="0"/>
              </a:rPr>
              <a:t> con “</a:t>
            </a:r>
            <a:r>
              <a:rPr lang="en-US" sz="1800" dirty="0" err="1">
                <a:effectLst/>
                <a:latin typeface="Roboto" panose="02000000000000000000" pitchFamily="2" charset="0"/>
                <a:ea typeface="Roboto" panose="02000000000000000000" pitchFamily="2" charset="0"/>
                <a:cs typeface="Roboto" panose="02000000000000000000" pitchFamily="2" charset="0"/>
              </a:rPr>
              <a:t>dem_thoi_gian</a:t>
            </a:r>
            <a:r>
              <a:rPr lang="en-US" sz="1800" dirty="0">
                <a:effectLst/>
                <a:latin typeface="Roboto" panose="02000000000000000000" pitchFamily="2" charset="0"/>
                <a:ea typeface="Roboto" panose="02000000000000000000" pitchFamily="2" charset="0"/>
                <a:cs typeface="Roboto" panose="02000000000000000000" pitchFamily="2" charset="0"/>
              </a:rPr>
              <a:t>()”</a:t>
            </a:r>
            <a:endParaRPr lang="vi-VN" sz="1800" kern="100" dirty="0">
              <a:effectLst/>
              <a:latin typeface="Roboto" panose="02000000000000000000" pitchFamily="2" charset="0"/>
              <a:ea typeface="Roboto" panose="02000000000000000000" pitchFamily="2" charset="0"/>
              <a:cs typeface="Roboto" panose="02000000000000000000" pitchFamily="2" charset="0"/>
            </a:endParaRPr>
          </a:p>
        </p:txBody>
      </p:sp>
      <p:sp>
        <p:nvSpPr>
          <p:cNvPr id="6" name="Text 4"/>
          <p:cNvSpPr/>
          <p:nvPr/>
        </p:nvSpPr>
        <p:spPr>
          <a:xfrm>
            <a:off x="8171249" y="5094956"/>
            <a:ext cx="3052119" cy="913405"/>
          </a:xfrm>
          <a:prstGeom prst="rect">
            <a:avLst/>
          </a:prstGeom>
          <a:noFill/>
          <a:ln/>
        </p:spPr>
        <p:txBody>
          <a:bodyPr wrap="square" rtlCol="0" anchor="t"/>
          <a:lstStyle/>
          <a:p>
            <a:pPr algn="just">
              <a:lnSpc>
                <a:spcPct val="150000"/>
              </a:lnSpc>
              <a:spcAft>
                <a:spcPts val="800"/>
              </a:spcAft>
            </a:pPr>
            <a:r>
              <a:rPr lang="fr-FR" sz="1800" dirty="0" err="1">
                <a:effectLst/>
                <a:latin typeface="Roboto" panose="02000000000000000000" pitchFamily="2" charset="0"/>
                <a:ea typeface="Roboto" panose="02000000000000000000" pitchFamily="2" charset="0"/>
                <a:cs typeface="Roboto" panose="02000000000000000000" pitchFamily="2" charset="0"/>
              </a:rPr>
              <a:t>Lưu</a:t>
            </a:r>
            <a:r>
              <a:rPr lang="fr-FR" sz="1800" dirty="0">
                <a:effectLst/>
                <a:latin typeface="Roboto" panose="02000000000000000000" pitchFamily="2" charset="0"/>
                <a:ea typeface="Roboto" panose="02000000000000000000" pitchFamily="2" charset="0"/>
                <a:cs typeface="Roboto" panose="02000000000000000000" pitchFamily="2" charset="0"/>
              </a:rPr>
              <a:t> </a:t>
            </a:r>
            <a:r>
              <a:rPr lang="fr-FR" sz="1800" dirty="0" err="1">
                <a:effectLst/>
                <a:latin typeface="Roboto" panose="02000000000000000000" pitchFamily="2" charset="0"/>
                <a:ea typeface="Roboto" panose="02000000000000000000" pitchFamily="2" charset="0"/>
                <a:cs typeface="Roboto" panose="02000000000000000000" pitchFamily="2" charset="0"/>
              </a:rPr>
              <a:t>đồ</a:t>
            </a:r>
            <a:r>
              <a:rPr lang="fr-FR" sz="1800" dirty="0">
                <a:effectLst/>
                <a:latin typeface="Roboto" panose="02000000000000000000" pitchFamily="2" charset="0"/>
                <a:ea typeface="Roboto" panose="02000000000000000000" pitchFamily="2" charset="0"/>
                <a:cs typeface="Roboto" panose="02000000000000000000" pitchFamily="2" charset="0"/>
              </a:rPr>
              <a:t> </a:t>
            </a:r>
            <a:r>
              <a:rPr lang="fr-FR" sz="1800" dirty="0" err="1">
                <a:effectLst/>
                <a:latin typeface="Roboto" panose="02000000000000000000" pitchFamily="2" charset="0"/>
                <a:ea typeface="Roboto" panose="02000000000000000000" pitchFamily="2" charset="0"/>
                <a:cs typeface="Roboto" panose="02000000000000000000" pitchFamily="2" charset="0"/>
              </a:rPr>
              <a:t>giải</a:t>
            </a:r>
            <a:r>
              <a:rPr lang="fr-FR" sz="1800" dirty="0">
                <a:effectLst/>
                <a:latin typeface="Roboto" panose="02000000000000000000" pitchFamily="2" charset="0"/>
                <a:ea typeface="Roboto" panose="02000000000000000000" pitchFamily="2" charset="0"/>
                <a:cs typeface="Roboto" panose="02000000000000000000" pitchFamily="2" charset="0"/>
              </a:rPr>
              <a:t> </a:t>
            </a:r>
            <a:r>
              <a:rPr lang="fr-FR" sz="1800" dirty="0" err="1">
                <a:effectLst/>
                <a:latin typeface="Roboto" panose="02000000000000000000" pitchFamily="2" charset="0"/>
                <a:ea typeface="Roboto" panose="02000000000000000000" pitchFamily="2" charset="0"/>
                <a:cs typeface="Roboto" panose="02000000000000000000" pitchFamily="2" charset="0"/>
              </a:rPr>
              <a:t>thuật</a:t>
            </a:r>
            <a:r>
              <a:rPr lang="fr-FR" sz="1800" dirty="0">
                <a:effectLst/>
                <a:latin typeface="Roboto" panose="02000000000000000000" pitchFamily="2" charset="0"/>
                <a:ea typeface="Roboto" panose="02000000000000000000" pitchFamily="2" charset="0"/>
                <a:cs typeface="Roboto" panose="02000000000000000000" pitchFamily="2" charset="0"/>
              </a:rPr>
              <a:t> </a:t>
            </a:r>
            <a:r>
              <a:rPr lang="fr-FR" sz="1800" dirty="0" err="1">
                <a:effectLst/>
                <a:latin typeface="Roboto" panose="02000000000000000000" pitchFamily="2" charset="0"/>
                <a:ea typeface="Roboto" panose="02000000000000000000" pitchFamily="2" charset="0"/>
                <a:cs typeface="Roboto" panose="02000000000000000000" pitchFamily="2" charset="0"/>
              </a:rPr>
              <a:t>mô</a:t>
            </a:r>
            <a:r>
              <a:rPr lang="fr-FR" sz="1800" dirty="0">
                <a:effectLst/>
                <a:latin typeface="Roboto" panose="02000000000000000000" pitchFamily="2" charset="0"/>
                <a:ea typeface="Roboto" panose="02000000000000000000" pitchFamily="2" charset="0"/>
                <a:cs typeface="Roboto" panose="02000000000000000000" pitchFamily="2" charset="0"/>
              </a:rPr>
              <a:t> </a:t>
            </a:r>
            <a:r>
              <a:rPr lang="fr-FR" sz="1800" dirty="0" err="1">
                <a:effectLst/>
                <a:latin typeface="Roboto" panose="02000000000000000000" pitchFamily="2" charset="0"/>
                <a:ea typeface="Roboto" panose="02000000000000000000" pitchFamily="2" charset="0"/>
                <a:cs typeface="Roboto" panose="02000000000000000000" pitchFamily="2" charset="0"/>
              </a:rPr>
              <a:t>tả</a:t>
            </a:r>
            <a:r>
              <a:rPr lang="fr-FR" sz="1800" dirty="0">
                <a:effectLst/>
                <a:latin typeface="Roboto" panose="02000000000000000000" pitchFamily="2" charset="0"/>
                <a:ea typeface="Roboto" panose="02000000000000000000" pitchFamily="2" charset="0"/>
                <a:cs typeface="Roboto" panose="02000000000000000000" pitchFamily="2" charset="0"/>
              </a:rPr>
              <a:t> </a:t>
            </a:r>
            <a:r>
              <a:rPr lang="fr-FR" sz="1800" dirty="0" err="1">
                <a:effectLst/>
                <a:latin typeface="Roboto" panose="02000000000000000000" pitchFamily="2" charset="0"/>
                <a:ea typeface="Roboto" panose="02000000000000000000" pitchFamily="2" charset="0"/>
                <a:cs typeface="Roboto" panose="02000000000000000000" pitchFamily="2" charset="0"/>
              </a:rPr>
              <a:t>chương</a:t>
            </a:r>
            <a:r>
              <a:rPr lang="fr-FR" sz="1800" dirty="0">
                <a:effectLst/>
                <a:latin typeface="Roboto" panose="02000000000000000000" pitchFamily="2" charset="0"/>
                <a:ea typeface="Roboto" panose="02000000000000000000" pitchFamily="2" charset="0"/>
                <a:cs typeface="Roboto" panose="02000000000000000000" pitchFamily="2" charset="0"/>
              </a:rPr>
              <a:t> </a:t>
            </a:r>
            <a:r>
              <a:rPr lang="fr-FR" sz="1800" dirty="0" err="1">
                <a:effectLst/>
                <a:latin typeface="Roboto" panose="02000000000000000000" pitchFamily="2" charset="0"/>
                <a:ea typeface="Roboto" panose="02000000000000000000" pitchFamily="2" charset="0"/>
                <a:cs typeface="Roboto" panose="02000000000000000000" pitchFamily="2" charset="0"/>
              </a:rPr>
              <a:t>trình</a:t>
            </a:r>
            <a:r>
              <a:rPr lang="fr-FR" sz="1800" dirty="0">
                <a:effectLst/>
                <a:latin typeface="Roboto" panose="02000000000000000000" pitchFamily="2" charset="0"/>
                <a:ea typeface="Roboto" panose="02000000000000000000" pitchFamily="2" charset="0"/>
                <a:cs typeface="Roboto" panose="02000000000000000000" pitchFamily="2" charset="0"/>
              </a:rPr>
              <a:t> con “</a:t>
            </a:r>
            <a:r>
              <a:rPr lang="fr-FR" sz="1800" dirty="0" err="1">
                <a:effectLst/>
                <a:latin typeface="Roboto" panose="02000000000000000000" pitchFamily="2" charset="0"/>
                <a:ea typeface="Roboto" panose="02000000000000000000" pitchFamily="2" charset="0"/>
                <a:cs typeface="Roboto" panose="02000000000000000000" pitchFamily="2" charset="0"/>
              </a:rPr>
              <a:t>hienthi</a:t>
            </a:r>
            <a:r>
              <a:rPr lang="fr-FR" sz="1800" dirty="0">
                <a:effectLst/>
                <a:latin typeface="Roboto" panose="02000000000000000000" pitchFamily="2" charset="0"/>
                <a:ea typeface="Roboto" panose="02000000000000000000" pitchFamily="2" charset="0"/>
                <a:cs typeface="Roboto" panose="02000000000000000000" pitchFamily="2" charset="0"/>
              </a:rPr>
              <a:t>()”</a:t>
            </a:r>
            <a:endParaRPr lang="vi-VN" sz="1800" kern="100" dirty="0">
              <a:effectLst/>
              <a:latin typeface="Roboto" panose="02000000000000000000" pitchFamily="2" charset="0"/>
              <a:ea typeface="Roboto" panose="02000000000000000000" pitchFamily="2" charset="0"/>
              <a:cs typeface="Roboto" panose="02000000000000000000" pitchFamily="2" charset="0"/>
            </a:endParaRPr>
          </a:p>
        </p:txBody>
      </p:sp>
      <p:pic>
        <p:nvPicPr>
          <p:cNvPr id="8" name="Picture 7" descr="A diagram of a computer program&#10;&#10;Description automatically generated">
            <a:extLst>
              <a:ext uri="{FF2B5EF4-FFF2-40B4-BE49-F238E27FC236}">
                <a16:creationId xmlns:a16="http://schemas.microsoft.com/office/drawing/2014/main" id="{03368D8F-FBE5-069D-F158-D7D4C1DED84D}"/>
              </a:ext>
            </a:extLst>
          </p:cNvPr>
          <p:cNvPicPr>
            <a:picLocks noChangeAspect="1"/>
          </p:cNvPicPr>
          <p:nvPr/>
        </p:nvPicPr>
        <p:blipFill>
          <a:blip r:embed="rId4"/>
          <a:stretch>
            <a:fillRect/>
          </a:stretch>
        </p:blipFill>
        <p:spPr>
          <a:xfrm>
            <a:off x="8389984" y="1111764"/>
            <a:ext cx="3359150" cy="3683000"/>
          </a:xfrm>
          <a:prstGeom prst="rect">
            <a:avLst/>
          </a:prstGeom>
        </p:spPr>
      </p:pic>
    </p:spTree>
    <p:extLst>
      <p:ext uri="{BB962C8B-B14F-4D97-AF65-F5344CB8AC3E}">
        <p14:creationId xmlns:p14="http://schemas.microsoft.com/office/powerpoint/2010/main" val="315713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2">
            <a:extLst>
              <a:ext uri="{FF2B5EF4-FFF2-40B4-BE49-F238E27FC236}">
                <a16:creationId xmlns:a16="http://schemas.microsoft.com/office/drawing/2014/main" id="{741F961B-B6AC-9892-DCFD-5988EAC00380}"/>
              </a:ext>
            </a:extLst>
          </p:cNvPr>
          <p:cNvSpPr/>
          <p:nvPr/>
        </p:nvSpPr>
        <p:spPr>
          <a:xfrm>
            <a:off x="-184" y="1"/>
            <a:ext cx="4956137" cy="675409"/>
          </a:xfrm>
          <a:prstGeom prst="rect">
            <a:avLst/>
          </a:prstGeom>
          <a:noFill/>
          <a:ln/>
        </p:spPr>
        <p:txBody>
          <a:bodyPr wrap="none" rtlCol="0" anchor="t"/>
          <a:lstStyle/>
          <a:p>
            <a:pPr>
              <a:lnSpc>
                <a:spcPts val="4556"/>
              </a:lnSpc>
            </a:pPr>
            <a:r>
              <a:rPr lang="en-US" sz="4000" b="1" dirty="0">
                <a:latin typeface="Arial" panose="020B0604020202020204" pitchFamily="34" charset="0"/>
                <a:ea typeface="Poppins" pitchFamily="34" charset="-122"/>
                <a:cs typeface="Arial" panose="020B0604020202020204" pitchFamily="34" charset="0"/>
              </a:rPr>
              <a:t>4. </a:t>
            </a:r>
            <a:r>
              <a:rPr lang="en-US" sz="4000" b="1" dirty="0" err="1">
                <a:latin typeface="Arial" panose="020B0604020202020204" pitchFamily="34" charset="0"/>
                <a:ea typeface="Poppins" pitchFamily="34" charset="-122"/>
                <a:cs typeface="Arial" panose="020B0604020202020204" pitchFamily="34" charset="0"/>
              </a:rPr>
              <a:t>Thiết</a:t>
            </a:r>
            <a:r>
              <a:rPr lang="en-US" sz="4000" b="1" dirty="0">
                <a:latin typeface="Arial" panose="020B0604020202020204" pitchFamily="34" charset="0"/>
                <a:ea typeface="Poppins" pitchFamily="34" charset="-122"/>
                <a:cs typeface="Arial" panose="020B0604020202020204" pitchFamily="34" charset="0"/>
              </a:rPr>
              <a:t> </a:t>
            </a:r>
            <a:r>
              <a:rPr lang="en-US" sz="4000" b="1" dirty="0" err="1">
                <a:latin typeface="Arial" panose="020B0604020202020204" pitchFamily="34" charset="0"/>
                <a:ea typeface="Poppins" pitchFamily="34" charset="-122"/>
                <a:cs typeface="Arial" panose="020B0604020202020204" pitchFamily="34" charset="0"/>
              </a:rPr>
              <a:t>kế</a:t>
            </a:r>
            <a:r>
              <a:rPr lang="en-US" sz="4000" b="1" dirty="0">
                <a:latin typeface="Arial" panose="020B0604020202020204" pitchFamily="34" charset="0"/>
                <a:ea typeface="Poppins" pitchFamily="34" charset="-122"/>
                <a:cs typeface="Arial" panose="020B0604020202020204" pitchFamily="34" charset="0"/>
              </a:rPr>
              <a:t> </a:t>
            </a:r>
            <a:r>
              <a:rPr lang="en-US" sz="4000" b="1" dirty="0" err="1">
                <a:latin typeface="Arial" panose="020B0604020202020204" pitchFamily="34" charset="0"/>
                <a:ea typeface="Poppins" pitchFamily="34" charset="-122"/>
                <a:cs typeface="Arial" panose="020B0604020202020204" pitchFamily="34" charset="0"/>
              </a:rPr>
              <a:t>phần</a:t>
            </a:r>
            <a:r>
              <a:rPr lang="en-US" sz="4000" b="1" dirty="0">
                <a:latin typeface="Arial" panose="020B0604020202020204" pitchFamily="34" charset="0"/>
                <a:ea typeface="Poppins" pitchFamily="34" charset="-122"/>
                <a:cs typeface="Arial" panose="020B0604020202020204" pitchFamily="34" charset="0"/>
              </a:rPr>
              <a:t> </a:t>
            </a:r>
            <a:r>
              <a:rPr lang="en-US" sz="4000" b="1" dirty="0" err="1">
                <a:latin typeface="Arial" panose="020B0604020202020204" pitchFamily="34" charset="0"/>
                <a:ea typeface="Poppins" pitchFamily="34" charset="-122"/>
                <a:cs typeface="Arial" panose="020B0604020202020204" pitchFamily="34" charset="0"/>
              </a:rPr>
              <a:t>mềm</a:t>
            </a:r>
            <a:endParaRPr lang="en-US" sz="4000" b="1" dirty="0">
              <a:latin typeface="Arial" panose="020B0604020202020204" pitchFamily="34" charset="0"/>
              <a:cs typeface="Arial" panose="020B0604020202020204" pitchFamily="34" charset="0"/>
            </a:endParaRPr>
          </a:p>
        </p:txBody>
      </p:sp>
      <p:sp>
        <p:nvSpPr>
          <p:cNvPr id="18" name="Google Shape;2386;p43">
            <a:extLst>
              <a:ext uri="{FF2B5EF4-FFF2-40B4-BE49-F238E27FC236}">
                <a16:creationId xmlns:a16="http://schemas.microsoft.com/office/drawing/2014/main" id="{8837183E-D9DF-1955-B28F-0D9D2D62195D}"/>
              </a:ext>
            </a:extLst>
          </p:cNvPr>
          <p:cNvSpPr/>
          <p:nvPr/>
        </p:nvSpPr>
        <p:spPr>
          <a:xfrm>
            <a:off x="11512697" y="6211977"/>
            <a:ext cx="684133" cy="645577"/>
          </a:xfrm>
          <a:custGeom>
            <a:avLst/>
            <a:gdLst/>
            <a:ahLst/>
            <a:cxnLst/>
            <a:rect l="l" t="t" r="r" b="b"/>
            <a:pathLst>
              <a:path w="38160" h="38160" extrusionOk="0">
                <a:moveTo>
                  <a:pt x="19074" y="0"/>
                </a:moveTo>
                <a:cubicBezTo>
                  <a:pt x="13037" y="0"/>
                  <a:pt x="7489" y="2763"/>
                  <a:pt x="3846" y="7597"/>
                </a:cubicBezTo>
                <a:cubicBezTo>
                  <a:pt x="3715" y="7763"/>
                  <a:pt x="3751" y="8001"/>
                  <a:pt x="3917" y="8120"/>
                </a:cubicBezTo>
                <a:cubicBezTo>
                  <a:pt x="3986" y="8174"/>
                  <a:pt x="4066" y="8200"/>
                  <a:pt x="4147" y="8200"/>
                </a:cubicBezTo>
                <a:cubicBezTo>
                  <a:pt x="4262" y="8200"/>
                  <a:pt x="4376" y="8147"/>
                  <a:pt x="4453" y="8049"/>
                </a:cubicBezTo>
                <a:cubicBezTo>
                  <a:pt x="7953" y="3417"/>
                  <a:pt x="13287" y="762"/>
                  <a:pt x="19074" y="762"/>
                </a:cubicBezTo>
                <a:cubicBezTo>
                  <a:pt x="29182" y="762"/>
                  <a:pt x="37398" y="8978"/>
                  <a:pt x="37398" y="19074"/>
                </a:cubicBezTo>
                <a:cubicBezTo>
                  <a:pt x="37398" y="29183"/>
                  <a:pt x="29182" y="37398"/>
                  <a:pt x="19074" y="37398"/>
                </a:cubicBezTo>
                <a:cubicBezTo>
                  <a:pt x="8977" y="37398"/>
                  <a:pt x="762" y="29183"/>
                  <a:pt x="762" y="19074"/>
                </a:cubicBezTo>
                <a:cubicBezTo>
                  <a:pt x="762" y="18872"/>
                  <a:pt x="595" y="18693"/>
                  <a:pt x="381" y="18693"/>
                </a:cubicBezTo>
                <a:cubicBezTo>
                  <a:pt x="167" y="18693"/>
                  <a:pt x="0" y="18872"/>
                  <a:pt x="0" y="19074"/>
                </a:cubicBezTo>
                <a:cubicBezTo>
                  <a:pt x="0" y="29599"/>
                  <a:pt x="8561" y="38160"/>
                  <a:pt x="19074" y="38160"/>
                </a:cubicBezTo>
                <a:cubicBezTo>
                  <a:pt x="29599" y="38160"/>
                  <a:pt x="38160" y="29599"/>
                  <a:pt x="38160" y="19074"/>
                </a:cubicBezTo>
                <a:cubicBezTo>
                  <a:pt x="38160" y="8561"/>
                  <a:pt x="29599" y="0"/>
                  <a:pt x="19074" y="0"/>
                </a:cubicBezTo>
                <a:close/>
              </a:path>
            </a:pathLst>
          </a:custGeom>
          <a:solidFill>
            <a:schemeClr val="tx1"/>
          </a:solidFill>
          <a:ln>
            <a:noFill/>
          </a:ln>
        </p:spPr>
        <p:txBody>
          <a:bodyPr spcFirstLastPara="1" wrap="square" lIns="76188" tIns="76188" rIns="76188" bIns="76188" anchor="ctr" anchorCtr="0">
            <a:noAutofit/>
          </a:bodyPr>
          <a:lstStyle/>
          <a:p>
            <a:endParaRPr sz="1500">
              <a:latin typeface="Poppins" panose="00000500000000000000" pitchFamily="2" charset="0"/>
              <a:cs typeface="Poppins" panose="00000500000000000000" pitchFamily="2" charset="0"/>
            </a:endParaRPr>
          </a:p>
        </p:txBody>
      </p:sp>
      <p:sp>
        <p:nvSpPr>
          <p:cNvPr id="19" name="Google Shape;2398;p43">
            <a:extLst>
              <a:ext uri="{FF2B5EF4-FFF2-40B4-BE49-F238E27FC236}">
                <a16:creationId xmlns:a16="http://schemas.microsoft.com/office/drawing/2014/main" id="{F899DDA4-CAD3-B534-9A45-DFA8682D217C}"/>
              </a:ext>
            </a:extLst>
          </p:cNvPr>
          <p:cNvSpPr/>
          <p:nvPr/>
        </p:nvSpPr>
        <p:spPr>
          <a:xfrm>
            <a:off x="11546502" y="6243674"/>
            <a:ext cx="645498" cy="579497"/>
          </a:xfrm>
          <a:custGeom>
            <a:avLst/>
            <a:gdLst/>
            <a:ahLst/>
            <a:cxnLst/>
            <a:rect l="l" t="t" r="r" b="b"/>
            <a:pathLst>
              <a:path w="36005" h="34254" extrusionOk="0">
                <a:moveTo>
                  <a:pt x="17223" y="0"/>
                </a:moveTo>
                <a:cubicBezTo>
                  <a:pt x="12719" y="0"/>
                  <a:pt x="8224" y="1761"/>
                  <a:pt x="4870" y="5262"/>
                </a:cubicBezTo>
                <a:cubicBezTo>
                  <a:pt x="1691" y="8560"/>
                  <a:pt x="0" y="12905"/>
                  <a:pt x="95" y="17477"/>
                </a:cubicBezTo>
                <a:cubicBezTo>
                  <a:pt x="191" y="22061"/>
                  <a:pt x="2060" y="26324"/>
                  <a:pt x="5358" y="29491"/>
                </a:cubicBezTo>
                <a:cubicBezTo>
                  <a:pt x="8632" y="32634"/>
                  <a:pt x="12930" y="34253"/>
                  <a:pt x="17252" y="34253"/>
                </a:cubicBezTo>
                <a:cubicBezTo>
                  <a:pt x="20610" y="34253"/>
                  <a:pt x="23979" y="33277"/>
                  <a:pt x="26885" y="31289"/>
                </a:cubicBezTo>
                <a:lnTo>
                  <a:pt x="26706" y="31015"/>
                </a:lnTo>
                <a:cubicBezTo>
                  <a:pt x="23852" y="32968"/>
                  <a:pt x="20547" y="33925"/>
                  <a:pt x="17254" y="33925"/>
                </a:cubicBezTo>
                <a:cubicBezTo>
                  <a:pt x="13017" y="33925"/>
                  <a:pt x="8800" y="32341"/>
                  <a:pt x="5584" y="29253"/>
                </a:cubicBezTo>
                <a:cubicBezTo>
                  <a:pt x="2346" y="26145"/>
                  <a:pt x="512" y="21966"/>
                  <a:pt x="417" y="17477"/>
                </a:cubicBezTo>
                <a:cubicBezTo>
                  <a:pt x="334" y="12989"/>
                  <a:pt x="1989" y="8726"/>
                  <a:pt x="5096" y="5488"/>
                </a:cubicBezTo>
                <a:cubicBezTo>
                  <a:pt x="8397" y="2053"/>
                  <a:pt x="12812" y="324"/>
                  <a:pt x="17232" y="324"/>
                </a:cubicBezTo>
                <a:cubicBezTo>
                  <a:pt x="21422" y="324"/>
                  <a:pt x="25617" y="1877"/>
                  <a:pt x="28873" y="5000"/>
                </a:cubicBezTo>
                <a:cubicBezTo>
                  <a:pt x="34409" y="10322"/>
                  <a:pt x="35648" y="18692"/>
                  <a:pt x="31885" y="25371"/>
                </a:cubicBezTo>
                <a:lnTo>
                  <a:pt x="32171" y="25526"/>
                </a:lnTo>
                <a:cubicBezTo>
                  <a:pt x="36005" y="18728"/>
                  <a:pt x="34743" y="10191"/>
                  <a:pt x="29099" y="4773"/>
                </a:cubicBezTo>
                <a:cubicBezTo>
                  <a:pt x="25778" y="1585"/>
                  <a:pt x="21496" y="0"/>
                  <a:pt x="17223" y="0"/>
                </a:cubicBezTo>
                <a:close/>
              </a:path>
            </a:pathLst>
          </a:custGeom>
          <a:solidFill>
            <a:schemeClr val="tx1"/>
          </a:solidFill>
          <a:ln>
            <a:noFill/>
          </a:ln>
        </p:spPr>
        <p:txBody>
          <a:bodyPr spcFirstLastPara="1" wrap="square" lIns="76188" tIns="76188" rIns="76188" bIns="76188" anchor="ctr" anchorCtr="0">
            <a:noAutofit/>
          </a:bodyPr>
          <a:lstStyle/>
          <a:p>
            <a:endParaRPr sz="1500">
              <a:latin typeface="Poppins" panose="00000500000000000000" pitchFamily="2" charset="0"/>
              <a:cs typeface="Poppins" panose="00000500000000000000" pitchFamily="2" charset="0"/>
            </a:endParaRPr>
          </a:p>
        </p:txBody>
      </p:sp>
      <p:sp>
        <p:nvSpPr>
          <p:cNvPr id="20" name="Text 6">
            <a:extLst>
              <a:ext uri="{FF2B5EF4-FFF2-40B4-BE49-F238E27FC236}">
                <a16:creationId xmlns:a16="http://schemas.microsoft.com/office/drawing/2014/main" id="{4F61E20D-5E7F-3780-699F-3C415D3D6000}"/>
              </a:ext>
            </a:extLst>
          </p:cNvPr>
          <p:cNvSpPr/>
          <p:nvPr/>
        </p:nvSpPr>
        <p:spPr>
          <a:xfrm>
            <a:off x="11612426" y="6352838"/>
            <a:ext cx="486507" cy="334218"/>
          </a:xfrm>
          <a:prstGeom prst="rect">
            <a:avLst/>
          </a:prstGeom>
          <a:noFill/>
          <a:ln/>
        </p:spPr>
        <p:txBody>
          <a:bodyPr wrap="square" rtlCol="0" anchor="t"/>
          <a:lstStyle/>
          <a:p>
            <a:pPr algn="ctr">
              <a:lnSpc>
                <a:spcPts val="2332"/>
              </a:lnSpc>
            </a:pPr>
            <a:r>
              <a:rPr lang="vi-VN" sz="2333" dirty="0">
                <a:latin typeface="DT Phudu Black" pitchFamily="50" charset="-93"/>
                <a:cs typeface="DT Phudu Black" pitchFamily="50" charset="-93"/>
              </a:rPr>
              <a:t>7</a:t>
            </a:r>
            <a:endParaRPr lang="en-US" sz="2333" dirty="0">
              <a:latin typeface="DT Phudu Black" pitchFamily="50" charset="-93"/>
              <a:cs typeface="DT Phudu Black" pitchFamily="50" charset="-93"/>
            </a:endParaRPr>
          </a:p>
        </p:txBody>
      </p:sp>
      <p:sp>
        <p:nvSpPr>
          <p:cNvPr id="5" name="Text 4">
            <a:extLst>
              <a:ext uri="{FF2B5EF4-FFF2-40B4-BE49-F238E27FC236}">
                <a16:creationId xmlns:a16="http://schemas.microsoft.com/office/drawing/2014/main" id="{AC68A21A-1986-AF68-CD2E-C93969C77809}"/>
              </a:ext>
            </a:extLst>
          </p:cNvPr>
          <p:cNvSpPr/>
          <p:nvPr/>
        </p:nvSpPr>
        <p:spPr>
          <a:xfrm>
            <a:off x="123829" y="4163443"/>
            <a:ext cx="6311377" cy="592902"/>
          </a:xfrm>
          <a:prstGeom prst="rect">
            <a:avLst/>
          </a:prstGeom>
          <a:noFill/>
          <a:ln/>
        </p:spPr>
        <p:txBody>
          <a:bodyPr wrap="square" rtlCol="0" anchor="t"/>
          <a:lstStyle/>
          <a:p>
            <a:pPr algn="just">
              <a:lnSpc>
                <a:spcPct val="150000"/>
              </a:lnSpc>
              <a:spcAft>
                <a:spcPts val="800"/>
              </a:spcAft>
            </a:pPr>
            <a:r>
              <a:rPr lang="en-US" sz="1800" dirty="0" err="1">
                <a:effectLst/>
                <a:latin typeface="Roboto" panose="02000000000000000000" pitchFamily="2" charset="0"/>
                <a:ea typeface="Roboto" panose="02000000000000000000" pitchFamily="2" charset="0"/>
                <a:cs typeface="Roboto" panose="02000000000000000000" pitchFamily="2" charset="0"/>
              </a:rPr>
              <a:t>Lưu</a:t>
            </a:r>
            <a:r>
              <a:rPr lang="en-US" sz="1800" dirty="0">
                <a:effectLst/>
                <a:latin typeface="Roboto" panose="02000000000000000000" pitchFamily="2" charset="0"/>
                <a:ea typeface="Roboto" panose="02000000000000000000" pitchFamily="2" charset="0"/>
                <a:cs typeface="Roboto" panose="02000000000000000000" pitchFamily="2" charset="0"/>
              </a:rPr>
              <a:t> </a:t>
            </a:r>
            <a:r>
              <a:rPr lang="en-US" sz="1800" dirty="0" err="1">
                <a:effectLst/>
                <a:latin typeface="Roboto" panose="02000000000000000000" pitchFamily="2" charset="0"/>
                <a:ea typeface="Roboto" panose="02000000000000000000" pitchFamily="2" charset="0"/>
                <a:cs typeface="Roboto" panose="02000000000000000000" pitchFamily="2" charset="0"/>
              </a:rPr>
              <a:t>đồ</a:t>
            </a:r>
            <a:r>
              <a:rPr lang="en-US" sz="1800" dirty="0">
                <a:effectLst/>
                <a:latin typeface="Roboto" panose="02000000000000000000" pitchFamily="2" charset="0"/>
                <a:ea typeface="Roboto" panose="02000000000000000000" pitchFamily="2" charset="0"/>
                <a:cs typeface="Roboto" panose="02000000000000000000" pitchFamily="2" charset="0"/>
              </a:rPr>
              <a:t> </a:t>
            </a:r>
            <a:r>
              <a:rPr lang="en-US" sz="1800" dirty="0" err="1">
                <a:effectLst/>
                <a:latin typeface="Roboto" panose="02000000000000000000" pitchFamily="2" charset="0"/>
                <a:ea typeface="Roboto" panose="02000000000000000000" pitchFamily="2" charset="0"/>
                <a:cs typeface="Roboto" panose="02000000000000000000" pitchFamily="2" charset="0"/>
              </a:rPr>
              <a:t>giải</a:t>
            </a:r>
            <a:r>
              <a:rPr lang="en-US" sz="1800" dirty="0">
                <a:effectLst/>
                <a:latin typeface="Roboto" panose="02000000000000000000" pitchFamily="2" charset="0"/>
                <a:ea typeface="Roboto" panose="02000000000000000000" pitchFamily="2" charset="0"/>
                <a:cs typeface="Roboto" panose="02000000000000000000" pitchFamily="2" charset="0"/>
              </a:rPr>
              <a:t> </a:t>
            </a:r>
            <a:r>
              <a:rPr lang="en-US" sz="1800" dirty="0" err="1">
                <a:effectLst/>
                <a:latin typeface="Roboto" panose="02000000000000000000" pitchFamily="2" charset="0"/>
                <a:ea typeface="Roboto" panose="02000000000000000000" pitchFamily="2" charset="0"/>
                <a:cs typeface="Roboto" panose="02000000000000000000" pitchFamily="2" charset="0"/>
              </a:rPr>
              <a:t>thuật</a:t>
            </a:r>
            <a:r>
              <a:rPr lang="en-US" sz="1800" dirty="0">
                <a:effectLst/>
                <a:latin typeface="Roboto" panose="02000000000000000000" pitchFamily="2" charset="0"/>
                <a:ea typeface="Roboto" panose="02000000000000000000" pitchFamily="2" charset="0"/>
                <a:cs typeface="Roboto" panose="02000000000000000000" pitchFamily="2" charset="0"/>
              </a:rPr>
              <a:t> </a:t>
            </a:r>
            <a:r>
              <a:rPr lang="en-US" sz="1800" dirty="0" err="1">
                <a:effectLst/>
                <a:latin typeface="Roboto" panose="02000000000000000000" pitchFamily="2" charset="0"/>
                <a:ea typeface="Roboto" panose="02000000000000000000" pitchFamily="2" charset="0"/>
                <a:cs typeface="Roboto" panose="02000000000000000000" pitchFamily="2" charset="0"/>
              </a:rPr>
              <a:t>mô</a:t>
            </a:r>
            <a:r>
              <a:rPr lang="en-US" sz="1800" dirty="0">
                <a:effectLst/>
                <a:latin typeface="Roboto" panose="02000000000000000000" pitchFamily="2" charset="0"/>
                <a:ea typeface="Roboto" panose="02000000000000000000" pitchFamily="2" charset="0"/>
                <a:cs typeface="Roboto" panose="02000000000000000000" pitchFamily="2" charset="0"/>
              </a:rPr>
              <a:t> </a:t>
            </a:r>
            <a:r>
              <a:rPr lang="en-US" sz="1800" dirty="0" err="1">
                <a:effectLst/>
                <a:latin typeface="Roboto" panose="02000000000000000000" pitchFamily="2" charset="0"/>
                <a:ea typeface="Roboto" panose="02000000000000000000" pitchFamily="2" charset="0"/>
                <a:cs typeface="Roboto" panose="02000000000000000000" pitchFamily="2" charset="0"/>
              </a:rPr>
              <a:t>tả</a:t>
            </a:r>
            <a:r>
              <a:rPr lang="en-US" sz="1800" dirty="0">
                <a:effectLst/>
                <a:latin typeface="Roboto" panose="02000000000000000000" pitchFamily="2" charset="0"/>
                <a:ea typeface="Roboto" panose="02000000000000000000" pitchFamily="2" charset="0"/>
                <a:cs typeface="Roboto" panose="02000000000000000000" pitchFamily="2" charset="0"/>
              </a:rPr>
              <a:t> </a:t>
            </a:r>
            <a:r>
              <a:rPr lang="en-US" sz="1800" dirty="0" err="1">
                <a:effectLst/>
                <a:latin typeface="Roboto" panose="02000000000000000000" pitchFamily="2" charset="0"/>
                <a:ea typeface="Roboto" panose="02000000000000000000" pitchFamily="2" charset="0"/>
                <a:cs typeface="Roboto" panose="02000000000000000000" pitchFamily="2" charset="0"/>
              </a:rPr>
              <a:t>chương</a:t>
            </a:r>
            <a:r>
              <a:rPr lang="en-US" sz="1800" dirty="0">
                <a:effectLst/>
                <a:latin typeface="Roboto" panose="02000000000000000000" pitchFamily="2" charset="0"/>
                <a:ea typeface="Roboto" panose="02000000000000000000" pitchFamily="2" charset="0"/>
                <a:cs typeface="Roboto" panose="02000000000000000000" pitchFamily="2" charset="0"/>
              </a:rPr>
              <a:t> </a:t>
            </a:r>
            <a:r>
              <a:rPr lang="en-US" sz="1800" dirty="0" err="1">
                <a:effectLst/>
                <a:latin typeface="Roboto" panose="02000000000000000000" pitchFamily="2" charset="0"/>
                <a:ea typeface="Roboto" panose="02000000000000000000" pitchFamily="2" charset="0"/>
                <a:cs typeface="Roboto" panose="02000000000000000000" pitchFamily="2" charset="0"/>
              </a:rPr>
              <a:t>trình</a:t>
            </a:r>
            <a:r>
              <a:rPr lang="en-US" sz="1800" dirty="0">
                <a:effectLst/>
                <a:latin typeface="Roboto" panose="02000000000000000000" pitchFamily="2" charset="0"/>
                <a:ea typeface="Roboto" panose="02000000000000000000" pitchFamily="2" charset="0"/>
                <a:cs typeface="Roboto" panose="02000000000000000000" pitchFamily="2" charset="0"/>
              </a:rPr>
              <a:t> con “</a:t>
            </a:r>
            <a:r>
              <a:rPr lang="en-US" sz="1800" dirty="0" err="1">
                <a:effectLst/>
                <a:latin typeface="Roboto" panose="02000000000000000000" pitchFamily="2" charset="0"/>
                <a:ea typeface="Roboto" panose="02000000000000000000" pitchFamily="2" charset="0"/>
                <a:cs typeface="Roboto" panose="02000000000000000000" pitchFamily="2" charset="0"/>
              </a:rPr>
              <a:t>kt_nut_nhan</a:t>
            </a:r>
            <a:r>
              <a:rPr lang="en-US" sz="1800" dirty="0">
                <a:effectLst/>
                <a:latin typeface="Roboto" panose="02000000000000000000" pitchFamily="2" charset="0"/>
                <a:ea typeface="Roboto" panose="02000000000000000000" pitchFamily="2" charset="0"/>
                <a:cs typeface="Roboto" panose="02000000000000000000" pitchFamily="2" charset="0"/>
              </a:rPr>
              <a:t>()”</a:t>
            </a:r>
            <a:endParaRPr lang="vi-VN" sz="1800" kern="100" dirty="0">
              <a:effectLst/>
              <a:latin typeface="Roboto" panose="02000000000000000000" pitchFamily="2" charset="0"/>
              <a:ea typeface="Roboto" panose="02000000000000000000" pitchFamily="2" charset="0"/>
              <a:cs typeface="Roboto" panose="02000000000000000000" pitchFamily="2" charset="0"/>
            </a:endParaRPr>
          </a:p>
        </p:txBody>
      </p:sp>
      <p:sp>
        <p:nvSpPr>
          <p:cNvPr id="6" name="Text 4"/>
          <p:cNvSpPr/>
          <p:nvPr/>
        </p:nvSpPr>
        <p:spPr>
          <a:xfrm>
            <a:off x="5915375" y="6299279"/>
            <a:ext cx="5736281" cy="913405"/>
          </a:xfrm>
          <a:prstGeom prst="rect">
            <a:avLst/>
          </a:prstGeom>
          <a:noFill/>
          <a:ln/>
        </p:spPr>
        <p:txBody>
          <a:bodyPr wrap="square" rtlCol="0" anchor="t"/>
          <a:lstStyle/>
          <a:p>
            <a:pPr algn="just">
              <a:lnSpc>
                <a:spcPct val="150000"/>
              </a:lnSpc>
              <a:spcAft>
                <a:spcPts val="800"/>
              </a:spcAft>
            </a:pPr>
            <a:r>
              <a:rPr lang="en-US" sz="1800" dirty="0" err="1">
                <a:effectLst/>
                <a:latin typeface="Roboto" panose="02000000000000000000" pitchFamily="2" charset="0"/>
                <a:ea typeface="Roboto" panose="02000000000000000000" pitchFamily="2" charset="0"/>
                <a:cs typeface="Roboto" panose="02000000000000000000" pitchFamily="2" charset="0"/>
              </a:rPr>
              <a:t>Lưu</a:t>
            </a:r>
            <a:r>
              <a:rPr lang="en-US" sz="1800" dirty="0">
                <a:effectLst/>
                <a:latin typeface="Roboto" panose="02000000000000000000" pitchFamily="2" charset="0"/>
                <a:ea typeface="Roboto" panose="02000000000000000000" pitchFamily="2" charset="0"/>
                <a:cs typeface="Roboto" panose="02000000000000000000" pitchFamily="2" charset="0"/>
              </a:rPr>
              <a:t> </a:t>
            </a:r>
            <a:r>
              <a:rPr lang="en-US" sz="1800" dirty="0" err="1">
                <a:effectLst/>
                <a:latin typeface="Roboto" panose="02000000000000000000" pitchFamily="2" charset="0"/>
                <a:ea typeface="Roboto" panose="02000000000000000000" pitchFamily="2" charset="0"/>
                <a:cs typeface="Roboto" panose="02000000000000000000" pitchFamily="2" charset="0"/>
              </a:rPr>
              <a:t>đồ</a:t>
            </a:r>
            <a:r>
              <a:rPr lang="en-US" sz="1800" dirty="0">
                <a:effectLst/>
                <a:latin typeface="Roboto" panose="02000000000000000000" pitchFamily="2" charset="0"/>
                <a:ea typeface="Roboto" panose="02000000000000000000" pitchFamily="2" charset="0"/>
                <a:cs typeface="Roboto" panose="02000000000000000000" pitchFamily="2" charset="0"/>
              </a:rPr>
              <a:t> </a:t>
            </a:r>
            <a:r>
              <a:rPr lang="en-US" sz="1800" dirty="0" err="1">
                <a:effectLst/>
                <a:latin typeface="Roboto" panose="02000000000000000000" pitchFamily="2" charset="0"/>
                <a:ea typeface="Roboto" panose="02000000000000000000" pitchFamily="2" charset="0"/>
                <a:cs typeface="Roboto" panose="02000000000000000000" pitchFamily="2" charset="0"/>
              </a:rPr>
              <a:t>giải</a:t>
            </a:r>
            <a:r>
              <a:rPr lang="en-US" sz="1800" dirty="0">
                <a:effectLst/>
                <a:latin typeface="Roboto" panose="02000000000000000000" pitchFamily="2" charset="0"/>
                <a:ea typeface="Roboto" panose="02000000000000000000" pitchFamily="2" charset="0"/>
                <a:cs typeface="Roboto" panose="02000000000000000000" pitchFamily="2" charset="0"/>
              </a:rPr>
              <a:t> </a:t>
            </a:r>
            <a:r>
              <a:rPr lang="en-US" sz="1800" dirty="0" err="1">
                <a:effectLst/>
                <a:latin typeface="Roboto" panose="02000000000000000000" pitchFamily="2" charset="0"/>
                <a:ea typeface="Roboto" panose="02000000000000000000" pitchFamily="2" charset="0"/>
                <a:cs typeface="Roboto" panose="02000000000000000000" pitchFamily="2" charset="0"/>
              </a:rPr>
              <a:t>thuật</a:t>
            </a:r>
            <a:r>
              <a:rPr lang="en-US" sz="1800" dirty="0">
                <a:effectLst/>
                <a:latin typeface="Roboto" panose="02000000000000000000" pitchFamily="2" charset="0"/>
                <a:ea typeface="Roboto" panose="02000000000000000000" pitchFamily="2" charset="0"/>
                <a:cs typeface="Roboto" panose="02000000000000000000" pitchFamily="2" charset="0"/>
              </a:rPr>
              <a:t> </a:t>
            </a:r>
            <a:r>
              <a:rPr lang="en-US" sz="1800" dirty="0" err="1">
                <a:effectLst/>
                <a:latin typeface="Roboto" panose="02000000000000000000" pitchFamily="2" charset="0"/>
                <a:ea typeface="Roboto" panose="02000000000000000000" pitchFamily="2" charset="0"/>
                <a:cs typeface="Roboto" panose="02000000000000000000" pitchFamily="2" charset="0"/>
              </a:rPr>
              <a:t>mô</a:t>
            </a:r>
            <a:r>
              <a:rPr lang="en-US" sz="1800" dirty="0">
                <a:effectLst/>
                <a:latin typeface="Roboto" panose="02000000000000000000" pitchFamily="2" charset="0"/>
                <a:ea typeface="Roboto" panose="02000000000000000000" pitchFamily="2" charset="0"/>
                <a:cs typeface="Roboto" panose="02000000000000000000" pitchFamily="2" charset="0"/>
              </a:rPr>
              <a:t> </a:t>
            </a:r>
            <a:r>
              <a:rPr lang="en-US" sz="1800" dirty="0" err="1">
                <a:effectLst/>
                <a:latin typeface="Roboto" panose="02000000000000000000" pitchFamily="2" charset="0"/>
                <a:ea typeface="Roboto" panose="02000000000000000000" pitchFamily="2" charset="0"/>
                <a:cs typeface="Roboto" panose="02000000000000000000" pitchFamily="2" charset="0"/>
              </a:rPr>
              <a:t>tả</a:t>
            </a:r>
            <a:r>
              <a:rPr lang="en-US" sz="1800" dirty="0">
                <a:effectLst/>
                <a:latin typeface="Roboto" panose="02000000000000000000" pitchFamily="2" charset="0"/>
                <a:ea typeface="Roboto" panose="02000000000000000000" pitchFamily="2" charset="0"/>
                <a:cs typeface="Roboto" panose="02000000000000000000" pitchFamily="2" charset="0"/>
              </a:rPr>
              <a:t> </a:t>
            </a:r>
            <a:r>
              <a:rPr lang="en-US" sz="1800" dirty="0" err="1">
                <a:effectLst/>
                <a:latin typeface="Roboto" panose="02000000000000000000" pitchFamily="2" charset="0"/>
                <a:ea typeface="Roboto" panose="02000000000000000000" pitchFamily="2" charset="0"/>
                <a:cs typeface="Roboto" panose="02000000000000000000" pitchFamily="2" charset="0"/>
              </a:rPr>
              <a:t>chương</a:t>
            </a:r>
            <a:r>
              <a:rPr lang="en-US" sz="1800" dirty="0">
                <a:effectLst/>
                <a:latin typeface="Roboto" panose="02000000000000000000" pitchFamily="2" charset="0"/>
                <a:ea typeface="Roboto" panose="02000000000000000000" pitchFamily="2" charset="0"/>
                <a:cs typeface="Roboto" panose="02000000000000000000" pitchFamily="2" charset="0"/>
              </a:rPr>
              <a:t> </a:t>
            </a:r>
            <a:r>
              <a:rPr lang="en-US" sz="1800" dirty="0" err="1">
                <a:effectLst/>
                <a:latin typeface="Roboto" panose="02000000000000000000" pitchFamily="2" charset="0"/>
                <a:ea typeface="Roboto" panose="02000000000000000000" pitchFamily="2" charset="0"/>
                <a:cs typeface="Roboto" panose="02000000000000000000" pitchFamily="2" charset="0"/>
              </a:rPr>
              <a:t>trình</a:t>
            </a:r>
            <a:r>
              <a:rPr lang="en-US" sz="1800" dirty="0">
                <a:effectLst/>
                <a:latin typeface="Roboto" panose="02000000000000000000" pitchFamily="2" charset="0"/>
                <a:ea typeface="Roboto" panose="02000000000000000000" pitchFamily="2" charset="0"/>
                <a:cs typeface="Roboto" panose="02000000000000000000" pitchFamily="2" charset="0"/>
              </a:rPr>
              <a:t> con “</a:t>
            </a:r>
            <a:r>
              <a:rPr lang="en-US" sz="1800" dirty="0" err="1">
                <a:effectLst/>
                <a:latin typeface="Roboto" panose="02000000000000000000" pitchFamily="2" charset="0"/>
                <a:ea typeface="Roboto" panose="02000000000000000000" pitchFamily="2" charset="0"/>
                <a:cs typeface="Roboto" panose="02000000000000000000" pitchFamily="2" charset="0"/>
              </a:rPr>
              <a:t>kt_chuyen</a:t>
            </a:r>
            <a:r>
              <a:rPr lang="en-US" sz="1800" dirty="0">
                <a:effectLst/>
                <a:latin typeface="Roboto" panose="02000000000000000000" pitchFamily="2" charset="0"/>
                <a:ea typeface="Roboto" panose="02000000000000000000" pitchFamily="2" charset="0"/>
                <a:cs typeface="Roboto" panose="02000000000000000000" pitchFamily="2" charset="0"/>
              </a:rPr>
              <a:t>()”</a:t>
            </a:r>
            <a:endParaRPr lang="vi-VN" sz="1800" kern="100" dirty="0">
              <a:effectLst/>
              <a:latin typeface="Roboto" panose="02000000000000000000" pitchFamily="2" charset="0"/>
              <a:ea typeface="Roboto" panose="02000000000000000000" pitchFamily="2" charset="0"/>
              <a:cs typeface="Roboto" panose="02000000000000000000" pitchFamily="2" charset="0"/>
            </a:endParaRPr>
          </a:p>
        </p:txBody>
      </p:sp>
      <p:pic>
        <p:nvPicPr>
          <p:cNvPr id="2" name="Picture 1" descr="A diagram of a diagram&#10;&#10;Description automatically generated">
            <a:extLst>
              <a:ext uri="{FF2B5EF4-FFF2-40B4-BE49-F238E27FC236}">
                <a16:creationId xmlns:a16="http://schemas.microsoft.com/office/drawing/2014/main" id="{B3D2C060-BF0F-7320-758D-9732A3E4AC87}"/>
              </a:ext>
            </a:extLst>
          </p:cNvPr>
          <p:cNvPicPr>
            <a:picLocks noChangeAspect="1"/>
          </p:cNvPicPr>
          <p:nvPr/>
        </p:nvPicPr>
        <p:blipFill>
          <a:blip r:embed="rId3"/>
          <a:stretch>
            <a:fillRect/>
          </a:stretch>
        </p:blipFill>
        <p:spPr>
          <a:xfrm>
            <a:off x="93381" y="2135837"/>
            <a:ext cx="6372274" cy="2027606"/>
          </a:xfrm>
          <a:prstGeom prst="rect">
            <a:avLst/>
          </a:prstGeom>
        </p:spPr>
      </p:pic>
      <p:pic>
        <p:nvPicPr>
          <p:cNvPr id="3" name="Picture 2" descr="A diagram of a flowchart&#10;&#10;Description automatically generated">
            <a:extLst>
              <a:ext uri="{FF2B5EF4-FFF2-40B4-BE49-F238E27FC236}">
                <a16:creationId xmlns:a16="http://schemas.microsoft.com/office/drawing/2014/main" id="{10BBD931-1DEE-04AB-7144-BB992CB891C3}"/>
              </a:ext>
            </a:extLst>
          </p:cNvPr>
          <p:cNvPicPr>
            <a:picLocks noChangeAspect="1"/>
          </p:cNvPicPr>
          <p:nvPr/>
        </p:nvPicPr>
        <p:blipFill>
          <a:blip r:embed="rId4"/>
          <a:stretch>
            <a:fillRect/>
          </a:stretch>
        </p:blipFill>
        <p:spPr>
          <a:xfrm>
            <a:off x="6718707" y="0"/>
            <a:ext cx="4129618" cy="6401237"/>
          </a:xfrm>
          <a:prstGeom prst="rect">
            <a:avLst/>
          </a:prstGeom>
        </p:spPr>
      </p:pic>
    </p:spTree>
    <p:extLst>
      <p:ext uri="{BB962C8B-B14F-4D97-AF65-F5344CB8AC3E}">
        <p14:creationId xmlns:p14="http://schemas.microsoft.com/office/powerpoint/2010/main" val="83415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2">
            <a:extLst>
              <a:ext uri="{FF2B5EF4-FFF2-40B4-BE49-F238E27FC236}">
                <a16:creationId xmlns:a16="http://schemas.microsoft.com/office/drawing/2014/main" id="{741F961B-B6AC-9892-DCFD-5988EAC00380}"/>
              </a:ext>
            </a:extLst>
          </p:cNvPr>
          <p:cNvSpPr/>
          <p:nvPr/>
        </p:nvSpPr>
        <p:spPr>
          <a:xfrm>
            <a:off x="-5014" y="0"/>
            <a:ext cx="4956137" cy="675409"/>
          </a:xfrm>
          <a:prstGeom prst="rect">
            <a:avLst/>
          </a:prstGeom>
          <a:noFill/>
          <a:ln/>
        </p:spPr>
        <p:txBody>
          <a:bodyPr wrap="none" rtlCol="0" anchor="t"/>
          <a:lstStyle/>
          <a:p>
            <a:pPr>
              <a:lnSpc>
                <a:spcPts val="4556"/>
              </a:lnSpc>
            </a:pPr>
            <a:r>
              <a:rPr lang="en-US" sz="4000" b="1" dirty="0">
                <a:latin typeface="Arial" panose="020B0604020202020204" pitchFamily="34" charset="0"/>
                <a:ea typeface="Poppins" pitchFamily="34" charset="-122"/>
                <a:cs typeface="Arial" panose="020B0604020202020204" pitchFamily="34" charset="0"/>
              </a:rPr>
              <a:t>5. </a:t>
            </a:r>
            <a:r>
              <a:rPr lang="en-US" sz="4000" b="1" dirty="0" err="1">
                <a:latin typeface="Arial" panose="020B0604020202020204" pitchFamily="34" charset="0"/>
                <a:ea typeface="Poppins" pitchFamily="34" charset="-122"/>
                <a:cs typeface="Arial" panose="020B0604020202020204" pitchFamily="34" charset="0"/>
              </a:rPr>
              <a:t>Kết</a:t>
            </a:r>
            <a:r>
              <a:rPr lang="en-US" sz="4000" b="1" dirty="0">
                <a:latin typeface="Arial" panose="020B0604020202020204" pitchFamily="34" charset="0"/>
                <a:ea typeface="Poppins" pitchFamily="34" charset="-122"/>
                <a:cs typeface="Arial" panose="020B0604020202020204" pitchFamily="34" charset="0"/>
              </a:rPr>
              <a:t> </a:t>
            </a:r>
            <a:r>
              <a:rPr lang="en-US" sz="4000" b="1" dirty="0" err="1">
                <a:latin typeface="Arial" panose="020B0604020202020204" pitchFamily="34" charset="0"/>
                <a:ea typeface="Poppins" pitchFamily="34" charset="-122"/>
                <a:cs typeface="Arial" panose="020B0604020202020204" pitchFamily="34" charset="0"/>
              </a:rPr>
              <a:t>luận</a:t>
            </a:r>
            <a:endParaRPr lang="en-US" sz="4000" b="1" dirty="0">
              <a:latin typeface="Arial" panose="020B0604020202020204" pitchFamily="34" charset="0"/>
              <a:cs typeface="Arial" panose="020B0604020202020204" pitchFamily="34" charset="0"/>
            </a:endParaRPr>
          </a:p>
        </p:txBody>
      </p:sp>
      <p:sp>
        <p:nvSpPr>
          <p:cNvPr id="18" name="Google Shape;2386;p43">
            <a:extLst>
              <a:ext uri="{FF2B5EF4-FFF2-40B4-BE49-F238E27FC236}">
                <a16:creationId xmlns:a16="http://schemas.microsoft.com/office/drawing/2014/main" id="{8837183E-D9DF-1955-B28F-0D9D2D62195D}"/>
              </a:ext>
            </a:extLst>
          </p:cNvPr>
          <p:cNvSpPr/>
          <p:nvPr/>
        </p:nvSpPr>
        <p:spPr>
          <a:xfrm>
            <a:off x="11507867" y="6211976"/>
            <a:ext cx="684133" cy="645577"/>
          </a:xfrm>
          <a:custGeom>
            <a:avLst/>
            <a:gdLst/>
            <a:ahLst/>
            <a:cxnLst/>
            <a:rect l="l" t="t" r="r" b="b"/>
            <a:pathLst>
              <a:path w="38160" h="38160" extrusionOk="0">
                <a:moveTo>
                  <a:pt x="19074" y="0"/>
                </a:moveTo>
                <a:cubicBezTo>
                  <a:pt x="13037" y="0"/>
                  <a:pt x="7489" y="2763"/>
                  <a:pt x="3846" y="7597"/>
                </a:cubicBezTo>
                <a:cubicBezTo>
                  <a:pt x="3715" y="7763"/>
                  <a:pt x="3751" y="8001"/>
                  <a:pt x="3917" y="8120"/>
                </a:cubicBezTo>
                <a:cubicBezTo>
                  <a:pt x="3986" y="8174"/>
                  <a:pt x="4066" y="8200"/>
                  <a:pt x="4147" y="8200"/>
                </a:cubicBezTo>
                <a:cubicBezTo>
                  <a:pt x="4262" y="8200"/>
                  <a:pt x="4376" y="8147"/>
                  <a:pt x="4453" y="8049"/>
                </a:cubicBezTo>
                <a:cubicBezTo>
                  <a:pt x="7953" y="3417"/>
                  <a:pt x="13287" y="762"/>
                  <a:pt x="19074" y="762"/>
                </a:cubicBezTo>
                <a:cubicBezTo>
                  <a:pt x="29182" y="762"/>
                  <a:pt x="37398" y="8978"/>
                  <a:pt x="37398" y="19074"/>
                </a:cubicBezTo>
                <a:cubicBezTo>
                  <a:pt x="37398" y="29183"/>
                  <a:pt x="29182" y="37398"/>
                  <a:pt x="19074" y="37398"/>
                </a:cubicBezTo>
                <a:cubicBezTo>
                  <a:pt x="8977" y="37398"/>
                  <a:pt x="762" y="29183"/>
                  <a:pt x="762" y="19074"/>
                </a:cubicBezTo>
                <a:cubicBezTo>
                  <a:pt x="762" y="18872"/>
                  <a:pt x="595" y="18693"/>
                  <a:pt x="381" y="18693"/>
                </a:cubicBezTo>
                <a:cubicBezTo>
                  <a:pt x="167" y="18693"/>
                  <a:pt x="0" y="18872"/>
                  <a:pt x="0" y="19074"/>
                </a:cubicBezTo>
                <a:cubicBezTo>
                  <a:pt x="0" y="29599"/>
                  <a:pt x="8561" y="38160"/>
                  <a:pt x="19074" y="38160"/>
                </a:cubicBezTo>
                <a:cubicBezTo>
                  <a:pt x="29599" y="38160"/>
                  <a:pt x="38160" y="29599"/>
                  <a:pt x="38160" y="19074"/>
                </a:cubicBezTo>
                <a:cubicBezTo>
                  <a:pt x="38160" y="8561"/>
                  <a:pt x="29599" y="0"/>
                  <a:pt x="19074" y="0"/>
                </a:cubicBezTo>
                <a:close/>
              </a:path>
            </a:pathLst>
          </a:custGeom>
          <a:solidFill>
            <a:schemeClr val="tx1"/>
          </a:solidFill>
          <a:ln>
            <a:noFill/>
          </a:ln>
        </p:spPr>
        <p:txBody>
          <a:bodyPr spcFirstLastPara="1" wrap="square" lIns="76188" tIns="76188" rIns="76188" bIns="76188" anchor="ctr" anchorCtr="0">
            <a:noAutofit/>
          </a:bodyPr>
          <a:lstStyle/>
          <a:p>
            <a:endParaRPr sz="1500">
              <a:latin typeface="Poppins" panose="00000500000000000000" pitchFamily="2" charset="0"/>
              <a:cs typeface="Poppins" panose="00000500000000000000" pitchFamily="2" charset="0"/>
            </a:endParaRPr>
          </a:p>
        </p:txBody>
      </p:sp>
      <p:sp>
        <p:nvSpPr>
          <p:cNvPr id="19" name="Google Shape;2398;p43">
            <a:extLst>
              <a:ext uri="{FF2B5EF4-FFF2-40B4-BE49-F238E27FC236}">
                <a16:creationId xmlns:a16="http://schemas.microsoft.com/office/drawing/2014/main" id="{F899DDA4-CAD3-B534-9A45-DFA8682D217C}"/>
              </a:ext>
            </a:extLst>
          </p:cNvPr>
          <p:cNvSpPr/>
          <p:nvPr/>
        </p:nvSpPr>
        <p:spPr>
          <a:xfrm>
            <a:off x="11541672" y="6243673"/>
            <a:ext cx="645498" cy="579497"/>
          </a:xfrm>
          <a:custGeom>
            <a:avLst/>
            <a:gdLst/>
            <a:ahLst/>
            <a:cxnLst/>
            <a:rect l="l" t="t" r="r" b="b"/>
            <a:pathLst>
              <a:path w="36005" h="34254" extrusionOk="0">
                <a:moveTo>
                  <a:pt x="17223" y="0"/>
                </a:moveTo>
                <a:cubicBezTo>
                  <a:pt x="12719" y="0"/>
                  <a:pt x="8224" y="1761"/>
                  <a:pt x="4870" y="5262"/>
                </a:cubicBezTo>
                <a:cubicBezTo>
                  <a:pt x="1691" y="8560"/>
                  <a:pt x="0" y="12905"/>
                  <a:pt x="95" y="17477"/>
                </a:cubicBezTo>
                <a:cubicBezTo>
                  <a:pt x="191" y="22061"/>
                  <a:pt x="2060" y="26324"/>
                  <a:pt x="5358" y="29491"/>
                </a:cubicBezTo>
                <a:cubicBezTo>
                  <a:pt x="8632" y="32634"/>
                  <a:pt x="12930" y="34253"/>
                  <a:pt x="17252" y="34253"/>
                </a:cubicBezTo>
                <a:cubicBezTo>
                  <a:pt x="20610" y="34253"/>
                  <a:pt x="23979" y="33277"/>
                  <a:pt x="26885" y="31289"/>
                </a:cubicBezTo>
                <a:lnTo>
                  <a:pt x="26706" y="31015"/>
                </a:lnTo>
                <a:cubicBezTo>
                  <a:pt x="23852" y="32968"/>
                  <a:pt x="20547" y="33925"/>
                  <a:pt x="17254" y="33925"/>
                </a:cubicBezTo>
                <a:cubicBezTo>
                  <a:pt x="13017" y="33925"/>
                  <a:pt x="8800" y="32341"/>
                  <a:pt x="5584" y="29253"/>
                </a:cubicBezTo>
                <a:cubicBezTo>
                  <a:pt x="2346" y="26145"/>
                  <a:pt x="512" y="21966"/>
                  <a:pt x="417" y="17477"/>
                </a:cubicBezTo>
                <a:cubicBezTo>
                  <a:pt x="334" y="12989"/>
                  <a:pt x="1989" y="8726"/>
                  <a:pt x="5096" y="5488"/>
                </a:cubicBezTo>
                <a:cubicBezTo>
                  <a:pt x="8397" y="2053"/>
                  <a:pt x="12812" y="324"/>
                  <a:pt x="17232" y="324"/>
                </a:cubicBezTo>
                <a:cubicBezTo>
                  <a:pt x="21422" y="324"/>
                  <a:pt x="25617" y="1877"/>
                  <a:pt x="28873" y="5000"/>
                </a:cubicBezTo>
                <a:cubicBezTo>
                  <a:pt x="34409" y="10322"/>
                  <a:pt x="35648" y="18692"/>
                  <a:pt x="31885" y="25371"/>
                </a:cubicBezTo>
                <a:lnTo>
                  <a:pt x="32171" y="25526"/>
                </a:lnTo>
                <a:cubicBezTo>
                  <a:pt x="36005" y="18728"/>
                  <a:pt x="34743" y="10191"/>
                  <a:pt x="29099" y="4773"/>
                </a:cubicBezTo>
                <a:cubicBezTo>
                  <a:pt x="25778" y="1585"/>
                  <a:pt x="21496" y="0"/>
                  <a:pt x="17223" y="0"/>
                </a:cubicBezTo>
                <a:close/>
              </a:path>
            </a:pathLst>
          </a:custGeom>
          <a:solidFill>
            <a:schemeClr val="tx1"/>
          </a:solidFill>
          <a:ln>
            <a:noFill/>
          </a:ln>
        </p:spPr>
        <p:txBody>
          <a:bodyPr spcFirstLastPara="1" wrap="square" lIns="76188" tIns="76188" rIns="76188" bIns="76188" anchor="ctr" anchorCtr="0">
            <a:noAutofit/>
          </a:bodyPr>
          <a:lstStyle/>
          <a:p>
            <a:endParaRPr sz="1500">
              <a:latin typeface="Poppins" panose="00000500000000000000" pitchFamily="2" charset="0"/>
              <a:cs typeface="Poppins" panose="00000500000000000000" pitchFamily="2" charset="0"/>
            </a:endParaRPr>
          </a:p>
        </p:txBody>
      </p:sp>
      <p:sp>
        <p:nvSpPr>
          <p:cNvPr id="20" name="Text 6">
            <a:extLst>
              <a:ext uri="{FF2B5EF4-FFF2-40B4-BE49-F238E27FC236}">
                <a16:creationId xmlns:a16="http://schemas.microsoft.com/office/drawing/2014/main" id="{4F61E20D-5E7F-3780-699F-3C415D3D6000}"/>
              </a:ext>
            </a:extLst>
          </p:cNvPr>
          <p:cNvSpPr/>
          <p:nvPr/>
        </p:nvSpPr>
        <p:spPr>
          <a:xfrm>
            <a:off x="11607596" y="6352837"/>
            <a:ext cx="486507" cy="334218"/>
          </a:xfrm>
          <a:prstGeom prst="rect">
            <a:avLst/>
          </a:prstGeom>
          <a:noFill/>
          <a:ln/>
        </p:spPr>
        <p:txBody>
          <a:bodyPr wrap="square" rtlCol="0" anchor="t"/>
          <a:lstStyle/>
          <a:p>
            <a:pPr algn="ctr">
              <a:lnSpc>
                <a:spcPts val="2332"/>
              </a:lnSpc>
            </a:pPr>
            <a:r>
              <a:rPr lang="vi-VN" sz="2333" dirty="0">
                <a:latin typeface="DT Phudu Black" pitchFamily="50" charset="-93"/>
                <a:cs typeface="DT Phudu Black" pitchFamily="50" charset="-93"/>
              </a:rPr>
              <a:t>8</a:t>
            </a:r>
            <a:endParaRPr lang="en-US" sz="2333" dirty="0">
              <a:latin typeface="DT Phudu Black" pitchFamily="50" charset="-93"/>
              <a:cs typeface="DT Phudu Black" pitchFamily="50" charset="-93"/>
            </a:endParaRPr>
          </a:p>
        </p:txBody>
      </p:sp>
      <p:sp>
        <p:nvSpPr>
          <p:cNvPr id="2" name="Diamond 1">
            <a:extLst>
              <a:ext uri="{FF2B5EF4-FFF2-40B4-BE49-F238E27FC236}">
                <a16:creationId xmlns:a16="http://schemas.microsoft.com/office/drawing/2014/main" id="{E8E55AA3-D6A3-F8F6-68BB-CFDE6F50BA8E}"/>
              </a:ext>
            </a:extLst>
          </p:cNvPr>
          <p:cNvSpPr/>
          <p:nvPr/>
        </p:nvSpPr>
        <p:spPr>
          <a:xfrm>
            <a:off x="685590" y="1631444"/>
            <a:ext cx="501037" cy="444138"/>
          </a:xfrm>
          <a:prstGeom prst="diamond">
            <a:avLst/>
          </a:prstGeom>
          <a:solidFill>
            <a:srgbClr val="879EB0"/>
          </a:solidFill>
          <a:ln w="5715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r>
              <a:rPr lang="en-US" sz="2000" dirty="0">
                <a:solidFill>
                  <a:schemeClr val="bg1"/>
                </a:solidFill>
                <a:latin typeface="Arial" panose="020B0604020202020204" pitchFamily="34" charset="0"/>
                <a:ea typeface="MingLiU-ExtB" panose="02020500000000000000" pitchFamily="18" charset="-120"/>
                <a:cs typeface="Arial" panose="020B0604020202020204" pitchFamily="34" charset="0"/>
              </a:rPr>
              <a:t>1</a:t>
            </a:r>
          </a:p>
        </p:txBody>
      </p:sp>
      <p:sp>
        <p:nvSpPr>
          <p:cNvPr id="3" name="TextBox 2">
            <a:extLst>
              <a:ext uri="{FF2B5EF4-FFF2-40B4-BE49-F238E27FC236}">
                <a16:creationId xmlns:a16="http://schemas.microsoft.com/office/drawing/2014/main" id="{9E111214-8007-2526-A8F4-E36D531E29FA}"/>
              </a:ext>
            </a:extLst>
          </p:cNvPr>
          <p:cNvSpPr txBox="1"/>
          <p:nvPr/>
        </p:nvSpPr>
        <p:spPr>
          <a:xfrm>
            <a:off x="1341850" y="2614605"/>
            <a:ext cx="9834835" cy="19595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2800" dirty="0" err="1">
                <a:effectLst/>
                <a:latin typeface="Roboto" panose="02000000000000000000" pitchFamily="2" charset="0"/>
                <a:ea typeface="Roboto" panose="02000000000000000000" pitchFamily="2" charset="0"/>
                <a:cs typeface="Roboto" panose="02000000000000000000" pitchFamily="2" charset="0"/>
              </a:rPr>
              <a:t>Mạch</a:t>
            </a:r>
            <a:r>
              <a:rPr lang="en-US" sz="2800" dirty="0">
                <a:effectLst/>
                <a:latin typeface="Roboto" panose="02000000000000000000" pitchFamily="2" charset="0"/>
                <a:ea typeface="Roboto" panose="02000000000000000000" pitchFamily="2" charset="0"/>
                <a:cs typeface="Roboto" panose="02000000000000000000" pitchFamily="2" charset="0"/>
              </a:rPr>
              <a:t> </a:t>
            </a:r>
            <a:r>
              <a:rPr lang="en-US" sz="2800" dirty="0" err="1">
                <a:effectLst/>
                <a:latin typeface="Roboto" panose="02000000000000000000" pitchFamily="2" charset="0"/>
                <a:ea typeface="Roboto" panose="02000000000000000000" pitchFamily="2" charset="0"/>
                <a:cs typeface="Roboto" panose="02000000000000000000" pitchFamily="2" charset="0"/>
              </a:rPr>
              <a:t>có</a:t>
            </a:r>
            <a:r>
              <a:rPr lang="en-US" sz="2800" dirty="0">
                <a:effectLst/>
                <a:latin typeface="Roboto" panose="02000000000000000000" pitchFamily="2" charset="0"/>
                <a:ea typeface="Roboto" panose="02000000000000000000" pitchFamily="2" charset="0"/>
                <a:cs typeface="Roboto" panose="02000000000000000000" pitchFamily="2" charset="0"/>
              </a:rPr>
              <a:t> </a:t>
            </a:r>
            <a:r>
              <a:rPr lang="en-US" sz="2800" dirty="0" err="1">
                <a:effectLst/>
                <a:latin typeface="Roboto" panose="02000000000000000000" pitchFamily="2" charset="0"/>
                <a:ea typeface="Roboto" panose="02000000000000000000" pitchFamily="2" charset="0"/>
                <a:cs typeface="Roboto" panose="02000000000000000000" pitchFamily="2" charset="0"/>
              </a:rPr>
              <a:t>ưu</a:t>
            </a:r>
            <a:r>
              <a:rPr lang="en-US" sz="2800" dirty="0">
                <a:effectLst/>
                <a:latin typeface="Roboto" panose="02000000000000000000" pitchFamily="2" charset="0"/>
                <a:ea typeface="Roboto" panose="02000000000000000000" pitchFamily="2" charset="0"/>
                <a:cs typeface="Roboto" panose="02000000000000000000" pitchFamily="2" charset="0"/>
              </a:rPr>
              <a:t> </a:t>
            </a:r>
            <a:r>
              <a:rPr lang="en-US" sz="2800" dirty="0" err="1">
                <a:effectLst/>
                <a:latin typeface="Roboto" panose="02000000000000000000" pitchFamily="2" charset="0"/>
                <a:ea typeface="Roboto" panose="02000000000000000000" pitchFamily="2" charset="0"/>
                <a:cs typeface="Roboto" panose="02000000000000000000" pitchFamily="2" charset="0"/>
              </a:rPr>
              <a:t>điểm</a:t>
            </a:r>
            <a:r>
              <a:rPr lang="en-US" sz="2800" dirty="0">
                <a:effectLst/>
                <a:latin typeface="Roboto" panose="02000000000000000000" pitchFamily="2" charset="0"/>
                <a:ea typeface="Roboto" panose="02000000000000000000" pitchFamily="2" charset="0"/>
                <a:cs typeface="Roboto" panose="02000000000000000000" pitchFamily="2" charset="0"/>
              </a:rPr>
              <a:t> </a:t>
            </a:r>
            <a:r>
              <a:rPr lang="en-US" sz="2800" dirty="0" err="1">
                <a:effectLst/>
                <a:latin typeface="Roboto" panose="02000000000000000000" pitchFamily="2" charset="0"/>
                <a:ea typeface="Roboto" panose="02000000000000000000" pitchFamily="2" charset="0"/>
                <a:cs typeface="Roboto" panose="02000000000000000000" pitchFamily="2" charset="0"/>
              </a:rPr>
              <a:t>đơn</a:t>
            </a:r>
            <a:r>
              <a:rPr lang="en-US" sz="2800" dirty="0">
                <a:effectLst/>
                <a:latin typeface="Roboto" panose="02000000000000000000" pitchFamily="2" charset="0"/>
                <a:ea typeface="Roboto" panose="02000000000000000000" pitchFamily="2" charset="0"/>
                <a:cs typeface="Roboto" panose="02000000000000000000" pitchFamily="2" charset="0"/>
              </a:rPr>
              <a:t> </a:t>
            </a:r>
            <a:r>
              <a:rPr lang="en-US" sz="2800" dirty="0" err="1">
                <a:effectLst/>
                <a:latin typeface="Roboto" panose="02000000000000000000" pitchFamily="2" charset="0"/>
                <a:ea typeface="Roboto" panose="02000000000000000000" pitchFamily="2" charset="0"/>
                <a:cs typeface="Roboto" panose="02000000000000000000" pitchFamily="2" charset="0"/>
              </a:rPr>
              <a:t>giản</a:t>
            </a:r>
            <a:r>
              <a:rPr lang="en-US" sz="2800" dirty="0">
                <a:effectLst/>
                <a:latin typeface="Roboto" panose="02000000000000000000" pitchFamily="2" charset="0"/>
                <a:ea typeface="Roboto" panose="02000000000000000000" pitchFamily="2" charset="0"/>
                <a:cs typeface="Roboto" panose="02000000000000000000" pitchFamily="2" charset="0"/>
              </a:rPr>
              <a:t>, </a:t>
            </a:r>
            <a:r>
              <a:rPr lang="en-US" sz="2800" dirty="0" err="1">
                <a:effectLst/>
                <a:latin typeface="Roboto" panose="02000000000000000000" pitchFamily="2" charset="0"/>
                <a:ea typeface="Roboto" panose="02000000000000000000" pitchFamily="2" charset="0"/>
                <a:cs typeface="Roboto" panose="02000000000000000000" pitchFamily="2" charset="0"/>
              </a:rPr>
              <a:t>hoạt</a:t>
            </a:r>
            <a:r>
              <a:rPr lang="en-US" sz="2800" dirty="0">
                <a:effectLst/>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đ</a:t>
            </a:r>
            <a:r>
              <a:rPr lang="en-US" sz="2800" dirty="0" err="1">
                <a:effectLst/>
                <a:latin typeface="Roboto" panose="02000000000000000000" pitchFamily="2" charset="0"/>
                <a:ea typeface="Roboto" panose="02000000000000000000" pitchFamily="2" charset="0"/>
                <a:cs typeface="Roboto" panose="02000000000000000000" pitchFamily="2" charset="0"/>
              </a:rPr>
              <a:t>ộng</a:t>
            </a:r>
            <a:r>
              <a:rPr lang="en-US" sz="2800" dirty="0">
                <a:effectLst/>
                <a:latin typeface="Roboto" panose="02000000000000000000" pitchFamily="2" charset="0"/>
                <a:ea typeface="Roboto" panose="02000000000000000000" pitchFamily="2" charset="0"/>
                <a:cs typeface="Roboto" panose="02000000000000000000" pitchFamily="2" charset="0"/>
              </a:rPr>
              <a:t> </a:t>
            </a:r>
            <a:r>
              <a:rPr lang="en-US" sz="2800" dirty="0" err="1">
                <a:effectLst/>
                <a:latin typeface="Roboto" panose="02000000000000000000" pitchFamily="2" charset="0"/>
                <a:ea typeface="Roboto" panose="02000000000000000000" pitchFamily="2" charset="0"/>
                <a:cs typeface="Roboto" panose="02000000000000000000" pitchFamily="2" charset="0"/>
              </a:rPr>
              <a:t>ổn</a:t>
            </a:r>
            <a:r>
              <a:rPr lang="en-US" sz="2800" dirty="0">
                <a:effectLst/>
                <a:latin typeface="Roboto" panose="02000000000000000000" pitchFamily="2" charset="0"/>
                <a:ea typeface="Roboto" panose="02000000000000000000" pitchFamily="2" charset="0"/>
                <a:cs typeface="Roboto" panose="02000000000000000000" pitchFamily="2" charset="0"/>
              </a:rPr>
              <a:t> </a:t>
            </a:r>
            <a:r>
              <a:rPr lang="en-US" sz="2800" dirty="0" err="1">
                <a:effectLst/>
                <a:latin typeface="Roboto" panose="02000000000000000000" pitchFamily="2" charset="0"/>
                <a:ea typeface="Roboto" panose="02000000000000000000" pitchFamily="2" charset="0"/>
                <a:cs typeface="Roboto" panose="02000000000000000000" pitchFamily="2" charset="0"/>
              </a:rPr>
              <a:t>định</a:t>
            </a:r>
            <a:r>
              <a:rPr lang="en-US" sz="2800" dirty="0">
                <a:effectLst/>
                <a:latin typeface="Roboto" panose="02000000000000000000" pitchFamily="2" charset="0"/>
                <a:ea typeface="Roboto" panose="02000000000000000000" pitchFamily="2" charset="0"/>
                <a:cs typeface="Roboto" panose="02000000000000000000" pitchFamily="2" charset="0"/>
              </a:rPr>
              <a:t>, </a:t>
            </a:r>
            <a:r>
              <a:rPr lang="en-US" sz="2800" dirty="0" err="1">
                <a:effectLst/>
                <a:latin typeface="Roboto" panose="02000000000000000000" pitchFamily="2" charset="0"/>
                <a:ea typeface="Roboto" panose="02000000000000000000" pitchFamily="2" charset="0"/>
                <a:cs typeface="Roboto" panose="02000000000000000000" pitchFamily="2" charset="0"/>
              </a:rPr>
              <a:t>chính</a:t>
            </a:r>
            <a:r>
              <a:rPr lang="en-US" sz="2800" dirty="0">
                <a:effectLst/>
                <a:latin typeface="Roboto" panose="02000000000000000000" pitchFamily="2" charset="0"/>
                <a:ea typeface="Roboto" panose="02000000000000000000" pitchFamily="2" charset="0"/>
                <a:cs typeface="Roboto" panose="02000000000000000000" pitchFamily="2" charset="0"/>
              </a:rPr>
              <a:t> </a:t>
            </a:r>
            <a:r>
              <a:rPr lang="en-US" sz="2800" dirty="0" err="1">
                <a:effectLst/>
                <a:latin typeface="Roboto" panose="02000000000000000000" pitchFamily="2" charset="0"/>
                <a:ea typeface="Roboto" panose="02000000000000000000" pitchFamily="2" charset="0"/>
                <a:cs typeface="Roboto" panose="02000000000000000000" pitchFamily="2" charset="0"/>
              </a:rPr>
              <a:t>xác</a:t>
            </a:r>
            <a:r>
              <a:rPr lang="en-US" sz="2800" dirty="0">
                <a:effectLst/>
                <a:latin typeface="Roboto" panose="02000000000000000000" pitchFamily="2" charset="0"/>
                <a:ea typeface="Roboto" panose="02000000000000000000" pitchFamily="2" charset="0"/>
                <a:cs typeface="Roboto" panose="02000000000000000000" pitchFamily="2" charset="0"/>
              </a:rPr>
              <a:t>, </a:t>
            </a:r>
            <a:r>
              <a:rPr lang="en-US" sz="2800" dirty="0" err="1">
                <a:effectLst/>
                <a:latin typeface="Roboto" panose="02000000000000000000" pitchFamily="2" charset="0"/>
                <a:ea typeface="Roboto" panose="02000000000000000000" pitchFamily="2" charset="0"/>
                <a:cs typeface="Roboto" panose="02000000000000000000" pitchFamily="2" charset="0"/>
              </a:rPr>
              <a:t>giảm</a:t>
            </a:r>
            <a:r>
              <a:rPr lang="en-US" sz="2800" dirty="0">
                <a:effectLst/>
                <a:latin typeface="Roboto" panose="02000000000000000000" pitchFamily="2" charset="0"/>
                <a:ea typeface="Roboto" panose="02000000000000000000" pitchFamily="2" charset="0"/>
                <a:cs typeface="Roboto" panose="02000000000000000000" pitchFamily="2" charset="0"/>
              </a:rPr>
              <a:t> </a:t>
            </a:r>
            <a:r>
              <a:rPr lang="en-US" sz="2800" dirty="0" err="1">
                <a:effectLst/>
                <a:latin typeface="Roboto" panose="02000000000000000000" pitchFamily="2" charset="0"/>
                <a:ea typeface="Roboto" panose="02000000000000000000" pitchFamily="2" charset="0"/>
                <a:cs typeface="Roboto" panose="02000000000000000000" pitchFamily="2" charset="0"/>
              </a:rPr>
              <a:t>thiểu</a:t>
            </a:r>
            <a:r>
              <a:rPr lang="en-US" sz="2800" dirty="0">
                <a:effectLst/>
                <a:latin typeface="Roboto" panose="02000000000000000000" pitchFamily="2" charset="0"/>
                <a:ea typeface="Roboto" panose="02000000000000000000" pitchFamily="2" charset="0"/>
                <a:cs typeface="Roboto" panose="02000000000000000000" pitchFamily="2" charset="0"/>
              </a:rPr>
              <a:t> </a:t>
            </a:r>
            <a:r>
              <a:rPr lang="en-US" sz="2800" dirty="0" err="1">
                <a:effectLst/>
                <a:latin typeface="Roboto" panose="02000000000000000000" pitchFamily="2" charset="0"/>
                <a:ea typeface="Roboto" panose="02000000000000000000" pitchFamily="2" charset="0"/>
                <a:cs typeface="Roboto" panose="02000000000000000000" pitchFamily="2" charset="0"/>
              </a:rPr>
              <a:t>ùn</a:t>
            </a:r>
            <a:r>
              <a:rPr lang="en-US" sz="2800" dirty="0">
                <a:effectLst/>
                <a:latin typeface="Roboto" panose="02000000000000000000" pitchFamily="2" charset="0"/>
                <a:ea typeface="Roboto" panose="02000000000000000000" pitchFamily="2" charset="0"/>
                <a:cs typeface="Roboto" panose="02000000000000000000" pitchFamily="2" charset="0"/>
              </a:rPr>
              <a:t> </a:t>
            </a:r>
            <a:r>
              <a:rPr lang="en-US" sz="2800" dirty="0" err="1">
                <a:effectLst/>
                <a:latin typeface="Roboto" panose="02000000000000000000" pitchFamily="2" charset="0"/>
                <a:ea typeface="Roboto" panose="02000000000000000000" pitchFamily="2" charset="0"/>
                <a:cs typeface="Roboto" panose="02000000000000000000" pitchFamily="2" charset="0"/>
              </a:rPr>
              <a:t>tắc</a:t>
            </a:r>
            <a:r>
              <a:rPr lang="en-US" sz="2800" dirty="0">
                <a:effectLst/>
                <a:latin typeface="Roboto" panose="02000000000000000000" pitchFamily="2" charset="0"/>
                <a:ea typeface="Roboto" panose="02000000000000000000" pitchFamily="2" charset="0"/>
                <a:cs typeface="Roboto" panose="02000000000000000000" pitchFamily="2" charset="0"/>
              </a:rPr>
              <a:t> </a:t>
            </a:r>
            <a:r>
              <a:rPr lang="en-US" sz="2800" dirty="0" err="1">
                <a:effectLst/>
                <a:latin typeface="Roboto" panose="02000000000000000000" pitchFamily="2" charset="0"/>
                <a:ea typeface="Roboto" panose="02000000000000000000" pitchFamily="2" charset="0"/>
                <a:cs typeface="Roboto" panose="02000000000000000000" pitchFamily="2" charset="0"/>
              </a:rPr>
              <a:t>giao</a:t>
            </a:r>
            <a:r>
              <a:rPr lang="en-US" sz="2800" dirty="0">
                <a:effectLst/>
                <a:latin typeface="Roboto" panose="02000000000000000000" pitchFamily="2" charset="0"/>
                <a:ea typeface="Roboto" panose="02000000000000000000" pitchFamily="2" charset="0"/>
                <a:cs typeface="Roboto" panose="02000000000000000000" pitchFamily="2" charset="0"/>
              </a:rPr>
              <a:t> </a:t>
            </a:r>
            <a:r>
              <a:rPr lang="en-US" sz="2800" dirty="0" err="1">
                <a:effectLst/>
                <a:latin typeface="Roboto" panose="02000000000000000000" pitchFamily="2" charset="0"/>
                <a:ea typeface="Roboto" panose="02000000000000000000" pitchFamily="2" charset="0"/>
                <a:cs typeface="Roboto" panose="02000000000000000000" pitchFamily="2" charset="0"/>
              </a:rPr>
              <a:t>thông</a:t>
            </a:r>
            <a:endParaRPr lang="vi-VN" sz="2800" dirty="0">
              <a:effectLst/>
              <a:latin typeface="Roboto" panose="02000000000000000000" pitchFamily="2" charset="0"/>
              <a:ea typeface="Roboto" panose="02000000000000000000" pitchFamily="2" charset="0"/>
              <a:cs typeface="Roboto" panose="02000000000000000000" pitchFamily="2" charset="0"/>
            </a:endParaRPr>
          </a:p>
          <a:p>
            <a:pPr>
              <a:lnSpc>
                <a:spcPct val="150000"/>
              </a:lnSpc>
            </a:pPr>
            <a:endParaRPr lang="en-US" sz="2800" dirty="0">
              <a:latin typeface="Roboto" panose="02000000000000000000" pitchFamily="2" charset="0"/>
              <a:ea typeface="Roboto" panose="02000000000000000000" pitchFamily="2" charset="0"/>
              <a:cs typeface="Roboto" panose="02000000000000000000" pitchFamily="2" charset="0"/>
            </a:endParaRPr>
          </a:p>
        </p:txBody>
      </p:sp>
      <p:sp>
        <p:nvSpPr>
          <p:cNvPr id="4" name="Diamond 3">
            <a:extLst>
              <a:ext uri="{FF2B5EF4-FFF2-40B4-BE49-F238E27FC236}">
                <a16:creationId xmlns:a16="http://schemas.microsoft.com/office/drawing/2014/main" id="{600484FA-1EE1-DD00-E298-A19B45629E58}"/>
              </a:ext>
            </a:extLst>
          </p:cNvPr>
          <p:cNvSpPr/>
          <p:nvPr/>
        </p:nvSpPr>
        <p:spPr>
          <a:xfrm>
            <a:off x="685589" y="2844336"/>
            <a:ext cx="501037" cy="444138"/>
          </a:xfrm>
          <a:prstGeom prst="diamond">
            <a:avLst/>
          </a:prstGeom>
          <a:solidFill>
            <a:srgbClr val="879EB0"/>
          </a:solidFill>
          <a:ln w="5715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r>
              <a:rPr lang="en-US" sz="2000" dirty="0">
                <a:solidFill>
                  <a:schemeClr val="bg1"/>
                </a:solidFill>
                <a:latin typeface="Arial" panose="020B0604020202020204" pitchFamily="34" charset="0"/>
                <a:ea typeface="MingLiU-ExtB" panose="02020500000000000000" pitchFamily="18" charset="-120"/>
                <a:cs typeface="Arial" panose="020B0604020202020204" pitchFamily="34" charset="0"/>
              </a:rPr>
              <a:t>2</a:t>
            </a:r>
          </a:p>
        </p:txBody>
      </p:sp>
      <p:sp>
        <p:nvSpPr>
          <p:cNvPr id="5" name="TextBox 13">
            <a:extLst>
              <a:ext uri="{FF2B5EF4-FFF2-40B4-BE49-F238E27FC236}">
                <a16:creationId xmlns:a16="http://schemas.microsoft.com/office/drawing/2014/main" id="{652BBB20-4CA5-BEB1-93F3-F61D3CCE94B1}"/>
              </a:ext>
            </a:extLst>
          </p:cNvPr>
          <p:cNvSpPr txBox="1"/>
          <p:nvPr/>
        </p:nvSpPr>
        <p:spPr>
          <a:xfrm>
            <a:off x="1341850" y="1458511"/>
            <a:ext cx="9252857" cy="6668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800" dirty="0">
                <a:latin typeface="Roboto" panose="02000000000000000000" pitchFamily="2" charset="0"/>
                <a:ea typeface="Roboto" panose="02000000000000000000" pitchFamily="2" charset="0"/>
                <a:cs typeface="Roboto" panose="02000000000000000000" pitchFamily="2" charset="0"/>
              </a:rPr>
              <a:t>Hoàn thành mục tiêu </a:t>
            </a:r>
            <a:r>
              <a:rPr lang="en-US" sz="2800" dirty="0" err="1">
                <a:latin typeface="Roboto" panose="02000000000000000000" pitchFamily="2" charset="0"/>
                <a:ea typeface="Roboto" panose="02000000000000000000" pitchFamily="2" charset="0"/>
                <a:cs typeface="Roboto" panose="02000000000000000000" pitchFamily="2" charset="0"/>
              </a:rPr>
              <a:t>thiết</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kế</a:t>
            </a:r>
            <a:endParaRPr lang="en-US" sz="2800" dirty="0">
              <a:latin typeface="Roboto" panose="02000000000000000000" pitchFamily="2" charset="0"/>
              <a:ea typeface="Roboto" panose="02000000000000000000" pitchFamily="2" charset="0"/>
              <a:cs typeface="Roboto" panose="02000000000000000000" pitchFamily="2" charset="0"/>
            </a:endParaRPr>
          </a:p>
        </p:txBody>
      </p:sp>
      <p:sp>
        <p:nvSpPr>
          <p:cNvPr id="6" name="Diamond 5">
            <a:extLst>
              <a:ext uri="{FF2B5EF4-FFF2-40B4-BE49-F238E27FC236}">
                <a16:creationId xmlns:a16="http://schemas.microsoft.com/office/drawing/2014/main" id="{C88C546B-454E-EE80-2AAD-3D3D0671CA87}"/>
              </a:ext>
            </a:extLst>
          </p:cNvPr>
          <p:cNvSpPr/>
          <p:nvPr/>
        </p:nvSpPr>
        <p:spPr>
          <a:xfrm>
            <a:off x="685590" y="4328022"/>
            <a:ext cx="501037" cy="444138"/>
          </a:xfrm>
          <a:prstGeom prst="diamond">
            <a:avLst/>
          </a:prstGeom>
          <a:solidFill>
            <a:srgbClr val="879EB0"/>
          </a:solidFill>
          <a:ln w="5715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r>
              <a:rPr lang="en-US" sz="2000" dirty="0">
                <a:solidFill>
                  <a:schemeClr val="bg1"/>
                </a:solidFill>
                <a:latin typeface="Arial" panose="020B0604020202020204" pitchFamily="34" charset="0"/>
                <a:ea typeface="MingLiU-ExtB" panose="02020500000000000000" pitchFamily="18" charset="-120"/>
                <a:cs typeface="Arial" panose="020B0604020202020204" pitchFamily="34" charset="0"/>
              </a:rPr>
              <a:t>3</a:t>
            </a:r>
          </a:p>
        </p:txBody>
      </p:sp>
      <p:sp>
        <p:nvSpPr>
          <p:cNvPr id="8" name="TextBox 16">
            <a:extLst>
              <a:ext uri="{FF2B5EF4-FFF2-40B4-BE49-F238E27FC236}">
                <a16:creationId xmlns:a16="http://schemas.microsoft.com/office/drawing/2014/main" id="{7051C02F-D263-A71D-0981-DE1569ECEC05}"/>
              </a:ext>
            </a:extLst>
          </p:cNvPr>
          <p:cNvSpPr txBox="1"/>
          <p:nvPr/>
        </p:nvSpPr>
        <p:spPr>
          <a:xfrm>
            <a:off x="1341850" y="4158818"/>
            <a:ext cx="9834835" cy="6668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2800" dirty="0" err="1">
                <a:latin typeface="Roboto" panose="02000000000000000000" pitchFamily="2" charset="0"/>
                <a:ea typeface="Roboto" panose="02000000000000000000" pitchFamily="2" charset="0"/>
                <a:cs typeface="Roboto" panose="02000000000000000000" pitchFamily="2" charset="0"/>
              </a:rPr>
              <a:t>Chế</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độ</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được</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điều</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khiển</a:t>
            </a:r>
            <a:r>
              <a:rPr lang="en-US" sz="2800" dirty="0">
                <a:latin typeface="Roboto" panose="02000000000000000000" pitchFamily="2" charset="0"/>
                <a:ea typeface="Roboto" panose="02000000000000000000" pitchFamily="2" charset="0"/>
                <a:cs typeface="Roboto" panose="02000000000000000000" pitchFamily="2" charset="0"/>
              </a:rPr>
              <a:t> qua </a:t>
            </a:r>
            <a:r>
              <a:rPr lang="vi-VN" sz="2800" dirty="0">
                <a:latin typeface="Roboto" panose="02000000000000000000" pitchFamily="2" charset="0"/>
                <a:ea typeface="Roboto" panose="02000000000000000000" pitchFamily="2" charset="0"/>
                <a:cs typeface="Roboto" panose="02000000000000000000" pitchFamily="2" charset="0"/>
              </a:rPr>
              <a:t>nút nhấn </a:t>
            </a:r>
            <a:r>
              <a:rPr lang="en-US" sz="2800" dirty="0" err="1">
                <a:latin typeface="Roboto" panose="02000000000000000000" pitchFamily="2" charset="0"/>
                <a:ea typeface="Roboto" panose="02000000000000000000" pitchFamily="2" charset="0"/>
                <a:cs typeface="Roboto" panose="02000000000000000000" pitchFamily="2" charset="0"/>
              </a:rPr>
              <a:t>hoạt</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động</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bình</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thường</a:t>
            </a:r>
            <a:endParaRPr lang="en-US" sz="2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771062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2">
            <a:extLst>
              <a:ext uri="{FF2B5EF4-FFF2-40B4-BE49-F238E27FC236}">
                <a16:creationId xmlns:a16="http://schemas.microsoft.com/office/drawing/2014/main" id="{741F961B-B6AC-9892-DCFD-5988EAC00380}"/>
              </a:ext>
            </a:extLst>
          </p:cNvPr>
          <p:cNvSpPr/>
          <p:nvPr/>
        </p:nvSpPr>
        <p:spPr>
          <a:xfrm>
            <a:off x="-5014" y="0"/>
            <a:ext cx="4956137" cy="675409"/>
          </a:xfrm>
          <a:prstGeom prst="rect">
            <a:avLst/>
          </a:prstGeom>
          <a:noFill/>
          <a:ln/>
        </p:spPr>
        <p:txBody>
          <a:bodyPr wrap="none" rtlCol="0" anchor="t"/>
          <a:lstStyle/>
          <a:p>
            <a:pPr>
              <a:lnSpc>
                <a:spcPts val="4556"/>
              </a:lnSpc>
            </a:pPr>
            <a:r>
              <a:rPr lang="en-US" sz="4000" b="1" dirty="0">
                <a:latin typeface="Arial" panose="020B0604020202020204" pitchFamily="34" charset="0"/>
                <a:ea typeface="Poppins" pitchFamily="34" charset="-122"/>
                <a:cs typeface="Arial" panose="020B0604020202020204" pitchFamily="34" charset="0"/>
              </a:rPr>
              <a:t>6. </a:t>
            </a:r>
            <a:r>
              <a:rPr lang="en-US" sz="4000" b="1" dirty="0" err="1">
                <a:latin typeface="Arial" panose="020B0604020202020204" pitchFamily="34" charset="0"/>
                <a:ea typeface="Poppins" pitchFamily="34" charset="-122"/>
                <a:cs typeface="Arial" panose="020B0604020202020204" pitchFamily="34" charset="0"/>
              </a:rPr>
              <a:t>Hướng</a:t>
            </a:r>
            <a:r>
              <a:rPr lang="en-US" sz="4000" b="1" dirty="0">
                <a:latin typeface="Arial" panose="020B0604020202020204" pitchFamily="34" charset="0"/>
                <a:ea typeface="Poppins" pitchFamily="34" charset="-122"/>
                <a:cs typeface="Arial" panose="020B0604020202020204" pitchFamily="34" charset="0"/>
              </a:rPr>
              <a:t> </a:t>
            </a:r>
            <a:r>
              <a:rPr lang="en-US" sz="4000" b="1" dirty="0" err="1">
                <a:latin typeface="Arial" panose="020B0604020202020204" pitchFamily="34" charset="0"/>
                <a:ea typeface="Poppins" pitchFamily="34" charset="-122"/>
                <a:cs typeface="Arial" panose="020B0604020202020204" pitchFamily="34" charset="0"/>
              </a:rPr>
              <a:t>phát</a:t>
            </a:r>
            <a:r>
              <a:rPr lang="en-US" sz="4000" b="1" dirty="0">
                <a:latin typeface="Arial" panose="020B0604020202020204" pitchFamily="34" charset="0"/>
                <a:ea typeface="Poppins" pitchFamily="34" charset="-122"/>
                <a:cs typeface="Arial" panose="020B0604020202020204" pitchFamily="34" charset="0"/>
              </a:rPr>
              <a:t> </a:t>
            </a:r>
            <a:r>
              <a:rPr lang="en-US" sz="4000" b="1" dirty="0" err="1">
                <a:latin typeface="Arial" panose="020B0604020202020204" pitchFamily="34" charset="0"/>
                <a:ea typeface="Poppins" pitchFamily="34" charset="-122"/>
                <a:cs typeface="Arial" panose="020B0604020202020204" pitchFamily="34" charset="0"/>
              </a:rPr>
              <a:t>triển</a:t>
            </a:r>
            <a:endParaRPr lang="en-US" sz="4000" b="1" dirty="0">
              <a:latin typeface="Arial" panose="020B0604020202020204" pitchFamily="34" charset="0"/>
              <a:cs typeface="Arial" panose="020B0604020202020204" pitchFamily="34" charset="0"/>
            </a:endParaRPr>
          </a:p>
        </p:txBody>
      </p:sp>
      <p:sp>
        <p:nvSpPr>
          <p:cNvPr id="18" name="Google Shape;2386;p43">
            <a:extLst>
              <a:ext uri="{FF2B5EF4-FFF2-40B4-BE49-F238E27FC236}">
                <a16:creationId xmlns:a16="http://schemas.microsoft.com/office/drawing/2014/main" id="{8837183E-D9DF-1955-B28F-0D9D2D62195D}"/>
              </a:ext>
            </a:extLst>
          </p:cNvPr>
          <p:cNvSpPr/>
          <p:nvPr/>
        </p:nvSpPr>
        <p:spPr>
          <a:xfrm>
            <a:off x="11507867" y="6211976"/>
            <a:ext cx="684133" cy="645577"/>
          </a:xfrm>
          <a:custGeom>
            <a:avLst/>
            <a:gdLst/>
            <a:ahLst/>
            <a:cxnLst/>
            <a:rect l="l" t="t" r="r" b="b"/>
            <a:pathLst>
              <a:path w="38160" h="38160" extrusionOk="0">
                <a:moveTo>
                  <a:pt x="19074" y="0"/>
                </a:moveTo>
                <a:cubicBezTo>
                  <a:pt x="13037" y="0"/>
                  <a:pt x="7489" y="2763"/>
                  <a:pt x="3846" y="7597"/>
                </a:cubicBezTo>
                <a:cubicBezTo>
                  <a:pt x="3715" y="7763"/>
                  <a:pt x="3751" y="8001"/>
                  <a:pt x="3917" y="8120"/>
                </a:cubicBezTo>
                <a:cubicBezTo>
                  <a:pt x="3986" y="8174"/>
                  <a:pt x="4066" y="8200"/>
                  <a:pt x="4147" y="8200"/>
                </a:cubicBezTo>
                <a:cubicBezTo>
                  <a:pt x="4262" y="8200"/>
                  <a:pt x="4376" y="8147"/>
                  <a:pt x="4453" y="8049"/>
                </a:cubicBezTo>
                <a:cubicBezTo>
                  <a:pt x="7953" y="3417"/>
                  <a:pt x="13287" y="762"/>
                  <a:pt x="19074" y="762"/>
                </a:cubicBezTo>
                <a:cubicBezTo>
                  <a:pt x="29182" y="762"/>
                  <a:pt x="37398" y="8978"/>
                  <a:pt x="37398" y="19074"/>
                </a:cubicBezTo>
                <a:cubicBezTo>
                  <a:pt x="37398" y="29183"/>
                  <a:pt x="29182" y="37398"/>
                  <a:pt x="19074" y="37398"/>
                </a:cubicBezTo>
                <a:cubicBezTo>
                  <a:pt x="8977" y="37398"/>
                  <a:pt x="762" y="29183"/>
                  <a:pt x="762" y="19074"/>
                </a:cubicBezTo>
                <a:cubicBezTo>
                  <a:pt x="762" y="18872"/>
                  <a:pt x="595" y="18693"/>
                  <a:pt x="381" y="18693"/>
                </a:cubicBezTo>
                <a:cubicBezTo>
                  <a:pt x="167" y="18693"/>
                  <a:pt x="0" y="18872"/>
                  <a:pt x="0" y="19074"/>
                </a:cubicBezTo>
                <a:cubicBezTo>
                  <a:pt x="0" y="29599"/>
                  <a:pt x="8561" y="38160"/>
                  <a:pt x="19074" y="38160"/>
                </a:cubicBezTo>
                <a:cubicBezTo>
                  <a:pt x="29599" y="38160"/>
                  <a:pt x="38160" y="29599"/>
                  <a:pt x="38160" y="19074"/>
                </a:cubicBezTo>
                <a:cubicBezTo>
                  <a:pt x="38160" y="8561"/>
                  <a:pt x="29599" y="0"/>
                  <a:pt x="19074" y="0"/>
                </a:cubicBezTo>
                <a:close/>
              </a:path>
            </a:pathLst>
          </a:custGeom>
          <a:solidFill>
            <a:schemeClr val="tx1"/>
          </a:solidFill>
          <a:ln>
            <a:noFill/>
          </a:ln>
        </p:spPr>
        <p:txBody>
          <a:bodyPr spcFirstLastPara="1" wrap="square" lIns="76188" tIns="76188" rIns="76188" bIns="76188" anchor="ctr" anchorCtr="0">
            <a:noAutofit/>
          </a:bodyPr>
          <a:lstStyle/>
          <a:p>
            <a:endParaRPr sz="1500">
              <a:latin typeface="Poppins" panose="00000500000000000000" pitchFamily="2" charset="0"/>
              <a:cs typeface="Poppins" panose="00000500000000000000" pitchFamily="2" charset="0"/>
            </a:endParaRPr>
          </a:p>
        </p:txBody>
      </p:sp>
      <p:sp>
        <p:nvSpPr>
          <p:cNvPr id="19" name="Google Shape;2398;p43">
            <a:extLst>
              <a:ext uri="{FF2B5EF4-FFF2-40B4-BE49-F238E27FC236}">
                <a16:creationId xmlns:a16="http://schemas.microsoft.com/office/drawing/2014/main" id="{F899DDA4-CAD3-B534-9A45-DFA8682D217C}"/>
              </a:ext>
            </a:extLst>
          </p:cNvPr>
          <p:cNvSpPr/>
          <p:nvPr/>
        </p:nvSpPr>
        <p:spPr>
          <a:xfrm>
            <a:off x="11541672" y="6243673"/>
            <a:ext cx="645498" cy="579497"/>
          </a:xfrm>
          <a:custGeom>
            <a:avLst/>
            <a:gdLst/>
            <a:ahLst/>
            <a:cxnLst/>
            <a:rect l="l" t="t" r="r" b="b"/>
            <a:pathLst>
              <a:path w="36005" h="34254" extrusionOk="0">
                <a:moveTo>
                  <a:pt x="17223" y="0"/>
                </a:moveTo>
                <a:cubicBezTo>
                  <a:pt x="12719" y="0"/>
                  <a:pt x="8224" y="1761"/>
                  <a:pt x="4870" y="5262"/>
                </a:cubicBezTo>
                <a:cubicBezTo>
                  <a:pt x="1691" y="8560"/>
                  <a:pt x="0" y="12905"/>
                  <a:pt x="95" y="17477"/>
                </a:cubicBezTo>
                <a:cubicBezTo>
                  <a:pt x="191" y="22061"/>
                  <a:pt x="2060" y="26324"/>
                  <a:pt x="5358" y="29491"/>
                </a:cubicBezTo>
                <a:cubicBezTo>
                  <a:pt x="8632" y="32634"/>
                  <a:pt x="12930" y="34253"/>
                  <a:pt x="17252" y="34253"/>
                </a:cubicBezTo>
                <a:cubicBezTo>
                  <a:pt x="20610" y="34253"/>
                  <a:pt x="23979" y="33277"/>
                  <a:pt x="26885" y="31289"/>
                </a:cubicBezTo>
                <a:lnTo>
                  <a:pt x="26706" y="31015"/>
                </a:lnTo>
                <a:cubicBezTo>
                  <a:pt x="23852" y="32968"/>
                  <a:pt x="20547" y="33925"/>
                  <a:pt x="17254" y="33925"/>
                </a:cubicBezTo>
                <a:cubicBezTo>
                  <a:pt x="13017" y="33925"/>
                  <a:pt x="8800" y="32341"/>
                  <a:pt x="5584" y="29253"/>
                </a:cubicBezTo>
                <a:cubicBezTo>
                  <a:pt x="2346" y="26145"/>
                  <a:pt x="512" y="21966"/>
                  <a:pt x="417" y="17477"/>
                </a:cubicBezTo>
                <a:cubicBezTo>
                  <a:pt x="334" y="12989"/>
                  <a:pt x="1989" y="8726"/>
                  <a:pt x="5096" y="5488"/>
                </a:cubicBezTo>
                <a:cubicBezTo>
                  <a:pt x="8397" y="2053"/>
                  <a:pt x="12812" y="324"/>
                  <a:pt x="17232" y="324"/>
                </a:cubicBezTo>
                <a:cubicBezTo>
                  <a:pt x="21422" y="324"/>
                  <a:pt x="25617" y="1877"/>
                  <a:pt x="28873" y="5000"/>
                </a:cubicBezTo>
                <a:cubicBezTo>
                  <a:pt x="34409" y="10322"/>
                  <a:pt x="35648" y="18692"/>
                  <a:pt x="31885" y="25371"/>
                </a:cubicBezTo>
                <a:lnTo>
                  <a:pt x="32171" y="25526"/>
                </a:lnTo>
                <a:cubicBezTo>
                  <a:pt x="36005" y="18728"/>
                  <a:pt x="34743" y="10191"/>
                  <a:pt x="29099" y="4773"/>
                </a:cubicBezTo>
                <a:cubicBezTo>
                  <a:pt x="25778" y="1585"/>
                  <a:pt x="21496" y="0"/>
                  <a:pt x="17223" y="0"/>
                </a:cubicBezTo>
                <a:close/>
              </a:path>
            </a:pathLst>
          </a:custGeom>
          <a:solidFill>
            <a:schemeClr val="tx1"/>
          </a:solidFill>
          <a:ln>
            <a:noFill/>
          </a:ln>
        </p:spPr>
        <p:txBody>
          <a:bodyPr spcFirstLastPara="1" wrap="square" lIns="76188" tIns="76188" rIns="76188" bIns="76188" anchor="ctr" anchorCtr="0">
            <a:noAutofit/>
          </a:bodyPr>
          <a:lstStyle/>
          <a:p>
            <a:endParaRPr sz="1500">
              <a:latin typeface="Poppins" panose="00000500000000000000" pitchFamily="2" charset="0"/>
              <a:cs typeface="Poppins" panose="00000500000000000000" pitchFamily="2" charset="0"/>
            </a:endParaRPr>
          </a:p>
        </p:txBody>
      </p:sp>
      <p:sp>
        <p:nvSpPr>
          <p:cNvPr id="20" name="Text 6">
            <a:extLst>
              <a:ext uri="{FF2B5EF4-FFF2-40B4-BE49-F238E27FC236}">
                <a16:creationId xmlns:a16="http://schemas.microsoft.com/office/drawing/2014/main" id="{4F61E20D-5E7F-3780-699F-3C415D3D6000}"/>
              </a:ext>
            </a:extLst>
          </p:cNvPr>
          <p:cNvSpPr/>
          <p:nvPr/>
        </p:nvSpPr>
        <p:spPr>
          <a:xfrm>
            <a:off x="11607596" y="6352837"/>
            <a:ext cx="486507" cy="334218"/>
          </a:xfrm>
          <a:prstGeom prst="rect">
            <a:avLst/>
          </a:prstGeom>
          <a:noFill/>
          <a:ln/>
        </p:spPr>
        <p:txBody>
          <a:bodyPr wrap="square" rtlCol="0" anchor="t"/>
          <a:lstStyle/>
          <a:p>
            <a:pPr algn="ctr">
              <a:lnSpc>
                <a:spcPts val="2332"/>
              </a:lnSpc>
            </a:pPr>
            <a:r>
              <a:rPr lang="vi-VN" sz="2333" dirty="0">
                <a:latin typeface="DT Phudu Black" pitchFamily="50" charset="-93"/>
                <a:cs typeface="DT Phudu Black" pitchFamily="50" charset="-93"/>
              </a:rPr>
              <a:t>9</a:t>
            </a:r>
            <a:endParaRPr lang="en-US" sz="2333" dirty="0">
              <a:latin typeface="DT Phudu Black" pitchFamily="50" charset="-93"/>
              <a:cs typeface="DT Phudu Black" pitchFamily="50" charset="-93"/>
            </a:endParaRPr>
          </a:p>
        </p:txBody>
      </p:sp>
      <p:sp>
        <p:nvSpPr>
          <p:cNvPr id="2" name="Diamond 1">
            <a:extLst>
              <a:ext uri="{FF2B5EF4-FFF2-40B4-BE49-F238E27FC236}">
                <a16:creationId xmlns:a16="http://schemas.microsoft.com/office/drawing/2014/main" id="{E8E55AA3-D6A3-F8F6-68BB-CFDE6F50BA8E}"/>
              </a:ext>
            </a:extLst>
          </p:cNvPr>
          <p:cNvSpPr/>
          <p:nvPr/>
        </p:nvSpPr>
        <p:spPr>
          <a:xfrm>
            <a:off x="685588" y="1366676"/>
            <a:ext cx="501037" cy="444138"/>
          </a:xfrm>
          <a:prstGeom prst="diamond">
            <a:avLst/>
          </a:prstGeom>
          <a:solidFill>
            <a:srgbClr val="879EB0"/>
          </a:solidFill>
          <a:ln w="5715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r>
              <a:rPr lang="en-US" sz="2000" dirty="0">
                <a:solidFill>
                  <a:schemeClr val="bg1"/>
                </a:solidFill>
                <a:latin typeface="Roboto" panose="02000000000000000000" pitchFamily="2" charset="0"/>
                <a:ea typeface="Roboto" panose="02000000000000000000" pitchFamily="2" charset="0"/>
                <a:cs typeface="Roboto" panose="02000000000000000000" pitchFamily="2" charset="0"/>
              </a:rPr>
              <a:t>1</a:t>
            </a:r>
          </a:p>
        </p:txBody>
      </p:sp>
      <p:sp>
        <p:nvSpPr>
          <p:cNvPr id="3" name="TextBox 2">
            <a:extLst>
              <a:ext uri="{FF2B5EF4-FFF2-40B4-BE49-F238E27FC236}">
                <a16:creationId xmlns:a16="http://schemas.microsoft.com/office/drawing/2014/main" id="{9E111214-8007-2526-A8F4-E36D531E29FA}"/>
              </a:ext>
            </a:extLst>
          </p:cNvPr>
          <p:cNvSpPr txBox="1"/>
          <p:nvPr/>
        </p:nvSpPr>
        <p:spPr>
          <a:xfrm>
            <a:off x="1341849" y="3325688"/>
            <a:ext cx="9834835" cy="96436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spcAft>
                <a:spcPts val="800"/>
              </a:spcAft>
            </a:pPr>
            <a:r>
              <a:rPr lang="vi-VN" sz="2000" kern="100" dirty="0">
                <a:effectLst/>
                <a:latin typeface="Roboto" panose="02000000000000000000" pitchFamily="2" charset="0"/>
                <a:ea typeface="Roboto" panose="02000000000000000000" pitchFamily="2" charset="0"/>
                <a:cs typeface="Roboto" panose="02000000000000000000" pitchFamily="2" charset="0"/>
              </a:rPr>
              <a:t>Kết nối hoặc tích hợp với các hệ thống giao thông thông minh, tích hợp các thiết bị thu thập thông tin.</a:t>
            </a:r>
          </a:p>
        </p:txBody>
      </p:sp>
      <p:sp>
        <p:nvSpPr>
          <p:cNvPr id="4" name="Diamond 3">
            <a:extLst>
              <a:ext uri="{FF2B5EF4-FFF2-40B4-BE49-F238E27FC236}">
                <a16:creationId xmlns:a16="http://schemas.microsoft.com/office/drawing/2014/main" id="{600484FA-1EE1-DD00-E298-A19B45629E58}"/>
              </a:ext>
            </a:extLst>
          </p:cNvPr>
          <p:cNvSpPr/>
          <p:nvPr/>
        </p:nvSpPr>
        <p:spPr>
          <a:xfrm>
            <a:off x="685588" y="3429000"/>
            <a:ext cx="501037" cy="444138"/>
          </a:xfrm>
          <a:prstGeom prst="diamond">
            <a:avLst/>
          </a:prstGeom>
          <a:solidFill>
            <a:srgbClr val="879EB0"/>
          </a:solidFill>
          <a:ln w="5715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r>
              <a:rPr lang="en-US" sz="2000" dirty="0">
                <a:solidFill>
                  <a:schemeClr val="bg1"/>
                </a:solidFill>
                <a:latin typeface="Roboto" panose="02000000000000000000" pitchFamily="2" charset="0"/>
                <a:ea typeface="Roboto" panose="02000000000000000000" pitchFamily="2" charset="0"/>
                <a:cs typeface="Roboto" panose="02000000000000000000" pitchFamily="2" charset="0"/>
              </a:rPr>
              <a:t>2</a:t>
            </a:r>
          </a:p>
        </p:txBody>
      </p:sp>
      <p:sp>
        <p:nvSpPr>
          <p:cNvPr id="5" name="TextBox 13">
            <a:extLst>
              <a:ext uri="{FF2B5EF4-FFF2-40B4-BE49-F238E27FC236}">
                <a16:creationId xmlns:a16="http://schemas.microsoft.com/office/drawing/2014/main" id="{652BBB20-4CA5-BEB1-93F3-F61D3CCE94B1}"/>
              </a:ext>
            </a:extLst>
          </p:cNvPr>
          <p:cNvSpPr txBox="1"/>
          <p:nvPr/>
        </p:nvSpPr>
        <p:spPr>
          <a:xfrm>
            <a:off x="1341848" y="1193743"/>
            <a:ext cx="9834834" cy="188769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spcAft>
                <a:spcPts val="800"/>
              </a:spcAft>
            </a:pPr>
            <a:r>
              <a:rPr lang="en-US" sz="2000" kern="100" dirty="0">
                <a:effectLst/>
                <a:latin typeface="Roboto" panose="02000000000000000000" pitchFamily="2" charset="0"/>
                <a:ea typeface="Roboto" panose="02000000000000000000" pitchFamily="2" charset="0"/>
                <a:cs typeface="Roboto" panose="02000000000000000000" pitchFamily="2" charset="0"/>
              </a:rPr>
              <a:t>T</a:t>
            </a:r>
            <a:r>
              <a:rPr lang="vi-VN" sz="2000" kern="100" dirty="0">
                <a:effectLst/>
                <a:latin typeface="Roboto" panose="02000000000000000000" pitchFamily="2" charset="0"/>
                <a:ea typeface="Roboto" panose="02000000000000000000" pitchFamily="2" charset="0"/>
                <a:cs typeface="Roboto" panose="02000000000000000000" pitchFamily="2" charset="0"/>
              </a:rPr>
              <a:t>ích hợp hoặc sử dụng cảm </a:t>
            </a:r>
            <a:r>
              <a:rPr lang="en-US" sz="2000" kern="100" dirty="0" err="1">
                <a:effectLst/>
                <a:latin typeface="Roboto" panose="02000000000000000000" pitchFamily="2" charset="0"/>
                <a:ea typeface="Roboto" panose="02000000000000000000" pitchFamily="2" charset="0"/>
                <a:cs typeface="Roboto" panose="02000000000000000000" pitchFamily="2" charset="0"/>
              </a:rPr>
              <a:t>để</a:t>
            </a:r>
            <a:r>
              <a:rPr lang="vi-VN" sz="2000" kern="100" dirty="0">
                <a:effectLst/>
                <a:latin typeface="Roboto" panose="02000000000000000000" pitchFamily="2" charset="0"/>
                <a:ea typeface="Roboto" panose="02000000000000000000" pitchFamily="2" charset="0"/>
                <a:cs typeface="Roboto" panose="02000000000000000000" pitchFamily="2" charset="0"/>
              </a:rPr>
              <a:t> thu thập dữ liệu giao thông hay điều chỉnh tín hiệu đèn dựa trên tình trạng thực tế của giao thông. Sử dụng camera thông minh để phát hiện và ghi nhận các sự kiện trong thời gian thực từ đó có thể đưa ra những phương án kịp thời khi có sự cố xảy ra.</a:t>
            </a:r>
          </a:p>
        </p:txBody>
      </p:sp>
      <p:sp>
        <p:nvSpPr>
          <p:cNvPr id="6" name="Diamond 5">
            <a:extLst>
              <a:ext uri="{FF2B5EF4-FFF2-40B4-BE49-F238E27FC236}">
                <a16:creationId xmlns:a16="http://schemas.microsoft.com/office/drawing/2014/main" id="{C88C546B-454E-EE80-2AAD-3D3D0671CA87}"/>
              </a:ext>
            </a:extLst>
          </p:cNvPr>
          <p:cNvSpPr/>
          <p:nvPr/>
        </p:nvSpPr>
        <p:spPr>
          <a:xfrm>
            <a:off x="685588" y="4825118"/>
            <a:ext cx="501037" cy="444138"/>
          </a:xfrm>
          <a:prstGeom prst="diamond">
            <a:avLst/>
          </a:prstGeom>
          <a:solidFill>
            <a:srgbClr val="879EB0"/>
          </a:solidFill>
          <a:ln w="5715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r>
              <a:rPr lang="en-US" sz="2000" dirty="0">
                <a:solidFill>
                  <a:schemeClr val="bg1"/>
                </a:solidFill>
                <a:latin typeface="Roboto" panose="02000000000000000000" pitchFamily="2" charset="0"/>
                <a:ea typeface="Roboto" panose="02000000000000000000" pitchFamily="2" charset="0"/>
                <a:cs typeface="Roboto" panose="02000000000000000000" pitchFamily="2" charset="0"/>
              </a:rPr>
              <a:t>3</a:t>
            </a:r>
          </a:p>
        </p:txBody>
      </p:sp>
      <p:sp>
        <p:nvSpPr>
          <p:cNvPr id="8" name="TextBox 16">
            <a:extLst>
              <a:ext uri="{FF2B5EF4-FFF2-40B4-BE49-F238E27FC236}">
                <a16:creationId xmlns:a16="http://schemas.microsoft.com/office/drawing/2014/main" id="{7051C02F-D263-A71D-0981-DE1569ECEC05}"/>
              </a:ext>
            </a:extLst>
          </p:cNvPr>
          <p:cNvSpPr txBox="1"/>
          <p:nvPr/>
        </p:nvSpPr>
        <p:spPr>
          <a:xfrm>
            <a:off x="1341849" y="4735066"/>
            <a:ext cx="9834835" cy="96436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spcAft>
                <a:spcPts val="800"/>
              </a:spcAft>
            </a:pPr>
            <a:r>
              <a:rPr lang="vi-VN" sz="2000" kern="100" dirty="0">
                <a:effectLst/>
                <a:latin typeface="Roboto" panose="02000000000000000000" pitchFamily="2" charset="0"/>
                <a:ea typeface="Roboto" panose="02000000000000000000" pitchFamily="2" charset="0"/>
                <a:cs typeface="Roboto" panose="02000000000000000000" pitchFamily="2" charset="0"/>
              </a:rPr>
              <a:t>Có tính năng điều khiển từ xa qua mạng hoặc bất kỳ kết nối không dây nào, có thể điều khiển tín hiệu giao thông theo thời gian thực.</a:t>
            </a:r>
          </a:p>
        </p:txBody>
      </p:sp>
    </p:spTree>
    <p:extLst>
      <p:ext uri="{BB962C8B-B14F-4D97-AF65-F5344CB8AC3E}">
        <p14:creationId xmlns:p14="http://schemas.microsoft.com/office/powerpoint/2010/main" val="2714543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323</TotalTime>
  <Words>365</Words>
  <Application>Microsoft Office PowerPoint</Application>
  <PresentationFormat>Widescreen</PresentationFormat>
  <Paragraphs>56</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Aptos Display</vt:lpstr>
      <vt:lpstr>Arial</vt:lpstr>
      <vt:lpstr>DT Phudu Black</vt:lpstr>
      <vt:lpstr>Poppins</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Vinh Phuc Hoang Ngoc</dc:creator>
  <cp:lastModifiedBy>Vinh Phuc Hoang Ngoc</cp:lastModifiedBy>
  <cp:revision>9</cp:revision>
  <dcterms:created xsi:type="dcterms:W3CDTF">2024-06-19T23:47:57Z</dcterms:created>
  <dcterms:modified xsi:type="dcterms:W3CDTF">2024-06-20T06:05:26Z</dcterms:modified>
</cp:coreProperties>
</file>