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77BD-1F2F-4A43-85B9-1805CBCE89E2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CD2A-2603-42ED-B016-630ECA9A0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77BD-1F2F-4A43-85B9-1805CBCE89E2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CD2A-2603-42ED-B016-630ECA9A0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77BD-1F2F-4A43-85B9-1805CBCE89E2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CD2A-2603-42ED-B016-630ECA9A0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77BD-1F2F-4A43-85B9-1805CBCE89E2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CD2A-2603-42ED-B016-630ECA9A0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77BD-1F2F-4A43-85B9-1805CBCE89E2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CD2A-2603-42ED-B016-630ECA9A0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77BD-1F2F-4A43-85B9-1805CBCE89E2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CD2A-2603-42ED-B016-630ECA9A0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77BD-1F2F-4A43-85B9-1805CBCE89E2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CD2A-2603-42ED-B016-630ECA9A0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77BD-1F2F-4A43-85B9-1805CBCE89E2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CD2A-2603-42ED-B016-630ECA9A0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77BD-1F2F-4A43-85B9-1805CBCE89E2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CD2A-2603-42ED-B016-630ECA9A0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77BD-1F2F-4A43-85B9-1805CBCE89E2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CD2A-2603-42ED-B016-630ECA9A0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77BD-1F2F-4A43-85B9-1805CBCE89E2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CD2A-2603-42ED-B016-630ECA9A0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577BD-1F2F-4A43-85B9-1805CBCE89E2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FCD2A-2603-42ED-B016-630ECA9A0BF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Hayden N. Walters</dc:creator>
  <cp:lastModifiedBy>Hayden N. Walters</cp:lastModifiedBy>
  <cp:revision>1</cp:revision>
  <dcterms:created xsi:type="dcterms:W3CDTF">2018-02-15T19:22:34Z</dcterms:created>
  <dcterms:modified xsi:type="dcterms:W3CDTF">2018-02-15T19:23:51Z</dcterms:modified>
</cp:coreProperties>
</file>