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5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4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4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4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7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D450-32DD-4472-92BC-7F734C438EDC}" type="datetimeFigureOut">
              <a:rPr lang="en-US" smtClean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6572D1-807D-4CA6-B8CF-C245763DB3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nndb.com/people/936/00002386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6" name="Picture 15" descr="A picture containing indoor, furniture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1" name="Rectangle 2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xmlns="" id="{3E95592D-8C48-4607-8A34-714B0FE316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9" b="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3CBF9-0E3D-408C-8898-32ED4141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3525640" cy="238082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 BLANCA" panose="02000000000000000000" pitchFamily="2" charset="0"/>
              </a:rPr>
              <a:t>Seymour Cray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CEDE22-EAB2-4E0D-A8B6-015C17D4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3521499" cy="161064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 BONNIE" panose="02000000000000000000" pitchFamily="2" charset="0"/>
              </a:rPr>
              <a:t>American electrical engineer and supercomputer architect</a:t>
            </a:r>
          </a:p>
        </p:txBody>
      </p:sp>
    </p:spTree>
    <p:extLst>
      <p:ext uri="{BB962C8B-B14F-4D97-AF65-F5344CB8AC3E}">
        <p14:creationId xmlns:p14="http://schemas.microsoft.com/office/powerpoint/2010/main" val="39295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Cray was divorced from his first wife, </a:t>
            </a:r>
            <a:r>
              <a:rPr lang="en-US" dirty="0" err="1" smtClean="0"/>
              <a:t>Verene</a:t>
            </a:r>
            <a:r>
              <a:rPr lang="en-US" dirty="0" smtClean="0"/>
              <a:t>, in 1975, and in 1980 married Geri M. </a:t>
            </a:r>
            <a:r>
              <a:rPr lang="en-US" dirty="0" err="1" smtClean="0"/>
              <a:t>Harrand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Cray had three children: Susan, Carolyn, and Steven.</a:t>
            </a:r>
          </a:p>
          <a:p>
            <a:r>
              <a:rPr lang="en-US" dirty="0" smtClean="0"/>
              <a:t>Cray claimed the secret of his success was accredited to "visits by elves" while he worked on a tunnel he built under his house: “While I'm digging in the tunnel, the elves will often come to me with solutions to my problem.”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Death/Legacy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weeks before October 5, 1996, Cray was involved in a serious car accident, which caused complications resulting in his death, at the age of 71.</a:t>
            </a:r>
          </a:p>
          <a:p>
            <a:r>
              <a:rPr lang="en-US" dirty="0" smtClean="0"/>
              <a:t>The IEEE Computer Society's Seymour Cray Computer Engineering Award (1997), recognizes innovative contributions to high performance computing systems in memory of Cray's creative spirit.</a:t>
            </a:r>
          </a:p>
          <a:p>
            <a:r>
              <a:rPr lang="en-US" dirty="0" smtClean="0"/>
              <a:t>Steve Jobs used a Cray X-MP for design work while planning the next-generation Apple Macintosh in the mid ‘80s.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where the names of cray’s companies?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94" y="1329136"/>
            <a:ext cx="6363636" cy="47727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0" y="836804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Cray Research &amp; Cray Computer Corporation.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33" y="3261559"/>
            <a:ext cx="12193057" cy="33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02669"/>
            <a:ext cx="5760720" cy="3450613"/>
          </a:xfrm>
        </p:spPr>
        <p:txBody>
          <a:bodyPr/>
          <a:lstStyle/>
          <a:p>
            <a:r>
              <a:rPr lang="fr-FR" dirty="0"/>
              <a:t>“Seymour </a:t>
            </a:r>
            <a:r>
              <a:rPr lang="fr-FR" dirty="0" err="1"/>
              <a:t>Cray</a:t>
            </a:r>
            <a:r>
              <a:rPr lang="fr-FR" dirty="0"/>
              <a:t>.” NNDB, </a:t>
            </a:r>
            <a:r>
              <a:rPr lang="fr-FR" dirty="0" err="1"/>
              <a:t>Soylent</a:t>
            </a:r>
            <a:r>
              <a:rPr lang="fr-FR" dirty="0"/>
              <a:t> Communications, </a:t>
            </a:r>
            <a:r>
              <a:rPr lang="fr-FR" dirty="0">
                <a:hlinkClick r:id="rId2"/>
              </a:rPr>
              <a:t>www.nndb.com/people/936/000023867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.</a:t>
            </a:r>
          </a:p>
          <a:p>
            <a:r>
              <a:rPr lang="en-US" dirty="0"/>
              <a:t>“Seymour Cray.” Wikipedia, Wikimedia Foundation, 29 July 2017, en.wikipedia.org/wiki/</a:t>
            </a:r>
            <a:r>
              <a:rPr lang="en-US" dirty="0" err="1"/>
              <a:t>Seymour_Cray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:\Documents\School\17-18\Tech. School\Presentations\0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8958" y="2063933"/>
            <a:ext cx="5201920" cy="29260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275A3-A162-4B0C-8F1E-56D849E8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84687-F692-40AF-910C-93B2B07A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6543"/>
            <a:ext cx="7223760" cy="3450613"/>
          </a:xfrm>
        </p:spPr>
        <p:txBody>
          <a:bodyPr/>
          <a:lstStyle/>
          <a:p>
            <a:r>
              <a:rPr lang="en-US" dirty="0"/>
              <a:t>Seymour Roger Cray was born on September 28, 1925 in Chippewa Falls, Wisconsin.</a:t>
            </a:r>
          </a:p>
          <a:p>
            <a:r>
              <a:rPr lang="en-US" dirty="0"/>
              <a:t>He built a device out of Erector Set components that converted punched paper tape into Morse code signals when he was ten years old.</a:t>
            </a:r>
          </a:p>
          <a:p>
            <a:r>
              <a:rPr lang="en-US" dirty="0"/>
              <a:t>He was </a:t>
            </a:r>
            <a:r>
              <a:rPr lang="en-US" dirty="0" smtClean="0"/>
              <a:t>drafted, at the age of 18, </a:t>
            </a:r>
            <a:r>
              <a:rPr lang="en-US" dirty="0"/>
              <a:t>for World War II as a radio operator, where he worked on breaking Japanese naval codes.</a:t>
            </a:r>
          </a:p>
          <a:p>
            <a:endParaRPr lang="en-US" dirty="0"/>
          </a:p>
        </p:txBody>
      </p:sp>
      <p:pic>
        <p:nvPicPr>
          <p:cNvPr id="2051" name="Picture 3" descr="F:\Documents\School\17-18\Tech. School\Presentations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103" y="1736542"/>
            <a:ext cx="10521514" cy="253191"/>
          </a:xfrm>
          <a:prstGeom prst="rect">
            <a:avLst/>
          </a:prstGeom>
          <a:noFill/>
        </p:spPr>
      </p:pic>
      <p:pic>
        <p:nvPicPr>
          <p:cNvPr id="2050" name="Picture 2" descr="F:\Documents\School\17-18\Tech. School\Presentations\500004977-03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8971" y="705395"/>
            <a:ext cx="3528533" cy="44283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46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02669"/>
            <a:ext cx="6792686" cy="3450613"/>
          </a:xfrm>
        </p:spPr>
        <p:txBody>
          <a:bodyPr/>
          <a:lstStyle/>
          <a:p>
            <a:r>
              <a:rPr lang="en-US" dirty="0" smtClean="0">
                <a:latin typeface="Gill Sans MT (Body)"/>
              </a:rPr>
              <a:t>He graduated from Chippewa Falls High School in 1943. </a:t>
            </a:r>
          </a:p>
          <a:p>
            <a:r>
              <a:rPr lang="en-US" dirty="0" smtClean="0"/>
              <a:t>Went to the University of Minnesota, to earn his </a:t>
            </a:r>
            <a:r>
              <a:rPr lang="en-US" b="1" dirty="0" smtClean="0"/>
              <a:t>Bachelor of Science</a:t>
            </a:r>
            <a:r>
              <a:rPr lang="en-US" dirty="0" smtClean="0"/>
              <a:t> in Electrical Engineering, and graduated in 1949.</a:t>
            </a:r>
          </a:p>
          <a:p>
            <a:r>
              <a:rPr lang="en-US" dirty="0" smtClean="0"/>
              <a:t>Received </a:t>
            </a:r>
            <a:r>
              <a:rPr lang="en-US" b="1" dirty="0" smtClean="0"/>
              <a:t>Master of Science</a:t>
            </a:r>
            <a:r>
              <a:rPr lang="en-US" dirty="0" smtClean="0"/>
              <a:t> in applied mathematics in 1951.</a:t>
            </a:r>
            <a:endParaRPr lang="en-US" dirty="0">
              <a:latin typeface="Gill Sans MT (Body)"/>
            </a:endParaRPr>
          </a:p>
        </p:txBody>
      </p:sp>
      <p:pic>
        <p:nvPicPr>
          <p:cNvPr id="1026" name="Picture 2" descr="F:\Documents\School\17-18\Tech. School\Presentations\u_of_m_logo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1959" y="2173877"/>
            <a:ext cx="3333750" cy="2667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756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research associates (ERA)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1951, Cray joined Engineering Research Associates (ERA), which was formed out of a United States Navy laboratory that built </a:t>
            </a:r>
            <a:r>
              <a:rPr lang="en-US" dirty="0" err="1" smtClean="0"/>
              <a:t>codebreaking</a:t>
            </a:r>
            <a:r>
              <a:rPr lang="en-US" dirty="0" smtClean="0"/>
              <a:t> machines.</a:t>
            </a:r>
          </a:p>
          <a:p>
            <a:r>
              <a:rPr lang="en-US" dirty="0" smtClean="0"/>
              <a:t>Cray quickly climbed the ranks, becoming known as an expert on digital computer technology. Also receiving the nickname “The Wizard of Chippewa Falls”.</a:t>
            </a:r>
          </a:p>
          <a:p>
            <a:r>
              <a:rPr lang="en-US" dirty="0" smtClean="0"/>
              <a:t>He earned this title from his design work on the ERA 1103, the first commercially successful scientific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Data Corporation (CDC)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scientific computing division was beginning to shut down in 1957, numerous employees formed Control Data Corporation (CDC).</a:t>
            </a:r>
          </a:p>
          <a:p>
            <a:r>
              <a:rPr lang="en-US" dirty="0" smtClean="0"/>
              <a:t>Cray wanted to join as well, but the CEO William Norris, initially refused because Cray was right in the middle of a project for the Navy, Norris did not want the Navy to harbor any ill-will.</a:t>
            </a:r>
          </a:p>
          <a:p>
            <a:r>
              <a:rPr lang="en-US" dirty="0" smtClean="0"/>
              <a:t>He improved on the ERA 1103, with the low-cost CDC 1604, in 1960.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 worked on the CDC 3000 series, which were for ‘business and commercial’ data processing, which disinterested Cray.</a:t>
            </a:r>
          </a:p>
          <a:p>
            <a:r>
              <a:rPr lang="en-US" dirty="0" smtClean="0"/>
              <a:t>In terms of hardware the CDC 6600 was not the leading edge, but Cray realized that </a:t>
            </a:r>
            <a:r>
              <a:rPr lang="en-US" dirty="0"/>
              <a:t>Input/output</a:t>
            </a:r>
            <a:r>
              <a:rPr lang="en-US" dirty="0" smtClean="0"/>
              <a:t> (I/O) bandwidth had to be maximized to avoid "starving" the processor of data to crunch. </a:t>
            </a:r>
          </a:p>
          <a:p>
            <a:r>
              <a:rPr lang="en-US" dirty="0" smtClean="0"/>
              <a:t>The 6600 was the first commercial supercomputer, outperforming everything, the 6600 solved a critical design problem — "imprecise interrupts" —He did this by replacing I/O interrupts with a polled request issued by one of 10 built-in mini-computers that did all transfers in and out of the 6600's central memory.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Cray Research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Cray left the CDC after his project the CDC 8600, caused his budget to be cut.</a:t>
            </a:r>
          </a:p>
          <a:p>
            <a:r>
              <a:rPr lang="en-US" dirty="0" smtClean="0"/>
              <a:t>He formed his own company Cray Research (Cray R&amp;D), their first product was released in 1976 as the Cray-1. </a:t>
            </a:r>
          </a:p>
          <a:p>
            <a:r>
              <a:rPr lang="en-US" dirty="0" smtClean="0"/>
              <a:t>The ILLIAC IV, a competitor companies computer, was able to perform on the same sort of level, but rarely operated near its maximum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Cray Research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80 Cray-1s were sold, at approximately $8.8 million each, making the company a huge success financially.</a:t>
            </a:r>
          </a:p>
          <a:p>
            <a:r>
              <a:rPr lang="en-US" dirty="0" smtClean="0"/>
              <a:t>The Cray-2 was hard to code for, and it only ran slightly faster than its competitors, resulting in much smaller sales.</a:t>
            </a:r>
          </a:p>
          <a:p>
            <a:r>
              <a:rPr lang="en-US" dirty="0" smtClean="0"/>
              <a:t>The Cray-3 started to run into difficulties, resulting in the company funding another project.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Cray Computer Corporation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Causing Cray to form a spin off company, from his Colorado Springs laboratory, Cray Computer Corporation. </a:t>
            </a:r>
          </a:p>
          <a:p>
            <a:r>
              <a:rPr lang="en-US" dirty="0" smtClean="0"/>
              <a:t>He took the Cray-3 project with him, but switched gears to the Cray-4, showcasing a prototype at NCAR on May 24, 1993.</a:t>
            </a:r>
          </a:p>
          <a:p>
            <a:r>
              <a:rPr lang="en-US" dirty="0" smtClean="0"/>
              <a:t>The Cold War ending made future sales of the Cray-4 unlikely, the company filed for Chapter 11 bankruptcy March 24, 1995.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341</TotalTime>
  <Words>451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 BLANCA</vt:lpstr>
      <vt:lpstr>AR BONNIE</vt:lpstr>
      <vt:lpstr>Arial</vt:lpstr>
      <vt:lpstr>Gill Sans MT</vt:lpstr>
      <vt:lpstr>Gill Sans MT (Body)</vt:lpstr>
      <vt:lpstr>Gallery</vt:lpstr>
      <vt:lpstr>Seymour Cray</vt:lpstr>
      <vt:lpstr>Early Life</vt:lpstr>
      <vt:lpstr>Schooling</vt:lpstr>
      <vt:lpstr>Engineering research associates (ERA)</vt:lpstr>
      <vt:lpstr>Control Data Corporation (CDC)</vt:lpstr>
      <vt:lpstr>CDC (Continued)</vt:lpstr>
      <vt:lpstr>Cray Research </vt:lpstr>
      <vt:lpstr>Cray Research (Continued)</vt:lpstr>
      <vt:lpstr>Cray Computer Corporation</vt:lpstr>
      <vt:lpstr>Personal life</vt:lpstr>
      <vt:lpstr>Death/Legacy</vt:lpstr>
      <vt:lpstr>What where the names of cray’s companies?</vt:lpstr>
      <vt:lpstr>Cray Research &amp; Cray Computer Corporation. 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Seymour Cray</dc:title>
  <dc:creator>cspm</dc:creator>
  <cp:lastModifiedBy>cspm</cp:lastModifiedBy>
  <cp:revision>48</cp:revision>
  <dcterms:created xsi:type="dcterms:W3CDTF">2017-08-18T17:36:43Z</dcterms:created>
  <dcterms:modified xsi:type="dcterms:W3CDTF">2017-08-24T17:24:40Z</dcterms:modified>
</cp:coreProperties>
</file>