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 JULIAN" pitchFamily="2" charset="0"/>
              </a:rPr>
              <a:t>Psychoinformatics</a:t>
            </a:r>
            <a:r>
              <a:rPr lang="en-US" dirty="0">
                <a:latin typeface="AR JULIAN" pitchFamily="2" charset="0"/>
              </a:rPr>
              <a:t/>
            </a:r>
            <a:br>
              <a:rPr lang="en-US" dirty="0">
                <a:latin typeface="AR JULIAN" pitchFamily="2" charset="0"/>
              </a:rPr>
            </a:br>
            <a:endParaRPr lang="en-US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 JULIAN" pitchFamily="2" charset="0"/>
              </a:rPr>
              <a:t>Hayden N. Walters</a:t>
            </a:r>
            <a:endParaRPr lang="en-US" dirty="0">
              <a:latin typeface="AR JULIAN" pitchFamily="2" charset="0"/>
            </a:endParaRPr>
          </a:p>
        </p:txBody>
      </p:sp>
      <p:pic>
        <p:nvPicPr>
          <p:cNvPr id="1029" name="Picture 5" descr="F:\Documents\School\17-18\Tech. School\Documents &amp; Presentations\E-Day Assignments\Com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52414"/>
            <a:ext cx="4876800" cy="3405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Psychoinformatics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Hayden N. Walters</dc:creator>
  <cp:lastModifiedBy>Hayden N. Walters</cp:lastModifiedBy>
  <cp:revision>4</cp:revision>
  <dcterms:created xsi:type="dcterms:W3CDTF">2018-02-15T19:22:34Z</dcterms:created>
  <dcterms:modified xsi:type="dcterms:W3CDTF">2018-02-15T19:47:29Z</dcterms:modified>
</cp:coreProperties>
</file>