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5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>
                <a:solidFill>
                  <a:srgbClr val="FFFFFF"/>
                </a:solidFill>
              </a:defRPr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>
                <a:solidFill>
                  <a:srgbClr val="FFFFFF"/>
                </a:solidFill>
              </a:defRPr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>
                <a:solidFill>
                  <a:srgbClr val="FFFFFF"/>
                </a:solidFill>
              </a:defRPr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>
                <a:solidFill>
                  <a:srgbClr val="FFFFFF"/>
                </a:solidFill>
              </a:defRPr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>
                <a:solidFill>
                  <a:srgbClr val="FFFFFF"/>
                </a:solidFill>
              </a:defRPr>
            </a:lvl5pPr>
          </a:lstStyle>
          <a:p>
            <a:r>
              <a:t>作者和日期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演示文稿副标题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0" name="正文级别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09" name="正文级别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0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正文级别 1…"/>
          <p:cNvSpPr txBox="1"/>
          <p:nvPr>
            <p:ph type="body" sz="quarter" idx="1" hasCustomPrompt="1"/>
          </p:nvPr>
        </p:nvSpPr>
        <p:spPr>
          <a:xfrm>
            <a:off x="2480822" y="10675453"/>
            <a:ext cx="20149257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6" name="正文级别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3"/>
          </a:xfrm>
          <a:prstGeom prst="rect">
            <a:avLst/>
          </a:prstGeom>
        </p:spPr>
        <p:txBody>
          <a:bodyPr numCol="1" spcCol="38100"/>
          <a:lstStyle>
            <a:lvl1pPr marL="132080" indent="36830">
              <a:spcBef>
                <a:spcPts val="0"/>
              </a:spcBef>
              <a:buSzTx/>
              <a:buNone/>
              <a:defRPr sz="8500" spc="-200">
                <a:solidFill>
                  <a:srgbClr val="004D8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“著名引文”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从下面看蓝天下的热气球"/>
          <p:cNvSpPr/>
          <p:nvPr>
            <p:ph type="pic" sz="quarter" idx="21"/>
          </p:nvPr>
        </p:nvSpPr>
        <p:spPr>
          <a:xfrm>
            <a:off x="15436504" y="1270000"/>
            <a:ext cx="816717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5" name="从上面看热气球顶部的特写"/>
          <p:cNvSpPr/>
          <p:nvPr>
            <p:ph type="pic" sz="quarter" idx="22"/>
          </p:nvPr>
        </p:nvSpPr>
        <p:spPr>
          <a:xfrm>
            <a:off x="15461772" y="7085972"/>
            <a:ext cx="8148417" cy="543227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6" name="从下面看蓝天下的热气球"/>
          <p:cNvSpPr/>
          <p:nvPr>
            <p:ph type="pic" idx="23"/>
          </p:nvPr>
        </p:nvSpPr>
        <p:spPr>
          <a:xfrm>
            <a:off x="-124636" y="1270000"/>
            <a:ext cx="16859221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从下面看蓝天下的热气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1D73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91"/>
            <a:ext cx="24384000" cy="13716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493447"/>
            <a:ext cx="996950" cy="109437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文本框 13"/>
          <p:cNvSpPr txBox="1"/>
          <p:nvPr/>
        </p:nvSpPr>
        <p:spPr>
          <a:xfrm>
            <a:off x="9290050" y="13082269"/>
            <a:ext cx="5229861" cy="6908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方正粗黑宋简体"/>
                <a:ea typeface="方正粗黑宋简体"/>
                <a:cs typeface="方正粗黑宋简体"/>
                <a:sym typeface="方正粗黑宋简体"/>
              </a:defRPr>
            </a:lvl1pPr>
          </a:lstStyle>
          <a:p>
            <a:r>
              <a:t>科创企业人才吸引专题@吕昕蔚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23398284" y="13098146"/>
            <a:ext cx="602177" cy="601979"/>
          </a:xfrm>
          <a:prstGeom prst="rect">
            <a:avLst/>
          </a:prstGeom>
        </p:spPr>
        <p:txBody>
          <a:bodyPr lIns="91438" tIns="91438" rIns="91438" bIns="91438" anchor="ctr">
            <a:normAutofit/>
          </a:bodyPr>
          <a:lstStyle>
            <a:lvl1pPr algn="r" defTabSz="1828800">
              <a:defRPr sz="2400">
                <a:solidFill>
                  <a:srgbClr val="FFFFF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4" name="正文级别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演示文稿副标题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4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1" name="正文级别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62" name="从下面看蓝天下的热气球"/>
          <p:cNvSpPr/>
          <p:nvPr>
            <p:ph type="pic" idx="22"/>
          </p:nvPr>
        </p:nvSpPr>
        <p:spPr>
          <a:xfrm>
            <a:off x="8432800" y="1263846"/>
            <a:ext cx="16850011" cy="1118820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2" name="正文级别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82" name="正文级别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109855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+mj-lt"/>
                <a:ea typeface="+mj-ea"/>
                <a:cs typeface="+mj-cs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什么样的人适合创业？"/>
          <p:cNvSpPr txBox="1"/>
          <p:nvPr/>
        </p:nvSpPr>
        <p:spPr>
          <a:xfrm>
            <a:off x="1453107" y="1116723"/>
            <a:ext cx="8661401" cy="9652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创业公司团队搭建面临的挑战？</a:t>
            </a:r>
          </a:p>
        </p:txBody>
      </p:sp>
      <p:sp>
        <p:nvSpPr>
          <p:cNvPr id="257" name="公司快要成为行业独角兽，给同样的薪酬，抢人还是抢不过大厂…"/>
          <p:cNvSpPr txBox="1"/>
          <p:nvPr/>
        </p:nvSpPr>
        <p:spPr>
          <a:xfrm>
            <a:off x="1397543" y="3028663"/>
            <a:ext cx="18932526" cy="99034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公司快要成为行业独角兽，给同样的薪酬，抢人还是抢不过大厂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公司处于早期，没钱、没品牌、没资源，人才吸引力不足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创新业务，产业内没有成熟对标，不知道什么样的人能做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创始人技术出身，对于市场营销、财务、人力岗，没有感知，也不懂评估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进人太慢，创始团队要花多少时间在招人上？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初创公司要在招聘上花多少钱？是否要用猎头，怎么用？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都说价值观很重要，怎么评估一个人的价值观？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急着用人，是先招进来还是必须招到合适的人？</a:t>
            </a:r>
          </a:p>
          <a:p>
            <a:pPr marL="530225" indent="-530225" defTabSz="435610">
              <a:lnSpc>
                <a:spcPct val="120000"/>
              </a:lnSpc>
              <a:spcBef>
                <a:spcPts val="1300"/>
              </a:spcBef>
              <a:buSzPct val="100000"/>
              <a:buAutoNum type="arabicPeriod"/>
              <a:defRPr sz="4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人来了留不住，某些岗位2年换了3波人，是没招对还是没用好？</a:t>
            </a:r>
          </a:p>
        </p:txBody>
      </p:sp>
      <p:pic>
        <p:nvPicPr>
          <p:cNvPr id="258" name="哈勃U创 反色LOGO 2400x1800.png" descr="哈勃U创 反色LOGO 2400x180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8672" y="-533137"/>
            <a:ext cx="5686564" cy="42649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/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Helvetica Neue</vt:lpstr>
      <vt:lpstr>Helvetica Neue Medium</vt:lpstr>
      <vt:lpstr>方正粗黑宋简体</vt:lpstr>
      <vt:lpstr>宋体-简</vt:lpstr>
      <vt:lpstr>Arial Black</vt:lpstr>
      <vt:lpstr>微软雅黑</vt:lpstr>
      <vt:lpstr>汉仪旗黑</vt:lpstr>
      <vt:lpstr>Cambria</vt:lpstr>
      <vt:lpstr>Thonburi</vt:lpstr>
      <vt:lpstr>Arial</vt:lpstr>
      <vt:lpstr>Constantia</vt:lpstr>
      <vt:lpstr>等线</vt:lpstr>
      <vt:lpstr>苹方-简</vt:lpstr>
      <vt:lpstr>微软雅黑</vt:lpstr>
      <vt:lpstr>宋体</vt:lpstr>
      <vt:lpstr>微软雅黑</vt:lpstr>
      <vt:lpstr>Arial Unicode MS</vt:lpstr>
      <vt:lpstr>30_BasicColor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hnynf</cp:lastModifiedBy>
  <cp:revision>1</cp:revision>
  <dcterms:created xsi:type="dcterms:W3CDTF">2024-07-02T02:05:36Z</dcterms:created>
  <dcterms:modified xsi:type="dcterms:W3CDTF">2024-07-02T02:05:36Z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2052-5.7.2.8094</vt:lpwstr>
  </property>
</Properties>
</file>