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992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596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83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0978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8939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37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6673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871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885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1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997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015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22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065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942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073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C32FB-7391-41DC-BE01-F396FA44ED98}" type="datetimeFigureOut">
              <a:rPr lang="fi-FI" smtClean="0"/>
              <a:t>1.9.2014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6E50D4-BBA8-4E8C-9652-335A000A2D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437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65495" y="10924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i-FI" sz="4800" b="1" dirty="0"/>
              <a:t>Koulun sähköpostin uudelleenohjaaminen</a:t>
            </a:r>
            <a:r>
              <a:rPr lang="fi-FI" dirty="0"/>
              <a:t/>
            </a:r>
            <a:br>
              <a:rPr lang="fi-FI" dirty="0"/>
            </a:b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			</a:t>
            </a:r>
          </a:p>
          <a:p>
            <a:pPr marL="0" indent="0">
              <a:buNone/>
            </a:pPr>
            <a:endParaRPr lang="fi-FI" b="1" dirty="0"/>
          </a:p>
          <a:p>
            <a:pPr marL="0" indent="0">
              <a:buNone/>
            </a:pPr>
            <a:endParaRPr lang="fi-FI" b="1" dirty="0" smtClean="0"/>
          </a:p>
          <a:p>
            <a:pPr marL="0" indent="0">
              <a:buNone/>
            </a:pPr>
            <a:r>
              <a:rPr lang="fi-FI" b="1" dirty="0"/>
              <a:t>	</a:t>
            </a:r>
            <a:r>
              <a:rPr lang="fi-FI" b="1" dirty="0" smtClean="0"/>
              <a:t>		</a:t>
            </a:r>
          </a:p>
          <a:p>
            <a:pPr marL="0" indent="0">
              <a:buNone/>
            </a:pPr>
            <a:r>
              <a:rPr lang="fi-FI" b="1" dirty="0"/>
              <a:t>	</a:t>
            </a:r>
            <a:r>
              <a:rPr lang="fi-FI" b="1" dirty="0" smtClean="0"/>
              <a:t>			Hitomi Ruoho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67482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739154" y="1168769"/>
            <a:ext cx="3512793" cy="371667"/>
          </a:xfrm>
        </p:spPr>
        <p:txBody>
          <a:bodyPr>
            <a:normAutofit fontScale="90000"/>
          </a:bodyPr>
          <a:lstStyle/>
          <a:p>
            <a:r>
              <a:rPr lang="fi-FI" dirty="0"/>
              <a:t/>
            </a:r>
            <a:br>
              <a:rPr lang="fi-FI" dirty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2519082" y="3617259"/>
            <a:ext cx="9144000" cy="1680882"/>
          </a:xfrm>
        </p:spPr>
        <p:txBody>
          <a:bodyPr/>
          <a:lstStyle/>
          <a:p>
            <a:r>
              <a:rPr lang="fi-FI" sz="3200" b="1" dirty="0" smtClean="0"/>
              <a:t>Avaa Internet Explorer</a:t>
            </a:r>
          </a:p>
          <a:p>
            <a:endParaRPr lang="fi-FI" dirty="0"/>
          </a:p>
        </p:txBody>
      </p:sp>
      <p:pic>
        <p:nvPicPr>
          <p:cNvPr id="1026" name="Picture 2" descr="http://wctechblog.com/wp-content/uploads/2014/06/I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9" y="410003"/>
            <a:ext cx="4497107" cy="468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15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49" y="1066614"/>
            <a:ext cx="8901952" cy="4975412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5" name="Kuvaseliteviiva 1 4"/>
          <p:cNvSpPr/>
          <p:nvPr/>
        </p:nvSpPr>
        <p:spPr>
          <a:xfrm>
            <a:off x="3953434" y="216647"/>
            <a:ext cx="1963271" cy="83166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Menee koulun sivuun</a:t>
            </a:r>
          </a:p>
          <a:p>
            <a:pPr algn="ctr"/>
            <a:endParaRPr lang="fi-FI" dirty="0" smtClean="0"/>
          </a:p>
        </p:txBody>
      </p:sp>
      <p:sp>
        <p:nvSpPr>
          <p:cNvPr id="6" name="Kuvaseliteviiva 1 5"/>
          <p:cNvSpPr/>
          <p:nvPr/>
        </p:nvSpPr>
        <p:spPr>
          <a:xfrm>
            <a:off x="7956177" y="1690688"/>
            <a:ext cx="1936376" cy="957822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Varitse</a:t>
            </a:r>
            <a:r>
              <a:rPr lang="fi-FI" dirty="0" smtClean="0"/>
              <a:t> </a:t>
            </a:r>
            <a:r>
              <a:rPr lang="fi-FI" dirty="0" err="1" smtClean="0"/>
              <a:t>Extranet</a:t>
            </a:r>
            <a:endParaRPr lang="fi-FI" dirty="0" smtClean="0"/>
          </a:p>
        </p:txBody>
      </p:sp>
      <p:sp>
        <p:nvSpPr>
          <p:cNvPr id="8" name="Kuvaseliteviiva 1 7"/>
          <p:cNvSpPr/>
          <p:nvPr/>
        </p:nvSpPr>
        <p:spPr>
          <a:xfrm>
            <a:off x="5054186" y="3111785"/>
            <a:ext cx="1725038" cy="718716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Varitse</a:t>
            </a:r>
            <a:r>
              <a:rPr lang="fi-FI" dirty="0" smtClean="0"/>
              <a:t> </a:t>
            </a:r>
            <a:r>
              <a:rPr lang="fi-FI" dirty="0" err="1" smtClean="0"/>
              <a:t>webmail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2778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" y="228600"/>
            <a:ext cx="4743450" cy="346710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856" y="3482181"/>
            <a:ext cx="7934325" cy="1238250"/>
          </a:xfrm>
          <a:prstGeom prst="rect">
            <a:avLst/>
          </a:prstGeom>
        </p:spPr>
      </p:pic>
      <p:sp>
        <p:nvSpPr>
          <p:cNvPr id="5" name="Kuvaseliteviiva 1 4"/>
          <p:cNvSpPr/>
          <p:nvPr/>
        </p:nvSpPr>
        <p:spPr>
          <a:xfrm>
            <a:off x="6683189" y="411396"/>
            <a:ext cx="3993776" cy="1127499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Kirjoitetaan oma käyttäjän nimi ja salasana</a:t>
            </a:r>
            <a:endParaRPr lang="fi-FI" dirty="0"/>
          </a:p>
        </p:txBody>
      </p:sp>
      <p:sp>
        <p:nvSpPr>
          <p:cNvPr id="8" name="Kuvaseliteviiva 1 7"/>
          <p:cNvSpPr/>
          <p:nvPr/>
        </p:nvSpPr>
        <p:spPr>
          <a:xfrm>
            <a:off x="8000198" y="2862495"/>
            <a:ext cx="2353235" cy="123937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Varitse</a:t>
            </a:r>
            <a:r>
              <a:rPr lang="fi-FI" dirty="0" smtClean="0"/>
              <a:t> asetukset</a:t>
            </a:r>
          </a:p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281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7" y="242047"/>
            <a:ext cx="3543300" cy="417195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0481" y="2605881"/>
            <a:ext cx="4791075" cy="2990850"/>
          </a:xfrm>
          <a:prstGeom prst="rect">
            <a:avLst/>
          </a:prstGeom>
        </p:spPr>
      </p:pic>
      <p:sp>
        <p:nvSpPr>
          <p:cNvPr id="5" name="Kuvaseliteviiva 1 4"/>
          <p:cNvSpPr/>
          <p:nvPr/>
        </p:nvSpPr>
        <p:spPr>
          <a:xfrm>
            <a:off x="3325906" y="1358154"/>
            <a:ext cx="5540188" cy="1680882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600" b="1" dirty="0" smtClean="0"/>
              <a:t>Valitse säännöt</a:t>
            </a:r>
            <a:endParaRPr lang="fi-FI" sz="3600" b="1" dirty="0"/>
          </a:p>
        </p:txBody>
      </p:sp>
      <p:sp>
        <p:nvSpPr>
          <p:cNvPr id="7" name="Kuvaseliteviiva 1 6"/>
          <p:cNvSpPr/>
          <p:nvPr/>
        </p:nvSpPr>
        <p:spPr>
          <a:xfrm>
            <a:off x="8437326" y="3144961"/>
            <a:ext cx="2904565" cy="1623032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 smtClean="0"/>
              <a:t>Klikkaa uusi sääntö</a:t>
            </a:r>
            <a:endParaRPr lang="fi-FI" sz="2400" b="1" dirty="0"/>
          </a:p>
        </p:txBody>
      </p:sp>
    </p:spTree>
    <p:extLst>
      <p:ext uri="{BB962C8B-B14F-4D97-AF65-F5344CB8AC3E}">
        <p14:creationId xmlns:p14="http://schemas.microsoft.com/office/powerpoint/2010/main" val="36044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40" y="705176"/>
            <a:ext cx="6615953" cy="2623122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7" name="Sisällön paikkamerkki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3636" y="3592652"/>
            <a:ext cx="4568151" cy="2568331"/>
          </a:xfrm>
          <a:prstGeom prst="rect">
            <a:avLst/>
          </a:prstGeom>
        </p:spPr>
      </p:pic>
      <p:sp>
        <p:nvSpPr>
          <p:cNvPr id="6" name="Kuvaselitenuoli vasemmalle 5"/>
          <p:cNvSpPr/>
          <p:nvPr/>
        </p:nvSpPr>
        <p:spPr>
          <a:xfrm>
            <a:off x="7153834" y="1377530"/>
            <a:ext cx="3240742" cy="1855694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Valitse </a:t>
            </a:r>
            <a:r>
              <a:rPr lang="fi-FI" sz="2400" b="1" dirty="0" smtClean="0"/>
              <a:t>valita tai ohjaa uudelleen</a:t>
            </a:r>
            <a:endParaRPr lang="fi-FI" sz="2400" b="1" dirty="0"/>
          </a:p>
        </p:txBody>
      </p:sp>
      <p:sp>
        <p:nvSpPr>
          <p:cNvPr id="8" name="Kuvaselitenuoli vasemmalle 7"/>
          <p:cNvSpPr/>
          <p:nvPr/>
        </p:nvSpPr>
        <p:spPr>
          <a:xfrm>
            <a:off x="6190129" y="3592652"/>
            <a:ext cx="4930588" cy="236668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Valitse </a:t>
            </a:r>
            <a:r>
              <a:rPr lang="fi-FI" b="1" dirty="0" smtClean="0"/>
              <a:t>välitä tai ohjaa uudelleen </a:t>
            </a:r>
          </a:p>
          <a:p>
            <a:pPr algn="ctr"/>
            <a:r>
              <a:rPr lang="fi-FI" dirty="0" smtClean="0"/>
              <a:t>Klikkaa</a:t>
            </a:r>
            <a:r>
              <a:rPr lang="fi-FI" b="1" dirty="0" smtClean="0"/>
              <a:t> jakeluluetteloilla olevat henkilöt!</a:t>
            </a:r>
          </a:p>
        </p:txBody>
      </p:sp>
    </p:spTree>
    <p:extLst>
      <p:ext uri="{BB962C8B-B14F-4D97-AF65-F5344CB8AC3E}">
        <p14:creationId xmlns:p14="http://schemas.microsoft.com/office/powerpoint/2010/main" val="202535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5" y="0"/>
            <a:ext cx="5082988" cy="3650163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2331" y="3961905"/>
            <a:ext cx="4836458" cy="2631602"/>
          </a:xfrm>
          <a:prstGeom prst="rect">
            <a:avLst/>
          </a:prstGeom>
        </p:spPr>
      </p:pic>
      <p:sp>
        <p:nvSpPr>
          <p:cNvPr id="5" name="Kuvaselitenuoli vasemmalle 4"/>
          <p:cNvSpPr/>
          <p:nvPr/>
        </p:nvSpPr>
        <p:spPr>
          <a:xfrm>
            <a:off x="5540188" y="2440333"/>
            <a:ext cx="4827494" cy="1603841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Kirjoitetaan oma sähköposti numero </a:t>
            </a:r>
            <a:r>
              <a:rPr lang="fi-FI" b="1" dirty="0" smtClean="0"/>
              <a:t>vastaanottaja</a:t>
            </a:r>
            <a:r>
              <a:rPr lang="fi-FI" dirty="0" smtClean="0"/>
              <a:t> paikalle</a:t>
            </a:r>
            <a:endParaRPr lang="fi-FI" dirty="0"/>
          </a:p>
        </p:txBody>
      </p:sp>
      <p:sp>
        <p:nvSpPr>
          <p:cNvPr id="7" name="Kuvaselitenuoli vasemmalle 6"/>
          <p:cNvSpPr/>
          <p:nvPr/>
        </p:nvSpPr>
        <p:spPr>
          <a:xfrm>
            <a:off x="5661213" y="4793819"/>
            <a:ext cx="4894730" cy="147917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Melkein onnistuu!! </a:t>
            </a:r>
          </a:p>
          <a:p>
            <a:pPr algn="ctr"/>
            <a:r>
              <a:rPr lang="fi-FI" dirty="0" smtClean="0"/>
              <a:t>Tallennetaan!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1770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45" y="1266825"/>
            <a:ext cx="7991475" cy="5591175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47383" y="279399"/>
            <a:ext cx="10515600" cy="1325563"/>
          </a:xfrm>
        </p:spPr>
        <p:txBody>
          <a:bodyPr/>
          <a:lstStyle/>
          <a:p>
            <a:r>
              <a:rPr lang="fi-FI" b="1" dirty="0" smtClean="0"/>
              <a:t>				</a:t>
            </a:r>
            <a:r>
              <a:rPr lang="fi-FI" b="1" dirty="0" smtClean="0"/>
              <a:t>				</a:t>
            </a:r>
            <a:r>
              <a:rPr lang="fi-FI" sz="6600" b="1" dirty="0" smtClean="0"/>
              <a:t>Loppuu</a:t>
            </a:r>
            <a:endParaRPr lang="fi-FI" sz="6600" b="1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5951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inta">
  <a:themeElements>
    <a:clrScheme name="Pin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in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52</Words>
  <Application>Microsoft Office PowerPoint</Application>
  <PresentationFormat>Laajakuva</PresentationFormat>
  <Paragraphs>22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Pinta</vt:lpstr>
      <vt:lpstr>Koulun sähköpostin uudelleenohjaaminen </vt:lpstr>
      <vt:lpstr> </vt:lpstr>
      <vt:lpstr>PowerPoint-esitys</vt:lpstr>
      <vt:lpstr>PowerPoint-esitys</vt:lpstr>
      <vt:lpstr>PowerPoint-esitys</vt:lpstr>
      <vt:lpstr>PowerPoint-esitys</vt:lpstr>
      <vt:lpstr>PowerPoint-esitys</vt:lpstr>
      <vt:lpstr>        Loppuu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Ruoho Hitomi</dc:creator>
  <cp:lastModifiedBy>Ruoho Hitomi</cp:lastModifiedBy>
  <cp:revision>13</cp:revision>
  <dcterms:created xsi:type="dcterms:W3CDTF">2014-08-25T10:12:35Z</dcterms:created>
  <dcterms:modified xsi:type="dcterms:W3CDTF">2014-09-01T12:16:05Z</dcterms:modified>
</cp:coreProperties>
</file>