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F4AA09-62EE-4B6E-AA71-C13C9D98167C}" type="datetimeFigureOut">
              <a:rPr lang="fi-FI" smtClean="0"/>
              <a:t>15.9.2014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EE3-DBD7-495B-B1E7-8A24C4468E85}" type="slidenum">
              <a:rPr lang="fi-FI" smtClean="0"/>
              <a:t>‹#›</a:t>
            </a:fld>
            <a:endParaRPr lang="fi-FI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79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AA09-62EE-4B6E-AA71-C13C9D98167C}" type="datetimeFigureOut">
              <a:rPr lang="fi-FI" smtClean="0"/>
              <a:t>15.9.2014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EE3-DBD7-495B-B1E7-8A24C4468E8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550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AA09-62EE-4B6E-AA71-C13C9D98167C}" type="datetimeFigureOut">
              <a:rPr lang="fi-FI" smtClean="0"/>
              <a:t>15.9.2014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EE3-DBD7-495B-B1E7-8A24C4468E85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8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AA09-62EE-4B6E-AA71-C13C9D98167C}" type="datetimeFigureOut">
              <a:rPr lang="fi-FI" smtClean="0"/>
              <a:t>15.9.2014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EE3-DBD7-495B-B1E7-8A24C4468E8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552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AA09-62EE-4B6E-AA71-C13C9D98167C}" type="datetimeFigureOut">
              <a:rPr lang="fi-FI" smtClean="0"/>
              <a:t>15.9.2014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EE3-DBD7-495B-B1E7-8A24C4468E85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9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AA09-62EE-4B6E-AA71-C13C9D98167C}" type="datetimeFigureOut">
              <a:rPr lang="fi-FI" smtClean="0"/>
              <a:t>15.9.2014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EE3-DBD7-495B-B1E7-8A24C4468E8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08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AA09-62EE-4B6E-AA71-C13C9D98167C}" type="datetimeFigureOut">
              <a:rPr lang="fi-FI" smtClean="0"/>
              <a:t>15.9.2014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EE3-DBD7-495B-B1E7-8A24C4468E8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280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AA09-62EE-4B6E-AA71-C13C9D98167C}" type="datetimeFigureOut">
              <a:rPr lang="fi-FI" smtClean="0"/>
              <a:t>15.9.2014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EE3-DBD7-495B-B1E7-8A24C4468E8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819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AA09-62EE-4B6E-AA71-C13C9D98167C}" type="datetimeFigureOut">
              <a:rPr lang="fi-FI" smtClean="0"/>
              <a:t>15.9.2014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EE3-DBD7-495B-B1E7-8A24C4468E8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079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AA09-62EE-4B6E-AA71-C13C9D98167C}" type="datetimeFigureOut">
              <a:rPr lang="fi-FI" smtClean="0"/>
              <a:t>15.9.2014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EE3-DBD7-495B-B1E7-8A24C4468E8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8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AA09-62EE-4B6E-AA71-C13C9D98167C}" type="datetimeFigureOut">
              <a:rPr lang="fi-FI" smtClean="0"/>
              <a:t>15.9.2014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EE3-DBD7-495B-B1E7-8A24C4468E85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7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F4AA09-62EE-4B6E-AA71-C13C9D98167C}" type="datetimeFigureOut">
              <a:rPr lang="fi-FI" smtClean="0"/>
              <a:t>15.9.2014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BC2EE3-DBD7-495B-B1E7-8A24C4468E85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33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Tee lähete </a:t>
            </a:r>
            <a:r>
              <a:rPr lang="fi-FI" dirty="0" err="1"/>
              <a:t>Wordillä</a:t>
            </a:r>
            <a:r>
              <a:rPr lang="fi-FI" dirty="0"/>
              <a:t/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sz="4000" dirty="0" smtClean="0"/>
              <a:t>Hitomi Ruoho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4182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267" y="1827869"/>
            <a:ext cx="5805768" cy="45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35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i">
  <a:themeElements>
    <a:clrScheme name="Integraali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ali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i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</TotalTime>
  <Words>5</Words>
  <Application>Microsoft Office PowerPoint</Application>
  <PresentationFormat>Laajakuva</PresentationFormat>
  <Paragraphs>2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Integraali</vt:lpstr>
      <vt:lpstr>Tee lähete Wordillä </vt:lpstr>
      <vt:lpstr>PowerPoint-esitys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 lähete Wordillä</dc:title>
  <dc:creator>Ruoho Hitomi</dc:creator>
  <cp:lastModifiedBy>Ruoho Hitomi</cp:lastModifiedBy>
  <cp:revision>3</cp:revision>
  <dcterms:created xsi:type="dcterms:W3CDTF">2014-09-15T10:23:14Z</dcterms:created>
  <dcterms:modified xsi:type="dcterms:W3CDTF">2014-09-15T10:59:17Z</dcterms:modified>
</cp:coreProperties>
</file>