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imetön osa" id="{22C4F93C-A189-4A5F-A527-5D8B3E3B717B}">
          <p14:sldIdLst>
            <p14:sldId id="257"/>
            <p14:sldId id="258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oho Hitomi" initials="RH" lastIdx="1" clrIdx="0">
    <p:extLst>
      <p:ext uri="{19B8F6BF-5375-455C-9EA6-DF929625EA0E}">
        <p15:presenceInfo xmlns:p15="http://schemas.microsoft.com/office/powerpoint/2012/main" userId="S-1-5-21-1816994342-174964208-533499384-404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2" y="-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smtClean="0"/>
              <a:t>Muokkaa alaotsikon perustyyliä napsautt.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9B62-B109-4EFE-8DCB-3A7A1396EA16}" type="datetimeFigureOut">
              <a:rPr lang="fi-FI" smtClean="0"/>
              <a:t>15.12.2014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BB7E4-FD71-4F14-865F-BF737A0F78F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20442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9B62-B109-4EFE-8DCB-3A7A1396EA16}" type="datetimeFigureOut">
              <a:rPr lang="fi-FI" smtClean="0"/>
              <a:t>15.12.2014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BB7E4-FD71-4F14-865F-BF737A0F78F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98344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9B62-B109-4EFE-8DCB-3A7A1396EA16}" type="datetimeFigureOut">
              <a:rPr lang="fi-FI" smtClean="0"/>
              <a:t>15.12.2014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BB7E4-FD71-4F14-865F-BF737A0F78F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9496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9B62-B109-4EFE-8DCB-3A7A1396EA16}" type="datetimeFigureOut">
              <a:rPr lang="fi-FI" smtClean="0"/>
              <a:t>15.12.2014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BB7E4-FD71-4F14-865F-BF737A0F78F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2633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9B62-B109-4EFE-8DCB-3A7A1396EA16}" type="datetimeFigureOut">
              <a:rPr lang="fi-FI" smtClean="0"/>
              <a:t>15.12.2014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BB7E4-FD71-4F14-865F-BF737A0F78F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97463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9B62-B109-4EFE-8DCB-3A7A1396EA16}" type="datetimeFigureOut">
              <a:rPr lang="fi-FI" smtClean="0"/>
              <a:t>15.12.2014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BB7E4-FD71-4F14-865F-BF737A0F78F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54651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9B62-B109-4EFE-8DCB-3A7A1396EA16}" type="datetimeFigureOut">
              <a:rPr lang="fi-FI" smtClean="0"/>
              <a:t>15.12.2014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BB7E4-FD71-4F14-865F-BF737A0F78F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41617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9B62-B109-4EFE-8DCB-3A7A1396EA16}" type="datetimeFigureOut">
              <a:rPr lang="fi-FI" smtClean="0"/>
              <a:t>15.12.2014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BB7E4-FD71-4F14-865F-BF737A0F78F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8547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9B62-B109-4EFE-8DCB-3A7A1396EA16}" type="datetimeFigureOut">
              <a:rPr lang="fi-FI" smtClean="0"/>
              <a:t>15.12.2014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BB7E4-FD71-4F14-865F-BF737A0F78F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20691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9B62-B109-4EFE-8DCB-3A7A1396EA16}" type="datetimeFigureOut">
              <a:rPr lang="fi-FI" smtClean="0"/>
              <a:t>15.12.2014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BB7E4-FD71-4F14-865F-BF737A0F78F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86074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9B62-B109-4EFE-8DCB-3A7A1396EA16}" type="datetimeFigureOut">
              <a:rPr lang="fi-FI" smtClean="0"/>
              <a:t>15.12.2014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BB7E4-FD71-4F14-865F-BF737A0F78F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66882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89B62-B109-4EFE-8DCB-3A7A1396EA16}" type="datetimeFigureOut">
              <a:rPr lang="fi-FI" smtClean="0"/>
              <a:t>15.12.2014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BB7E4-FD71-4F14-865F-BF737A0F78F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25218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uva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725" y="0"/>
            <a:ext cx="9753600" cy="731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" name="Kuva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379" y="177333"/>
            <a:ext cx="1303244" cy="183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340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uva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96" y="0"/>
            <a:ext cx="9753600" cy="731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Tekstiruutu 3"/>
          <p:cNvSpPr txBox="1"/>
          <p:nvPr/>
        </p:nvSpPr>
        <p:spPr>
          <a:xfrm>
            <a:off x="1171856" y="1894254"/>
            <a:ext cx="61318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8000" b="1" dirty="0" smtClean="0">
                <a:solidFill>
                  <a:schemeClr val="bg2"/>
                </a:solidFill>
                <a:latin typeface="Chiller" panose="04020404031007020602" pitchFamily="82" charset="0"/>
              </a:rPr>
              <a:t>Hyvää  joulua</a:t>
            </a:r>
            <a:endParaRPr lang="fi-FI" sz="8000" b="1" dirty="0">
              <a:solidFill>
                <a:schemeClr val="bg2"/>
              </a:solidFill>
              <a:latin typeface="Chiller" panose="04020404031007020602" pitchFamily="82" charset="0"/>
            </a:endParaRPr>
          </a:p>
        </p:txBody>
      </p:sp>
      <p:sp>
        <p:nvSpPr>
          <p:cNvPr id="5" name="Tekstiruutu 4"/>
          <p:cNvSpPr txBox="1"/>
          <p:nvPr/>
        </p:nvSpPr>
        <p:spPr>
          <a:xfrm>
            <a:off x="2981044" y="3461061"/>
            <a:ext cx="81612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8000" b="1" dirty="0" smtClean="0">
                <a:solidFill>
                  <a:schemeClr val="bg2"/>
                </a:solidFill>
                <a:latin typeface="Chiller" panose="04020404031007020602" pitchFamily="82" charset="0"/>
              </a:rPr>
              <a:t>Hyvää uutta vuotta</a:t>
            </a:r>
            <a:endParaRPr lang="fi-FI" sz="8000" b="1" dirty="0">
              <a:solidFill>
                <a:schemeClr val="bg2"/>
              </a:solidFill>
              <a:latin typeface="Chiller" panose="04020404031007020602" pitchFamily="82" charset="0"/>
            </a:endParaRPr>
          </a:p>
        </p:txBody>
      </p:sp>
      <p:sp>
        <p:nvSpPr>
          <p:cNvPr id="6" name="Tekstiruutu 5"/>
          <p:cNvSpPr txBox="1"/>
          <p:nvPr/>
        </p:nvSpPr>
        <p:spPr>
          <a:xfrm>
            <a:off x="5997108" y="6240835"/>
            <a:ext cx="50675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4800" dirty="0" smtClean="0">
                <a:latin typeface="Curlz MT" panose="04040404050702020202" pitchFamily="82" charset="0"/>
              </a:rPr>
              <a:t>Hitomi Ruoho</a:t>
            </a:r>
            <a:endParaRPr lang="fi-FI" sz="4800" dirty="0">
              <a:latin typeface="Curlz MT" panose="04040404050702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59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7</Words>
  <Application>Microsoft Office PowerPoint</Application>
  <PresentationFormat>Laajakuva</PresentationFormat>
  <Paragraphs>3</Paragraphs>
  <Slides>2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5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Chiller</vt:lpstr>
      <vt:lpstr>Curlz MT</vt:lpstr>
      <vt:lpstr>Office-teema</vt:lpstr>
      <vt:lpstr>PowerPoint-esitys</vt:lpstr>
      <vt:lpstr>PowerPoint-esitys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Ruoho Hitomi</dc:creator>
  <cp:lastModifiedBy>Ruoho Hitomi</cp:lastModifiedBy>
  <cp:revision>5</cp:revision>
  <dcterms:created xsi:type="dcterms:W3CDTF">2014-12-15T09:59:13Z</dcterms:created>
  <dcterms:modified xsi:type="dcterms:W3CDTF">2014-12-15T11:47:50Z</dcterms:modified>
</cp:coreProperties>
</file>