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6" r:id="rId2"/>
    <p:sldId id="258" r:id="rId3"/>
    <p:sldId id="265" r:id="rId4"/>
    <p:sldId id="261" r:id="rId5"/>
    <p:sldId id="272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71" r:id="rId16"/>
    <p:sldId id="269" r:id="rId17"/>
    <p:sldId id="279" r:id="rId18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Luckiest Guy" panose="02000506000000020004" pitchFamily="2" charset="0"/>
      <p:regular r:id="rId23"/>
    </p:embeddedFont>
    <p:embeddedFont>
      <p:font typeface="여기어때 잘난체" panose="020B0600000101010101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엽 전" initials="승전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50"/>
      </p:cViewPr>
      <p:guideLst>
        <p:guide orient="horz" pos="2158"/>
        <p:guide pos="3838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7B654C7-265A-41C9-B736-F96FB56BD881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91B0AD8-DB2C-4542-8E76-05126464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431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4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3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2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1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6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9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B0AD8-DB2C-4542-8E76-051264648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8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D998A97-3B00-48BB-A345-3C7BA31A13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8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C7783C-B213-4403-9065-1A36A562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BCA95-B070-4E61-82E1-16A2E101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91969-F3DD-4813-9004-AC78E4E47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E9D1-87E8-4F1D-86AE-B22B8BE20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5D132-E82E-4A74-8F76-C86B5C34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C239-1A5A-47DE-84AC-B3A42101A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3569DF-AFF1-4F7A-9262-899B5DB7402D}"/>
              </a:ext>
            </a:extLst>
          </p:cNvPr>
          <p:cNvSpPr/>
          <p:nvPr/>
        </p:nvSpPr>
        <p:spPr>
          <a:xfrm>
            <a:off x="-84100" y="3212709"/>
            <a:ext cx="12276100" cy="161926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1225D-16F1-4A81-8BD9-9BC08E477FD2}"/>
              </a:ext>
            </a:extLst>
          </p:cNvPr>
          <p:cNvSpPr txBox="1"/>
          <p:nvPr/>
        </p:nvSpPr>
        <p:spPr>
          <a:xfrm>
            <a:off x="3391883" y="1371889"/>
            <a:ext cx="5674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ln w="101600">
                  <a:solidFill>
                    <a:srgbClr val="550602"/>
                  </a:solidFill>
                </a:ln>
                <a:solidFill>
                  <a:srgbClr val="550602"/>
                </a:solidFill>
                <a:latin typeface="Luckiest Guy" panose="02000506000000020004" pitchFamily="2" charset="0"/>
              </a:rPr>
              <a:t>POKEMON</a:t>
            </a:r>
            <a:endParaRPr lang="ko-KR" altLang="en-US" sz="9600" dirty="0">
              <a:ln w="101600">
                <a:solidFill>
                  <a:srgbClr val="550602"/>
                </a:solidFill>
              </a:ln>
              <a:solidFill>
                <a:srgbClr val="550602"/>
              </a:solidFill>
              <a:latin typeface="Luckiest Guy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5F616-E18C-492A-A197-37259CCB53C3}"/>
              </a:ext>
            </a:extLst>
          </p:cNvPr>
          <p:cNvSpPr txBox="1"/>
          <p:nvPr/>
        </p:nvSpPr>
        <p:spPr>
          <a:xfrm>
            <a:off x="3391884" y="1371889"/>
            <a:ext cx="5674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FDB44"/>
                </a:solidFill>
                <a:latin typeface="Luckiest Guy" panose="02000506000000020004" pitchFamily="2" charset="0"/>
              </a:rPr>
              <a:t>POKEMON</a:t>
            </a:r>
            <a:endParaRPr lang="ko-KR" altLang="en-US" sz="9600" dirty="0">
              <a:solidFill>
                <a:srgbClr val="FFDB44"/>
              </a:solidFill>
              <a:latin typeface="Luckiest Guy" panose="02000506000000020004" pitchFamily="2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64DD88-B44D-4C16-A4D1-A0A6DDD48CBA}"/>
              </a:ext>
            </a:extLst>
          </p:cNvPr>
          <p:cNvSpPr/>
          <p:nvPr/>
        </p:nvSpPr>
        <p:spPr>
          <a:xfrm>
            <a:off x="4001407" y="2982522"/>
            <a:ext cx="4455885" cy="596900"/>
          </a:xfrm>
          <a:prstGeom prst="roundRect">
            <a:avLst>
              <a:gd name="adj" fmla="val 50000"/>
            </a:avLst>
          </a:prstGeom>
          <a:solidFill>
            <a:srgbClr val="FF4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95A328-4335-447D-B2FD-5380455B83C8}"/>
              </a:ext>
            </a:extLst>
          </p:cNvPr>
          <p:cNvGrpSpPr/>
          <p:nvPr/>
        </p:nvGrpSpPr>
        <p:grpSpPr>
          <a:xfrm>
            <a:off x="2981890" y="1163107"/>
            <a:ext cx="265568" cy="417563"/>
            <a:chOff x="1923483" y="1383796"/>
            <a:chExt cx="265568" cy="41756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FB42FD0-A49A-4929-A8B0-C19DD315502A}"/>
                </a:ext>
              </a:extLst>
            </p:cNvPr>
            <p:cNvSpPr/>
            <p:nvPr/>
          </p:nvSpPr>
          <p:spPr>
            <a:xfrm>
              <a:off x="1923483" y="1383796"/>
              <a:ext cx="161926" cy="161926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7FDD5C7-F976-4516-BD99-7CAE0D1087AC}"/>
                </a:ext>
              </a:extLst>
            </p:cNvPr>
            <p:cNvSpPr/>
            <p:nvPr/>
          </p:nvSpPr>
          <p:spPr>
            <a:xfrm>
              <a:off x="1975304" y="1743075"/>
              <a:ext cx="58284" cy="58284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5B08A4-0A76-4858-8C41-17DFA4B83A72}"/>
                </a:ext>
              </a:extLst>
            </p:cNvPr>
            <p:cNvSpPr/>
            <p:nvPr/>
          </p:nvSpPr>
          <p:spPr>
            <a:xfrm>
              <a:off x="2085409" y="1603715"/>
              <a:ext cx="103642" cy="103642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4A0D02-39FC-4528-96C1-A78E499EF048}"/>
              </a:ext>
            </a:extLst>
          </p:cNvPr>
          <p:cNvGrpSpPr/>
          <p:nvPr/>
        </p:nvGrpSpPr>
        <p:grpSpPr>
          <a:xfrm>
            <a:off x="8947511" y="2524637"/>
            <a:ext cx="527496" cy="378942"/>
            <a:chOff x="2945351" y="4730230"/>
            <a:chExt cx="527496" cy="37894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1371F5-FB1E-411A-8F0A-5FAC71D6FE80}"/>
                </a:ext>
              </a:extLst>
            </p:cNvPr>
            <p:cNvSpPr/>
            <p:nvPr/>
          </p:nvSpPr>
          <p:spPr>
            <a:xfrm rot="7498294">
              <a:off x="3310921" y="4947246"/>
              <a:ext cx="161926" cy="161926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C97843-81D0-4639-83B2-3C106F470127}"/>
                </a:ext>
              </a:extLst>
            </p:cNvPr>
            <p:cNvSpPr/>
            <p:nvPr/>
          </p:nvSpPr>
          <p:spPr>
            <a:xfrm rot="7498294">
              <a:off x="3249991" y="4730230"/>
              <a:ext cx="58284" cy="58284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3A2808-F7F9-42CE-958B-115D4BF54728}"/>
                </a:ext>
              </a:extLst>
            </p:cNvPr>
            <p:cNvSpPr/>
            <p:nvPr/>
          </p:nvSpPr>
          <p:spPr>
            <a:xfrm rot="7498294">
              <a:off x="2945351" y="4935178"/>
              <a:ext cx="103642" cy="103642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94B91AA-1898-4F82-AF3C-7D5E83D3C325}"/>
              </a:ext>
            </a:extLst>
          </p:cNvPr>
          <p:cNvSpPr txBox="1"/>
          <p:nvPr/>
        </p:nvSpPr>
        <p:spPr>
          <a:xfrm>
            <a:off x="4958809" y="3032062"/>
            <a:ext cx="254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6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추천 </a:t>
            </a:r>
            <a:r>
              <a:rPr lang="ko-KR" altLang="en-US" sz="2800" dirty="0" err="1">
                <a:solidFill>
                  <a:srgbClr val="FFF6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챗봇</a:t>
            </a:r>
            <a:endParaRPr lang="ko-KR" altLang="en-US" sz="2800" dirty="0">
              <a:solidFill>
                <a:srgbClr val="FFF6E7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6A56B6F-FB74-4D6C-8D14-1437DE4E53E1}"/>
              </a:ext>
            </a:extLst>
          </p:cNvPr>
          <p:cNvSpPr/>
          <p:nvPr/>
        </p:nvSpPr>
        <p:spPr>
          <a:xfrm>
            <a:off x="4211518" y="1761812"/>
            <a:ext cx="843876" cy="843872"/>
          </a:xfrm>
          <a:prstGeom prst="ellipse">
            <a:avLst/>
          </a:prstGeom>
          <a:noFill/>
          <a:ln w="57150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408C6BF9-565B-4585-922A-2FC4E989AC0A}"/>
              </a:ext>
            </a:extLst>
          </p:cNvPr>
          <p:cNvSpPr/>
          <p:nvPr/>
        </p:nvSpPr>
        <p:spPr>
          <a:xfrm>
            <a:off x="4225385" y="2145338"/>
            <a:ext cx="816143" cy="76817"/>
          </a:xfrm>
          <a:custGeom>
            <a:avLst/>
            <a:gdLst>
              <a:gd name="connsiteX0" fmla="*/ 5908 w 1239322"/>
              <a:gd name="connsiteY0" fmla="*/ 0 h 117210"/>
              <a:gd name="connsiteX1" fmla="*/ 1233414 w 1239322"/>
              <a:gd name="connsiteY1" fmla="*/ 0 h 117210"/>
              <a:gd name="connsiteX2" fmla="*/ 1239322 w 1239322"/>
              <a:gd name="connsiteY2" fmla="*/ 58606 h 117210"/>
              <a:gd name="connsiteX3" fmla="*/ 1233414 w 1239322"/>
              <a:gd name="connsiteY3" fmla="*/ 117210 h 117210"/>
              <a:gd name="connsiteX4" fmla="*/ 5908 w 1239322"/>
              <a:gd name="connsiteY4" fmla="*/ 117210 h 117210"/>
              <a:gd name="connsiteX5" fmla="*/ 0 w 1239322"/>
              <a:gd name="connsiteY5" fmla="*/ 58606 h 117210"/>
              <a:gd name="connsiteX6" fmla="*/ 5908 w 1239322"/>
              <a:gd name="connsiteY6" fmla="*/ 0 h 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322" h="117210">
                <a:moveTo>
                  <a:pt x="5908" y="0"/>
                </a:moveTo>
                <a:lnTo>
                  <a:pt x="1233414" y="0"/>
                </a:lnTo>
                <a:lnTo>
                  <a:pt x="1239322" y="58606"/>
                </a:lnTo>
                <a:lnTo>
                  <a:pt x="1233414" y="117210"/>
                </a:lnTo>
                <a:lnTo>
                  <a:pt x="5908" y="117210"/>
                </a:lnTo>
                <a:lnTo>
                  <a:pt x="0" y="58606"/>
                </a:lnTo>
                <a:lnTo>
                  <a:pt x="5908" y="0"/>
                </a:lnTo>
                <a:close/>
              </a:path>
            </a:pathLst>
          </a:cu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2CA89BB7-D584-42EF-B5BD-36022514090F}"/>
              </a:ext>
            </a:extLst>
          </p:cNvPr>
          <p:cNvSpPr/>
          <p:nvPr/>
        </p:nvSpPr>
        <p:spPr>
          <a:xfrm>
            <a:off x="4229294" y="1777632"/>
            <a:ext cx="808362" cy="367706"/>
          </a:xfrm>
          <a:custGeom>
            <a:avLst/>
            <a:gdLst>
              <a:gd name="connsiteX0" fmla="*/ 613753 w 1227506"/>
              <a:gd name="connsiteY0" fmla="*/ 0 h 561055"/>
              <a:gd name="connsiteX1" fmla="*/ 1220825 w 1227506"/>
              <a:gd name="connsiteY1" fmla="*/ 494778 h 561055"/>
              <a:gd name="connsiteX2" fmla="*/ 1227506 w 1227506"/>
              <a:gd name="connsiteY2" fmla="*/ 561055 h 561055"/>
              <a:gd name="connsiteX3" fmla="*/ 0 w 1227506"/>
              <a:gd name="connsiteY3" fmla="*/ 561055 h 561055"/>
              <a:gd name="connsiteX4" fmla="*/ 6681 w 1227506"/>
              <a:gd name="connsiteY4" fmla="*/ 494778 h 561055"/>
              <a:gd name="connsiteX5" fmla="*/ 613753 w 1227506"/>
              <a:gd name="connsiteY5" fmla="*/ 0 h 5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5">
                <a:moveTo>
                  <a:pt x="613753" y="0"/>
                </a:moveTo>
                <a:cubicBezTo>
                  <a:pt x="913204" y="0"/>
                  <a:pt x="1163044" y="212409"/>
                  <a:pt x="1220825" y="494778"/>
                </a:cubicBezTo>
                <a:lnTo>
                  <a:pt x="1227506" y="561055"/>
                </a:lnTo>
                <a:lnTo>
                  <a:pt x="0" y="561055"/>
                </a:lnTo>
                <a:lnTo>
                  <a:pt x="6681" y="494778"/>
                </a:lnTo>
                <a:cubicBezTo>
                  <a:pt x="64463" y="212409"/>
                  <a:pt x="314303" y="0"/>
                  <a:pt x="613753" y="0"/>
                </a:cubicBezTo>
                <a:close/>
              </a:path>
            </a:pathLst>
          </a:custGeom>
          <a:solidFill>
            <a:srgbClr val="FF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10F4CB1-6017-415E-A25B-18AB27C54F7F}"/>
              </a:ext>
            </a:extLst>
          </p:cNvPr>
          <p:cNvSpPr/>
          <p:nvPr/>
        </p:nvSpPr>
        <p:spPr>
          <a:xfrm>
            <a:off x="4229294" y="2222156"/>
            <a:ext cx="808362" cy="367707"/>
          </a:xfrm>
          <a:custGeom>
            <a:avLst/>
            <a:gdLst>
              <a:gd name="connsiteX0" fmla="*/ 0 w 1227506"/>
              <a:gd name="connsiteY0" fmla="*/ 0 h 561057"/>
              <a:gd name="connsiteX1" fmla="*/ 1227506 w 1227506"/>
              <a:gd name="connsiteY1" fmla="*/ 0 h 561057"/>
              <a:gd name="connsiteX2" fmla="*/ 1220825 w 1227506"/>
              <a:gd name="connsiteY2" fmla="*/ 66279 h 561057"/>
              <a:gd name="connsiteX3" fmla="*/ 613753 w 1227506"/>
              <a:gd name="connsiteY3" fmla="*/ 561057 h 561057"/>
              <a:gd name="connsiteX4" fmla="*/ 6681 w 1227506"/>
              <a:gd name="connsiteY4" fmla="*/ 66279 h 561057"/>
              <a:gd name="connsiteX5" fmla="*/ 0 w 1227506"/>
              <a:gd name="connsiteY5" fmla="*/ 0 h 5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7">
                <a:moveTo>
                  <a:pt x="0" y="0"/>
                </a:moveTo>
                <a:lnTo>
                  <a:pt x="1227506" y="0"/>
                </a:lnTo>
                <a:lnTo>
                  <a:pt x="1220825" y="66279"/>
                </a:lnTo>
                <a:cubicBezTo>
                  <a:pt x="1163044" y="348648"/>
                  <a:pt x="913204" y="561057"/>
                  <a:pt x="613753" y="561057"/>
                </a:cubicBezTo>
                <a:cubicBezTo>
                  <a:pt x="314303" y="561057"/>
                  <a:pt x="64463" y="348648"/>
                  <a:pt x="6681" y="662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939CF5-BB95-4320-87AB-E18B89ACEE39}"/>
              </a:ext>
            </a:extLst>
          </p:cNvPr>
          <p:cNvGrpSpPr/>
          <p:nvPr/>
        </p:nvGrpSpPr>
        <p:grpSpPr>
          <a:xfrm>
            <a:off x="4468692" y="2018990"/>
            <a:ext cx="329528" cy="329518"/>
            <a:chOff x="4525399" y="2075694"/>
            <a:chExt cx="216113" cy="21610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860F3C3-BCBB-4D7A-8D47-99DC540BC685}"/>
                </a:ext>
              </a:extLst>
            </p:cNvPr>
            <p:cNvSpPr/>
            <p:nvPr/>
          </p:nvSpPr>
          <p:spPr>
            <a:xfrm>
              <a:off x="4525399" y="2075694"/>
              <a:ext cx="216113" cy="216109"/>
            </a:xfrm>
            <a:prstGeom prst="ellipse">
              <a:avLst/>
            </a:prstGeom>
            <a:solidFill>
              <a:srgbClr val="550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5FEAD1-5EDF-4BD7-A25C-A36B8D85AB55}"/>
                </a:ext>
              </a:extLst>
            </p:cNvPr>
            <p:cNvSpPr/>
            <p:nvPr/>
          </p:nvSpPr>
          <p:spPr>
            <a:xfrm>
              <a:off x="4566209" y="2116503"/>
              <a:ext cx="134494" cy="134492"/>
            </a:xfrm>
            <a:prstGeom prst="ellipse">
              <a:avLst/>
            </a:prstGeom>
            <a:solidFill>
              <a:srgbClr val="FFF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97E593F5-CB84-432E-9DDC-0E51D02CD144}"/>
              </a:ext>
            </a:extLst>
          </p:cNvPr>
          <p:cNvSpPr/>
          <p:nvPr/>
        </p:nvSpPr>
        <p:spPr>
          <a:xfrm rot="13500000">
            <a:off x="6015036" y="1470710"/>
            <a:ext cx="161926" cy="219919"/>
          </a:xfrm>
          <a:prstGeom prst="triangle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060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A1936F-195E-69C5-99C5-F28C6D66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10" y="2935367"/>
            <a:ext cx="3633578" cy="4338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A6A37B-450B-C338-138E-819A74298938}"/>
              </a:ext>
            </a:extLst>
          </p:cNvPr>
          <p:cNvSpPr txBox="1"/>
          <p:nvPr/>
        </p:nvSpPr>
        <p:spPr>
          <a:xfrm>
            <a:off x="5055394" y="6228368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오박사의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게임 추천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487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00233" y="3293489"/>
            <a:ext cx="814647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03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CE168B-30A1-DFDE-0087-5A43ED20FD9E}"/>
              </a:ext>
            </a:extLst>
          </p:cNvPr>
          <p:cNvSpPr txBox="1"/>
          <p:nvPr/>
        </p:nvSpPr>
        <p:spPr>
          <a:xfrm>
            <a:off x="9008607" y="3644566"/>
            <a:ext cx="2040194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4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 구현 </a:t>
            </a:r>
            <a:endParaRPr lang="en-US" altLang="ko-KR" sz="14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B7418-9AE5-AFAC-1B42-36A557A3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58" y="1691215"/>
            <a:ext cx="6946700" cy="49854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854254" y="3405937"/>
            <a:ext cx="2174674" cy="497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81473" y="4853591"/>
            <a:ext cx="1720159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00233" y="3293489"/>
            <a:ext cx="814647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03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CE168B-30A1-DFDE-0087-5A43ED20FD9E}"/>
              </a:ext>
            </a:extLst>
          </p:cNvPr>
          <p:cNvSpPr txBox="1"/>
          <p:nvPr/>
        </p:nvSpPr>
        <p:spPr>
          <a:xfrm>
            <a:off x="9008607" y="3644566"/>
            <a:ext cx="2040194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4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 구현 </a:t>
            </a:r>
            <a:endParaRPr lang="en-US" altLang="ko-KR" sz="14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CBF664-3AB2-6981-CED4-F23BDEE4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89" y="2274731"/>
            <a:ext cx="7336443" cy="3786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11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508290" y="2391881"/>
            <a:ext cx="1488408" cy="650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00817" y="3215656"/>
            <a:ext cx="1412340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08289" y="4944126"/>
            <a:ext cx="764131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754763" y="3374419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10235525" y="3368905"/>
            <a:ext cx="814647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03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CE168B-30A1-DFDE-0087-5A43ED20FD9E}"/>
              </a:ext>
            </a:extLst>
          </p:cNvPr>
          <p:cNvSpPr txBox="1"/>
          <p:nvPr/>
        </p:nvSpPr>
        <p:spPr>
          <a:xfrm>
            <a:off x="9743899" y="3719982"/>
            <a:ext cx="2040194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4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 구현 </a:t>
            </a:r>
            <a:endParaRPr lang="en-US" altLang="ko-KR" sz="14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F415C2-8408-FA0B-AF89-05A7FD45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5" y="1845835"/>
            <a:ext cx="8687438" cy="47151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12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44024" y="4364704"/>
            <a:ext cx="1176951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4642718" y="976370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수행 결과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7F7FBBE5-E1F8-414E-9E2F-F20EB4B9EF0F}"/>
              </a:ext>
            </a:extLst>
          </p:cNvPr>
          <p:cNvSpPr/>
          <p:nvPr/>
        </p:nvSpPr>
        <p:spPr>
          <a:xfrm rot="5400000">
            <a:off x="6332409" y="4206541"/>
            <a:ext cx="611033" cy="540111"/>
          </a:xfrm>
          <a:prstGeom prst="triangle">
            <a:avLst/>
          </a:prstGeom>
          <a:solidFill>
            <a:srgbClr val="590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0395C8C-4B4A-47CA-9900-B494DB8267E2}"/>
              </a:ext>
            </a:extLst>
          </p:cNvPr>
          <p:cNvCxnSpPr>
            <a:cxnSpLocks/>
          </p:cNvCxnSpPr>
          <p:nvPr/>
        </p:nvCxnSpPr>
        <p:spPr>
          <a:xfrm>
            <a:off x="7612058" y="3387494"/>
            <a:ext cx="3559525" cy="0"/>
          </a:xfrm>
          <a:prstGeom prst="line">
            <a:avLst/>
          </a:prstGeom>
          <a:ln w="12700">
            <a:solidFill>
              <a:srgbClr val="590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5D5DC1-99ED-4B97-8752-4AD4029F4C63}"/>
              </a:ext>
            </a:extLst>
          </p:cNvPr>
          <p:cNvSpPr txBox="1"/>
          <p:nvPr/>
        </p:nvSpPr>
        <p:spPr>
          <a:xfrm>
            <a:off x="7625297" y="3488634"/>
            <a:ext cx="3367381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 입력부터 </a:t>
            </a:r>
            <a:endParaRPr lang="en-US" altLang="ko-KR" sz="32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긴 문장까지</a:t>
            </a:r>
            <a:endParaRPr lang="en-US" altLang="ko-KR" sz="32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 가능</a:t>
            </a:r>
            <a:r>
              <a:rPr lang="en-US" altLang="ko-KR" sz="32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51442D6-6C54-4ABA-BA53-DAE5D6AC9A5F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7BE3C15-1449-4932-8176-309E725F304F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A85049-FB4A-469D-811E-836BC193C1DA}"/>
                </a:ext>
              </a:extLst>
            </p:cNvPr>
            <p:cNvSpPr txBox="1"/>
            <p:nvPr/>
          </p:nvSpPr>
          <p:spPr>
            <a:xfrm>
              <a:off x="5822527" y="359089"/>
              <a:ext cx="546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04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3A28E89-AF4F-C4FA-BA7F-C0FD6642A23F}"/>
              </a:ext>
            </a:extLst>
          </p:cNvPr>
          <p:cNvCxnSpPr>
            <a:cxnSpLocks/>
          </p:cNvCxnSpPr>
          <p:nvPr/>
        </p:nvCxnSpPr>
        <p:spPr>
          <a:xfrm>
            <a:off x="7592180" y="5616370"/>
            <a:ext cx="3559525" cy="0"/>
          </a:xfrm>
          <a:prstGeom prst="line">
            <a:avLst/>
          </a:prstGeom>
          <a:ln w="12700">
            <a:solidFill>
              <a:srgbClr val="590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2C22D3-818D-F8E6-7DB9-A9B9CC7C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" y="1741987"/>
            <a:ext cx="5009321" cy="48030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741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4304483" y="987945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기대효과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87138-5225-4E20-9DFE-8914237B175D}"/>
              </a:ext>
            </a:extLst>
          </p:cNvPr>
          <p:cNvSpPr/>
          <p:nvPr/>
        </p:nvSpPr>
        <p:spPr>
          <a:xfrm>
            <a:off x="1897086" y="2278696"/>
            <a:ext cx="4138738" cy="3924300"/>
          </a:xfrm>
          <a:prstGeom prst="rect">
            <a:avLst/>
          </a:prstGeom>
          <a:solidFill>
            <a:srgbClr val="D43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9ADB58-2E68-4796-8A97-CFFE8396CE9F}"/>
              </a:ext>
            </a:extLst>
          </p:cNvPr>
          <p:cNvSpPr/>
          <p:nvPr/>
        </p:nvSpPr>
        <p:spPr>
          <a:xfrm>
            <a:off x="6035824" y="2278696"/>
            <a:ext cx="4138738" cy="3924300"/>
          </a:xfrm>
          <a:prstGeom prst="rect">
            <a:avLst/>
          </a:prstGeom>
          <a:solidFill>
            <a:srgbClr val="FFD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ED204-B19C-4CF2-8159-B540DBB64CEB}"/>
              </a:ext>
            </a:extLst>
          </p:cNvPr>
          <p:cNvSpPr/>
          <p:nvPr/>
        </p:nvSpPr>
        <p:spPr>
          <a:xfrm>
            <a:off x="3267210" y="3048392"/>
            <a:ext cx="5537229" cy="59690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DD083-CE8E-4E8E-9BAA-0245B8C131EB}"/>
              </a:ext>
            </a:extLst>
          </p:cNvPr>
          <p:cNvSpPr/>
          <p:nvPr/>
        </p:nvSpPr>
        <p:spPr>
          <a:xfrm>
            <a:off x="3267210" y="3697888"/>
            <a:ext cx="5537229" cy="59690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805D70-54CC-4E86-A2FA-46FEA4915939}"/>
              </a:ext>
            </a:extLst>
          </p:cNvPr>
          <p:cNvSpPr/>
          <p:nvPr/>
        </p:nvSpPr>
        <p:spPr>
          <a:xfrm>
            <a:off x="3267210" y="4343471"/>
            <a:ext cx="5537229" cy="59690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A0B78E-C21D-4E8B-97C4-611540AF1439}"/>
              </a:ext>
            </a:extLst>
          </p:cNvPr>
          <p:cNvSpPr/>
          <p:nvPr/>
        </p:nvSpPr>
        <p:spPr>
          <a:xfrm>
            <a:off x="3267210" y="4989054"/>
            <a:ext cx="5537229" cy="59690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80C2E4-B1E9-4B7A-8053-B1935D7CE4E8}"/>
              </a:ext>
            </a:extLst>
          </p:cNvPr>
          <p:cNvSpPr txBox="1"/>
          <p:nvPr/>
        </p:nvSpPr>
        <p:spPr>
          <a:xfrm>
            <a:off x="3267210" y="3116010"/>
            <a:ext cx="541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더 많은 게임 리뷰 사이트로 확장 가능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E4EB70-643B-4585-9235-9515ED28852D}"/>
              </a:ext>
            </a:extLst>
          </p:cNvPr>
          <p:cNvSpPr txBox="1"/>
          <p:nvPr/>
        </p:nvSpPr>
        <p:spPr>
          <a:xfrm>
            <a:off x="3267210" y="5061042"/>
            <a:ext cx="553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챗봇</a:t>
            </a:r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시스템으로 반응은 더 신속하게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36D2F9-3C94-4693-B11D-7A0C78D898E7}"/>
              </a:ext>
            </a:extLst>
          </p:cNvPr>
          <p:cNvSpPr txBox="1"/>
          <p:nvPr/>
        </p:nvSpPr>
        <p:spPr>
          <a:xfrm>
            <a:off x="3256365" y="3777861"/>
            <a:ext cx="5596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게임 아닌 다른 사이트의 리뷰 분석도 가능</a:t>
            </a:r>
            <a:r>
              <a:rPr lang="en-US" altLang="ko-KR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D98684-C865-48E7-9407-48375988ACA6}"/>
              </a:ext>
            </a:extLst>
          </p:cNvPr>
          <p:cNvSpPr txBox="1"/>
          <p:nvPr/>
        </p:nvSpPr>
        <p:spPr>
          <a:xfrm>
            <a:off x="3312927" y="4422144"/>
            <a:ext cx="541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기존 사이트보다  구체적인 검색 가능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pic>
        <p:nvPicPr>
          <p:cNvPr id="42" name="Picture 2" descr="닌텐도, '포켓몬Go'로 주가 58% 상승! | 사이다경제">
            <a:extLst>
              <a:ext uri="{FF2B5EF4-FFF2-40B4-BE49-F238E27FC236}">
                <a16:creationId xmlns:a16="http://schemas.microsoft.com/office/drawing/2014/main" id="{7D4DE4DB-BC95-4B2D-B895-9272D89F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009" y="2937576"/>
            <a:ext cx="2259198" cy="222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지금 속초가면 파이리 잡을 수 있냨ㅋㅋㅋ : 헝그리앱 모바일 자유게시판">
            <a:extLst>
              <a:ext uri="{FF2B5EF4-FFF2-40B4-BE49-F238E27FC236}">
                <a16:creationId xmlns:a16="http://schemas.microsoft.com/office/drawing/2014/main" id="{E00C1C8B-4845-4928-B229-7739B09B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5" y="3042495"/>
            <a:ext cx="2315269" cy="2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0E183AF-E7EE-4342-9525-2D33C89A7BF2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308BFE2-7A01-461F-8830-6020D1B678C1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2E5F43-1E82-4D2C-867C-96F08F0C1828}"/>
                </a:ext>
              </a:extLst>
            </p:cNvPr>
            <p:cNvSpPr txBox="1"/>
            <p:nvPr/>
          </p:nvSpPr>
          <p:spPr>
            <a:xfrm>
              <a:off x="5822527" y="359089"/>
              <a:ext cx="546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04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183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13CD5D-2FC1-5AEA-5E56-9FD9F80A4DF8}"/>
              </a:ext>
            </a:extLst>
          </p:cNvPr>
          <p:cNvSpPr/>
          <p:nvPr/>
        </p:nvSpPr>
        <p:spPr>
          <a:xfrm>
            <a:off x="6196243" y="2286179"/>
            <a:ext cx="4311335" cy="4004759"/>
          </a:xfrm>
          <a:prstGeom prst="rect">
            <a:avLst/>
          </a:prstGeom>
          <a:solidFill>
            <a:srgbClr val="8B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4131359" y="987945"/>
            <a:ext cx="3929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후기 및 느낀 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9ADB58-2E68-4796-8A97-CFFE8396CE9F}"/>
              </a:ext>
            </a:extLst>
          </p:cNvPr>
          <p:cNvSpPr/>
          <p:nvPr/>
        </p:nvSpPr>
        <p:spPr>
          <a:xfrm>
            <a:off x="2057378" y="2278695"/>
            <a:ext cx="4311335" cy="4004759"/>
          </a:xfrm>
          <a:prstGeom prst="rect">
            <a:avLst/>
          </a:prstGeom>
          <a:solidFill>
            <a:srgbClr val="FFD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ED204-B19C-4CF2-8159-B540DBB64CEB}"/>
              </a:ext>
            </a:extLst>
          </p:cNvPr>
          <p:cNvSpPr/>
          <p:nvPr/>
        </p:nvSpPr>
        <p:spPr>
          <a:xfrm>
            <a:off x="3384701" y="2647731"/>
            <a:ext cx="5768147" cy="609138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DD083-CE8E-4E8E-9BAA-0245B8C131EB}"/>
              </a:ext>
            </a:extLst>
          </p:cNvPr>
          <p:cNvSpPr/>
          <p:nvPr/>
        </p:nvSpPr>
        <p:spPr>
          <a:xfrm>
            <a:off x="3379504" y="3361000"/>
            <a:ext cx="5768147" cy="609138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805D70-54CC-4E86-A2FA-46FEA4915939}"/>
              </a:ext>
            </a:extLst>
          </p:cNvPr>
          <p:cNvSpPr/>
          <p:nvPr/>
        </p:nvSpPr>
        <p:spPr>
          <a:xfrm>
            <a:off x="3379504" y="4054710"/>
            <a:ext cx="5768147" cy="609138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A0B78E-C21D-4E8B-97C4-611540AF1439}"/>
              </a:ext>
            </a:extLst>
          </p:cNvPr>
          <p:cNvSpPr/>
          <p:nvPr/>
        </p:nvSpPr>
        <p:spPr>
          <a:xfrm>
            <a:off x="3379504" y="4748415"/>
            <a:ext cx="5768147" cy="609138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80C2E4-B1E9-4B7A-8053-B1935D7CE4E8}"/>
              </a:ext>
            </a:extLst>
          </p:cNvPr>
          <p:cNvSpPr txBox="1"/>
          <p:nvPr/>
        </p:nvSpPr>
        <p:spPr>
          <a:xfrm>
            <a:off x="3299294" y="2730999"/>
            <a:ext cx="600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팀원들과 협력하며  목표를 달성하는 경험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36D2F9-3C94-4693-B11D-7A0C78D898E7}"/>
              </a:ext>
            </a:extLst>
          </p:cNvPr>
          <p:cNvSpPr txBox="1"/>
          <p:nvPr/>
        </p:nvSpPr>
        <p:spPr>
          <a:xfrm>
            <a:off x="3400742" y="3440976"/>
            <a:ext cx="5830371" cy="45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배운 이론을 구현까지 해볼 수 있었던 기회</a:t>
            </a:r>
            <a:r>
              <a:rPr lang="en-US" altLang="ko-KR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D98684-C865-48E7-9407-48375988ACA6}"/>
              </a:ext>
            </a:extLst>
          </p:cNvPr>
          <p:cNvSpPr txBox="1"/>
          <p:nvPr/>
        </p:nvSpPr>
        <p:spPr>
          <a:xfrm>
            <a:off x="3441263" y="4117343"/>
            <a:ext cx="5645602" cy="47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비전공자의 두려움을 깰 수 있었던 경험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pic>
        <p:nvPicPr>
          <p:cNvPr id="42" name="Picture 2" descr="닌텐도, '포켓몬Go'로 주가 58% 상승! | 사이다경제">
            <a:extLst>
              <a:ext uri="{FF2B5EF4-FFF2-40B4-BE49-F238E27FC236}">
                <a16:creationId xmlns:a16="http://schemas.microsoft.com/office/drawing/2014/main" id="{7D4DE4DB-BC95-4B2D-B895-9272D89F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8" y="2885508"/>
            <a:ext cx="2353413" cy="23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0E183AF-E7EE-4342-9525-2D33C89A7BF2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308BFE2-7A01-461F-8830-6020D1B678C1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2E5F43-1E82-4D2C-867C-96F08F0C1828}"/>
                </a:ext>
              </a:extLst>
            </p:cNvPr>
            <p:cNvSpPr txBox="1"/>
            <p:nvPr/>
          </p:nvSpPr>
          <p:spPr>
            <a:xfrm>
              <a:off x="5824131" y="35908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05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1" name="Picture 2" descr="요즘 대세는 꼬부기상인 쁘걸의 꼬북좌! 다른 거북이 캐릭터는 또 누가 있을까?🐢 | 콜리(Colley)">
            <a:extLst>
              <a:ext uri="{FF2B5EF4-FFF2-40B4-BE49-F238E27FC236}">
                <a16:creationId xmlns:a16="http://schemas.microsoft.com/office/drawing/2014/main" id="{FB04BCA3-4B2C-B001-4986-FF1884B5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59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008" y="2945059"/>
            <a:ext cx="2476059" cy="24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0820EA-8A6F-D746-39EB-9DAA4BF2225B}"/>
              </a:ext>
            </a:extLst>
          </p:cNvPr>
          <p:cNvSpPr/>
          <p:nvPr/>
        </p:nvSpPr>
        <p:spPr>
          <a:xfrm>
            <a:off x="3403567" y="5458392"/>
            <a:ext cx="5768147" cy="609138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C81B0-36EE-BEAC-291E-E3963CB7E76B}"/>
              </a:ext>
            </a:extLst>
          </p:cNvPr>
          <p:cNvSpPr txBox="1"/>
          <p:nvPr/>
        </p:nvSpPr>
        <p:spPr>
          <a:xfrm>
            <a:off x="3449284" y="5537065"/>
            <a:ext cx="564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새로운 패키지의 활용 경험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0207A-8248-BF66-C78F-B3848A5121D8}"/>
              </a:ext>
            </a:extLst>
          </p:cNvPr>
          <p:cNvSpPr txBox="1"/>
          <p:nvPr/>
        </p:nvSpPr>
        <p:spPr>
          <a:xfrm>
            <a:off x="3457306" y="4823194"/>
            <a:ext cx="564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모델링과 </a:t>
            </a:r>
            <a:r>
              <a:rPr lang="ko-KR" altLang="en-US" sz="2400" dirty="0" err="1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크롤링</a:t>
            </a:r>
            <a:r>
              <a: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구현의 어려움</a:t>
            </a:r>
            <a:r>
              <a: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55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6C4206-5B3D-6982-783E-5EC9352FE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11" y="3784177"/>
            <a:ext cx="3633578" cy="4190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A9820-0E4F-BB9B-F538-5AF19A5A1EC6}"/>
              </a:ext>
            </a:extLst>
          </p:cNvPr>
          <p:cNvSpPr txBox="1"/>
          <p:nvPr/>
        </p:nvSpPr>
        <p:spPr>
          <a:xfrm>
            <a:off x="3356288" y="4342258"/>
            <a:ext cx="56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들어줘서 고맙구나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 다음 조로 </a:t>
            </a:r>
            <a:r>
              <a:rPr lang="ko-KR" altLang="en-US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이동하렴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3D91A-FF41-B7D8-27B0-42A862945E23}"/>
              </a:ext>
            </a:extLst>
          </p:cNvPr>
          <p:cNvSpPr txBox="1"/>
          <p:nvPr/>
        </p:nvSpPr>
        <p:spPr>
          <a:xfrm>
            <a:off x="2817389" y="2493558"/>
            <a:ext cx="6745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</a:t>
            </a:r>
            <a:r>
              <a:rPr lang="en-US" altLang="ko-KR" sz="96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9600" dirty="0">
              <a:solidFill>
                <a:srgbClr val="59060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297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211" y="3784177"/>
            <a:ext cx="3633578" cy="4190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6418" y="4304551"/>
            <a:ext cx="6855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오늘의 </a:t>
            </a:r>
            <a:r>
              <a:rPr lang="en-US" altLang="ko-KR" sz="2000">
                <a:latin typeface="여기어때 잘난체"/>
                <a:ea typeface="여기어때 잘난체"/>
              </a:rPr>
              <a:t>Q&amp;A</a:t>
            </a:r>
            <a:r>
              <a:rPr lang="ko-KR" altLang="en-US" sz="2000">
                <a:latin typeface="여기어때 잘난체"/>
                <a:ea typeface="여기어때 잘난체"/>
              </a:rPr>
              <a:t>는 뭘까요</a:t>
            </a:r>
            <a:r>
              <a:rPr lang="en-US" altLang="ko-KR" sz="2000">
                <a:latin typeface="여기어때 잘난체"/>
                <a:ea typeface="여기어때 잘난체"/>
              </a:rPr>
              <a:t>?</a:t>
            </a:r>
            <a:endParaRPr lang="ko-KR" altLang="en-US" sz="2000">
              <a:latin typeface="여기어때 잘난체"/>
              <a:ea typeface="여기어때 잘난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530" y="1859340"/>
            <a:ext cx="29514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9600" dirty="0">
                <a:solidFill>
                  <a:srgbClr val="590604"/>
                </a:solidFill>
                <a:latin typeface="여기어때 잘난체"/>
                <a:ea typeface="여기어때 잘난체"/>
              </a:rPr>
              <a:t>Q&amp;A</a:t>
            </a:r>
            <a:endParaRPr lang="ko-KR" altLang="en-US" sz="9600" dirty="0">
              <a:solidFill>
                <a:srgbClr val="590604"/>
              </a:solidFill>
              <a:latin typeface="여기어때 잘난체"/>
              <a:ea typeface="여기어때 잘난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0863" y="6488668"/>
            <a:ext cx="5311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75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닌텐도, '포켓몬Go'로 주가 58% 상승! | 사이다경제">
            <a:extLst>
              <a:ext uri="{FF2B5EF4-FFF2-40B4-BE49-F238E27FC236}">
                <a16:creationId xmlns:a16="http://schemas.microsoft.com/office/drawing/2014/main" id="{0B4E56A7-AF01-2716-9365-FC14884F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68" y="1240799"/>
            <a:ext cx="1826276" cy="1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1A3BEC-5957-410A-BFCF-6A1324909710}"/>
              </a:ext>
            </a:extLst>
          </p:cNvPr>
          <p:cNvSpPr/>
          <p:nvPr/>
        </p:nvSpPr>
        <p:spPr>
          <a:xfrm>
            <a:off x="936119" y="2736419"/>
            <a:ext cx="3832039" cy="1575849"/>
          </a:xfrm>
          <a:custGeom>
            <a:avLst/>
            <a:gdLst>
              <a:gd name="connsiteX0" fmla="*/ 22731 w 3832039"/>
              <a:gd name="connsiteY0" fmla="*/ 1118031 h 1575849"/>
              <a:gd name="connsiteX1" fmla="*/ 581531 w 3832039"/>
              <a:gd name="connsiteY1" fmla="*/ 32181 h 1575849"/>
              <a:gd name="connsiteX2" fmla="*/ 1832481 w 3832039"/>
              <a:gd name="connsiteY2" fmla="*/ 311581 h 1575849"/>
              <a:gd name="connsiteX3" fmla="*/ 3134231 w 3832039"/>
              <a:gd name="connsiteY3" fmla="*/ 431 h 1575849"/>
              <a:gd name="connsiteX4" fmla="*/ 3800981 w 3832039"/>
              <a:gd name="connsiteY4" fmla="*/ 394131 h 1575849"/>
              <a:gd name="connsiteX5" fmla="*/ 3585081 w 3832039"/>
              <a:gd name="connsiteY5" fmla="*/ 1149781 h 1575849"/>
              <a:gd name="connsiteX6" fmla="*/ 2397631 w 3832039"/>
              <a:gd name="connsiteY6" fmla="*/ 1225981 h 1575849"/>
              <a:gd name="connsiteX7" fmla="*/ 1299081 w 3832039"/>
              <a:gd name="connsiteY7" fmla="*/ 1575231 h 1575849"/>
              <a:gd name="connsiteX8" fmla="*/ 22731 w 3832039"/>
              <a:gd name="connsiteY8" fmla="*/ 1118031 h 157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2039" h="1575849">
                <a:moveTo>
                  <a:pt x="22731" y="1118031"/>
                </a:moveTo>
                <a:cubicBezTo>
                  <a:pt x="-96861" y="860856"/>
                  <a:pt x="279906" y="166589"/>
                  <a:pt x="581531" y="32181"/>
                </a:cubicBezTo>
                <a:cubicBezTo>
                  <a:pt x="883156" y="-102227"/>
                  <a:pt x="1407031" y="316873"/>
                  <a:pt x="1832481" y="311581"/>
                </a:cubicBezTo>
                <a:cubicBezTo>
                  <a:pt x="2257931" y="306289"/>
                  <a:pt x="2806148" y="-13327"/>
                  <a:pt x="3134231" y="431"/>
                </a:cubicBezTo>
                <a:cubicBezTo>
                  <a:pt x="3462314" y="14189"/>
                  <a:pt x="3725839" y="202573"/>
                  <a:pt x="3800981" y="394131"/>
                </a:cubicBezTo>
                <a:cubicBezTo>
                  <a:pt x="3876123" y="585689"/>
                  <a:pt x="3818973" y="1011139"/>
                  <a:pt x="3585081" y="1149781"/>
                </a:cubicBezTo>
                <a:cubicBezTo>
                  <a:pt x="3351189" y="1288423"/>
                  <a:pt x="2778631" y="1155073"/>
                  <a:pt x="2397631" y="1225981"/>
                </a:cubicBezTo>
                <a:cubicBezTo>
                  <a:pt x="2016631" y="1296889"/>
                  <a:pt x="1699131" y="1591106"/>
                  <a:pt x="1299081" y="1575231"/>
                </a:cubicBezTo>
                <a:cubicBezTo>
                  <a:pt x="899031" y="1559356"/>
                  <a:pt x="142323" y="1375206"/>
                  <a:pt x="22731" y="1118031"/>
                </a:cubicBezTo>
                <a:close/>
              </a:path>
            </a:pathLst>
          </a:custGeom>
          <a:solidFill>
            <a:srgbClr val="FF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9493B6-4F6A-4C48-A759-8F1C645735BF}"/>
              </a:ext>
            </a:extLst>
          </p:cNvPr>
          <p:cNvGrpSpPr/>
          <p:nvPr/>
        </p:nvGrpSpPr>
        <p:grpSpPr>
          <a:xfrm>
            <a:off x="1062975" y="2644170"/>
            <a:ext cx="3446777" cy="1569660"/>
            <a:chOff x="6396876" y="2768815"/>
            <a:chExt cx="3446777" cy="15696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1225D-16F1-4A81-8BD9-9BC08E477FD2}"/>
                </a:ext>
              </a:extLst>
            </p:cNvPr>
            <p:cNvSpPr txBox="1"/>
            <p:nvPr/>
          </p:nvSpPr>
          <p:spPr>
            <a:xfrm>
              <a:off x="6396876" y="2768815"/>
              <a:ext cx="34467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dirty="0">
                  <a:ln w="101600">
                    <a:solidFill>
                      <a:srgbClr val="550602"/>
                    </a:solidFill>
                  </a:ln>
                  <a:solidFill>
                    <a:srgbClr val="550602"/>
                  </a:solidFill>
                  <a:latin typeface="Luckiest Guy" panose="02000506000000020004" pitchFamily="2" charset="0"/>
                </a:rPr>
                <a:t>INDEX</a:t>
              </a:r>
              <a:endParaRPr lang="ko-KR" altLang="en-US" sz="9600" dirty="0">
                <a:ln w="101600">
                  <a:solidFill>
                    <a:srgbClr val="550602"/>
                  </a:solidFill>
                </a:ln>
                <a:solidFill>
                  <a:srgbClr val="550602"/>
                </a:solidFill>
                <a:latin typeface="Luckiest Guy" panose="02000506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D5F616-E18C-492A-A197-37259CCB53C3}"/>
                </a:ext>
              </a:extLst>
            </p:cNvPr>
            <p:cNvSpPr txBox="1"/>
            <p:nvPr/>
          </p:nvSpPr>
          <p:spPr>
            <a:xfrm>
              <a:off x="6396876" y="2768815"/>
              <a:ext cx="34467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DB44"/>
                  </a:solidFill>
                  <a:latin typeface="Luckiest Guy" panose="02000506000000020004" pitchFamily="2" charset="0"/>
                </a:rPr>
                <a:t>INDEX</a:t>
              </a:r>
              <a:endParaRPr lang="ko-KR" altLang="en-US" sz="9600" dirty="0">
                <a:solidFill>
                  <a:srgbClr val="FFDB44"/>
                </a:solidFill>
                <a:latin typeface="Luckiest Guy" panose="02000506000000020004" pitchFamily="2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1888A7-6FED-4C3C-8A1E-5EAFA2CE5D66}"/>
              </a:ext>
            </a:extLst>
          </p:cNvPr>
          <p:cNvGrpSpPr/>
          <p:nvPr/>
        </p:nvGrpSpPr>
        <p:grpSpPr>
          <a:xfrm>
            <a:off x="5105535" y="1311384"/>
            <a:ext cx="508151" cy="508147"/>
            <a:chOff x="5105535" y="1311384"/>
            <a:chExt cx="508151" cy="50814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216ECC-BD99-46E6-A4D3-074B4271C2B3}"/>
                </a:ext>
              </a:extLst>
            </p:cNvPr>
            <p:cNvSpPr/>
            <p:nvPr/>
          </p:nvSpPr>
          <p:spPr>
            <a:xfrm>
              <a:off x="5105535" y="1311384"/>
              <a:ext cx="508151" cy="508147"/>
            </a:xfrm>
            <a:prstGeom prst="ellipse">
              <a:avLst/>
            </a:prstGeom>
            <a:noFill/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ㅇ</a:t>
              </a:r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6C73B10-F7DD-41ED-8D22-748F4EFF30E2}"/>
                </a:ext>
              </a:extLst>
            </p:cNvPr>
            <p:cNvSpPr/>
            <p:nvPr/>
          </p:nvSpPr>
          <p:spPr>
            <a:xfrm>
              <a:off x="5113885" y="1542328"/>
              <a:ext cx="491451" cy="46256"/>
            </a:xfrm>
            <a:custGeom>
              <a:avLst/>
              <a:gdLst>
                <a:gd name="connsiteX0" fmla="*/ 5908 w 1239322"/>
                <a:gd name="connsiteY0" fmla="*/ 0 h 117210"/>
                <a:gd name="connsiteX1" fmla="*/ 1233414 w 1239322"/>
                <a:gd name="connsiteY1" fmla="*/ 0 h 117210"/>
                <a:gd name="connsiteX2" fmla="*/ 1239322 w 1239322"/>
                <a:gd name="connsiteY2" fmla="*/ 58606 h 117210"/>
                <a:gd name="connsiteX3" fmla="*/ 1233414 w 1239322"/>
                <a:gd name="connsiteY3" fmla="*/ 117210 h 117210"/>
                <a:gd name="connsiteX4" fmla="*/ 5908 w 1239322"/>
                <a:gd name="connsiteY4" fmla="*/ 117210 h 117210"/>
                <a:gd name="connsiteX5" fmla="*/ 0 w 1239322"/>
                <a:gd name="connsiteY5" fmla="*/ 58606 h 117210"/>
                <a:gd name="connsiteX6" fmla="*/ 5908 w 1239322"/>
                <a:gd name="connsiteY6" fmla="*/ 0 h 11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9322" h="117210">
                  <a:moveTo>
                    <a:pt x="5908" y="0"/>
                  </a:moveTo>
                  <a:lnTo>
                    <a:pt x="1233414" y="0"/>
                  </a:lnTo>
                  <a:lnTo>
                    <a:pt x="1239322" y="58606"/>
                  </a:lnTo>
                  <a:lnTo>
                    <a:pt x="1233414" y="117210"/>
                  </a:lnTo>
                  <a:lnTo>
                    <a:pt x="5908" y="117210"/>
                  </a:lnTo>
                  <a:lnTo>
                    <a:pt x="0" y="58606"/>
                  </a:lnTo>
                  <a:lnTo>
                    <a:pt x="5908" y="0"/>
                  </a:lnTo>
                  <a:close/>
                </a:path>
              </a:pathLst>
            </a:custGeom>
            <a:solidFill>
              <a:srgbClr val="550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7781543-2A2C-4C4B-80BF-F42EB6426562}"/>
                </a:ext>
              </a:extLst>
            </p:cNvPr>
            <p:cNvSpPr/>
            <p:nvPr/>
          </p:nvSpPr>
          <p:spPr>
            <a:xfrm>
              <a:off x="5116239" y="1320910"/>
              <a:ext cx="486766" cy="221418"/>
            </a:xfrm>
            <a:custGeom>
              <a:avLst/>
              <a:gdLst>
                <a:gd name="connsiteX0" fmla="*/ 613753 w 1227506"/>
                <a:gd name="connsiteY0" fmla="*/ 0 h 561055"/>
                <a:gd name="connsiteX1" fmla="*/ 1220825 w 1227506"/>
                <a:gd name="connsiteY1" fmla="*/ 494778 h 561055"/>
                <a:gd name="connsiteX2" fmla="*/ 1227506 w 1227506"/>
                <a:gd name="connsiteY2" fmla="*/ 561055 h 561055"/>
                <a:gd name="connsiteX3" fmla="*/ 0 w 1227506"/>
                <a:gd name="connsiteY3" fmla="*/ 561055 h 561055"/>
                <a:gd name="connsiteX4" fmla="*/ 6681 w 1227506"/>
                <a:gd name="connsiteY4" fmla="*/ 494778 h 561055"/>
                <a:gd name="connsiteX5" fmla="*/ 613753 w 1227506"/>
                <a:gd name="connsiteY5" fmla="*/ 0 h 56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7506" h="561055">
                  <a:moveTo>
                    <a:pt x="613753" y="0"/>
                  </a:moveTo>
                  <a:cubicBezTo>
                    <a:pt x="913204" y="0"/>
                    <a:pt x="1163044" y="212409"/>
                    <a:pt x="1220825" y="494778"/>
                  </a:cubicBezTo>
                  <a:lnTo>
                    <a:pt x="1227506" y="561055"/>
                  </a:lnTo>
                  <a:lnTo>
                    <a:pt x="0" y="561055"/>
                  </a:lnTo>
                  <a:lnTo>
                    <a:pt x="6681" y="494778"/>
                  </a:lnTo>
                  <a:cubicBezTo>
                    <a:pt x="64463" y="212409"/>
                    <a:pt x="314303" y="0"/>
                    <a:pt x="613753" y="0"/>
                  </a:cubicBezTo>
                  <a:close/>
                </a:path>
              </a:pathLst>
            </a:custGeom>
            <a:solidFill>
              <a:srgbClr val="FF9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9917D1C-064A-4A52-B57A-06908318FC37}"/>
                </a:ext>
              </a:extLst>
            </p:cNvPr>
            <p:cNvSpPr/>
            <p:nvPr/>
          </p:nvSpPr>
          <p:spPr>
            <a:xfrm>
              <a:off x="5116239" y="1588585"/>
              <a:ext cx="486766" cy="221419"/>
            </a:xfrm>
            <a:custGeom>
              <a:avLst/>
              <a:gdLst>
                <a:gd name="connsiteX0" fmla="*/ 0 w 1227506"/>
                <a:gd name="connsiteY0" fmla="*/ 0 h 561057"/>
                <a:gd name="connsiteX1" fmla="*/ 1227506 w 1227506"/>
                <a:gd name="connsiteY1" fmla="*/ 0 h 561057"/>
                <a:gd name="connsiteX2" fmla="*/ 1220825 w 1227506"/>
                <a:gd name="connsiteY2" fmla="*/ 66279 h 561057"/>
                <a:gd name="connsiteX3" fmla="*/ 613753 w 1227506"/>
                <a:gd name="connsiteY3" fmla="*/ 561057 h 561057"/>
                <a:gd name="connsiteX4" fmla="*/ 6681 w 1227506"/>
                <a:gd name="connsiteY4" fmla="*/ 66279 h 561057"/>
                <a:gd name="connsiteX5" fmla="*/ 0 w 1227506"/>
                <a:gd name="connsiteY5" fmla="*/ 0 h 5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7506" h="561057">
                  <a:moveTo>
                    <a:pt x="0" y="0"/>
                  </a:moveTo>
                  <a:lnTo>
                    <a:pt x="1227506" y="0"/>
                  </a:lnTo>
                  <a:lnTo>
                    <a:pt x="1220825" y="66279"/>
                  </a:lnTo>
                  <a:cubicBezTo>
                    <a:pt x="1163044" y="348648"/>
                    <a:pt x="913204" y="561057"/>
                    <a:pt x="613753" y="561057"/>
                  </a:cubicBezTo>
                  <a:cubicBezTo>
                    <a:pt x="314303" y="561057"/>
                    <a:pt x="64463" y="348648"/>
                    <a:pt x="6681" y="662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0F2B8F6-8727-4C1A-A596-21B7FC658174}"/>
                </a:ext>
              </a:extLst>
            </p:cNvPr>
            <p:cNvSpPr/>
            <p:nvPr/>
          </p:nvSpPr>
          <p:spPr>
            <a:xfrm>
              <a:off x="5260396" y="1466247"/>
              <a:ext cx="198430" cy="198423"/>
            </a:xfrm>
            <a:prstGeom prst="ellipse">
              <a:avLst/>
            </a:prstGeom>
            <a:solidFill>
              <a:srgbClr val="550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66EDEFC-5D74-450F-AE62-1C03C868A531}"/>
                </a:ext>
              </a:extLst>
            </p:cNvPr>
            <p:cNvSpPr/>
            <p:nvPr/>
          </p:nvSpPr>
          <p:spPr>
            <a:xfrm>
              <a:off x="5297867" y="1503716"/>
              <a:ext cx="123489" cy="123485"/>
            </a:xfrm>
            <a:prstGeom prst="ellipse">
              <a:avLst/>
            </a:prstGeom>
            <a:solidFill>
              <a:srgbClr val="FFF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E354B741-769D-4E3B-AB3C-7FB36024669A}"/>
              </a:ext>
            </a:extLst>
          </p:cNvPr>
          <p:cNvSpPr/>
          <p:nvPr/>
        </p:nvSpPr>
        <p:spPr>
          <a:xfrm>
            <a:off x="5734505" y="2273406"/>
            <a:ext cx="508151" cy="508147"/>
          </a:xfrm>
          <a:prstGeom prst="ellipse">
            <a:avLst/>
          </a:prstGeom>
          <a:noFill/>
          <a:ln w="38100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1A1F34A-CCD1-462F-B350-BAB8D4CF265F}"/>
              </a:ext>
            </a:extLst>
          </p:cNvPr>
          <p:cNvSpPr/>
          <p:nvPr/>
        </p:nvSpPr>
        <p:spPr>
          <a:xfrm>
            <a:off x="5742855" y="2504350"/>
            <a:ext cx="491451" cy="46256"/>
          </a:xfrm>
          <a:custGeom>
            <a:avLst/>
            <a:gdLst>
              <a:gd name="connsiteX0" fmla="*/ 5908 w 1239322"/>
              <a:gd name="connsiteY0" fmla="*/ 0 h 117210"/>
              <a:gd name="connsiteX1" fmla="*/ 1233414 w 1239322"/>
              <a:gd name="connsiteY1" fmla="*/ 0 h 117210"/>
              <a:gd name="connsiteX2" fmla="*/ 1239322 w 1239322"/>
              <a:gd name="connsiteY2" fmla="*/ 58606 h 117210"/>
              <a:gd name="connsiteX3" fmla="*/ 1233414 w 1239322"/>
              <a:gd name="connsiteY3" fmla="*/ 117210 h 117210"/>
              <a:gd name="connsiteX4" fmla="*/ 5908 w 1239322"/>
              <a:gd name="connsiteY4" fmla="*/ 117210 h 117210"/>
              <a:gd name="connsiteX5" fmla="*/ 0 w 1239322"/>
              <a:gd name="connsiteY5" fmla="*/ 58606 h 117210"/>
              <a:gd name="connsiteX6" fmla="*/ 5908 w 1239322"/>
              <a:gd name="connsiteY6" fmla="*/ 0 h 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322" h="117210">
                <a:moveTo>
                  <a:pt x="5908" y="0"/>
                </a:moveTo>
                <a:lnTo>
                  <a:pt x="1233414" y="0"/>
                </a:lnTo>
                <a:lnTo>
                  <a:pt x="1239322" y="58606"/>
                </a:lnTo>
                <a:lnTo>
                  <a:pt x="1233414" y="117210"/>
                </a:lnTo>
                <a:lnTo>
                  <a:pt x="5908" y="117210"/>
                </a:lnTo>
                <a:lnTo>
                  <a:pt x="0" y="58606"/>
                </a:lnTo>
                <a:lnTo>
                  <a:pt x="5908" y="0"/>
                </a:lnTo>
                <a:close/>
              </a:path>
            </a:pathLst>
          </a:cu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A5830DD-D73E-46C3-83B5-782D7A051E9D}"/>
              </a:ext>
            </a:extLst>
          </p:cNvPr>
          <p:cNvSpPr/>
          <p:nvPr/>
        </p:nvSpPr>
        <p:spPr>
          <a:xfrm>
            <a:off x="5745209" y="2282932"/>
            <a:ext cx="486766" cy="221418"/>
          </a:xfrm>
          <a:custGeom>
            <a:avLst/>
            <a:gdLst>
              <a:gd name="connsiteX0" fmla="*/ 613753 w 1227506"/>
              <a:gd name="connsiteY0" fmla="*/ 0 h 561055"/>
              <a:gd name="connsiteX1" fmla="*/ 1220825 w 1227506"/>
              <a:gd name="connsiteY1" fmla="*/ 494778 h 561055"/>
              <a:gd name="connsiteX2" fmla="*/ 1227506 w 1227506"/>
              <a:gd name="connsiteY2" fmla="*/ 561055 h 561055"/>
              <a:gd name="connsiteX3" fmla="*/ 0 w 1227506"/>
              <a:gd name="connsiteY3" fmla="*/ 561055 h 561055"/>
              <a:gd name="connsiteX4" fmla="*/ 6681 w 1227506"/>
              <a:gd name="connsiteY4" fmla="*/ 494778 h 561055"/>
              <a:gd name="connsiteX5" fmla="*/ 613753 w 1227506"/>
              <a:gd name="connsiteY5" fmla="*/ 0 h 5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5">
                <a:moveTo>
                  <a:pt x="613753" y="0"/>
                </a:moveTo>
                <a:cubicBezTo>
                  <a:pt x="913204" y="0"/>
                  <a:pt x="1163044" y="212409"/>
                  <a:pt x="1220825" y="494778"/>
                </a:cubicBezTo>
                <a:lnTo>
                  <a:pt x="1227506" y="561055"/>
                </a:lnTo>
                <a:lnTo>
                  <a:pt x="0" y="561055"/>
                </a:lnTo>
                <a:lnTo>
                  <a:pt x="6681" y="494778"/>
                </a:lnTo>
                <a:cubicBezTo>
                  <a:pt x="64463" y="212409"/>
                  <a:pt x="314303" y="0"/>
                  <a:pt x="613753" y="0"/>
                </a:cubicBezTo>
                <a:close/>
              </a:path>
            </a:pathLst>
          </a:custGeom>
          <a:solidFill>
            <a:srgbClr val="FF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4017ED1-CC8C-4035-86FC-1A59C10E659E}"/>
              </a:ext>
            </a:extLst>
          </p:cNvPr>
          <p:cNvSpPr/>
          <p:nvPr/>
        </p:nvSpPr>
        <p:spPr>
          <a:xfrm>
            <a:off x="5745209" y="2550607"/>
            <a:ext cx="486766" cy="221419"/>
          </a:xfrm>
          <a:custGeom>
            <a:avLst/>
            <a:gdLst>
              <a:gd name="connsiteX0" fmla="*/ 0 w 1227506"/>
              <a:gd name="connsiteY0" fmla="*/ 0 h 561057"/>
              <a:gd name="connsiteX1" fmla="*/ 1227506 w 1227506"/>
              <a:gd name="connsiteY1" fmla="*/ 0 h 561057"/>
              <a:gd name="connsiteX2" fmla="*/ 1220825 w 1227506"/>
              <a:gd name="connsiteY2" fmla="*/ 66279 h 561057"/>
              <a:gd name="connsiteX3" fmla="*/ 613753 w 1227506"/>
              <a:gd name="connsiteY3" fmla="*/ 561057 h 561057"/>
              <a:gd name="connsiteX4" fmla="*/ 6681 w 1227506"/>
              <a:gd name="connsiteY4" fmla="*/ 66279 h 561057"/>
              <a:gd name="connsiteX5" fmla="*/ 0 w 1227506"/>
              <a:gd name="connsiteY5" fmla="*/ 0 h 5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7">
                <a:moveTo>
                  <a:pt x="0" y="0"/>
                </a:moveTo>
                <a:lnTo>
                  <a:pt x="1227506" y="0"/>
                </a:lnTo>
                <a:lnTo>
                  <a:pt x="1220825" y="66279"/>
                </a:lnTo>
                <a:cubicBezTo>
                  <a:pt x="1163044" y="348648"/>
                  <a:pt x="913204" y="561057"/>
                  <a:pt x="613753" y="561057"/>
                </a:cubicBezTo>
                <a:cubicBezTo>
                  <a:pt x="314303" y="561057"/>
                  <a:pt x="64463" y="348648"/>
                  <a:pt x="6681" y="662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DB06D4-FE46-4B2F-82E1-4C61C27FBA36}"/>
              </a:ext>
            </a:extLst>
          </p:cNvPr>
          <p:cNvSpPr/>
          <p:nvPr/>
        </p:nvSpPr>
        <p:spPr>
          <a:xfrm>
            <a:off x="5889366" y="2428269"/>
            <a:ext cx="198430" cy="198423"/>
          </a:xfrm>
          <a:prstGeom prst="ellipse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5398F8-66E1-4863-B5B4-3F3AF1AC282C}"/>
              </a:ext>
            </a:extLst>
          </p:cNvPr>
          <p:cNvSpPr/>
          <p:nvPr/>
        </p:nvSpPr>
        <p:spPr>
          <a:xfrm>
            <a:off x="5926837" y="2465738"/>
            <a:ext cx="123489" cy="123485"/>
          </a:xfrm>
          <a:prstGeom prst="ellipse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3F596C-96BF-43B5-A3B5-FA17FC3328C2}"/>
              </a:ext>
            </a:extLst>
          </p:cNvPr>
          <p:cNvSpPr txBox="1"/>
          <p:nvPr/>
        </p:nvSpPr>
        <p:spPr>
          <a:xfrm>
            <a:off x="5757363" y="1257363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C563E80-042D-4489-8E5C-1FF4A691ACD3}"/>
              </a:ext>
            </a:extLst>
          </p:cNvPr>
          <p:cNvSpPr/>
          <p:nvPr/>
        </p:nvSpPr>
        <p:spPr>
          <a:xfrm>
            <a:off x="6363475" y="3235429"/>
            <a:ext cx="508151" cy="508147"/>
          </a:xfrm>
          <a:prstGeom prst="ellipse">
            <a:avLst/>
          </a:prstGeom>
          <a:noFill/>
          <a:ln w="38100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CBD9CE73-7E7C-4832-9011-2649DF4E7D35}"/>
              </a:ext>
            </a:extLst>
          </p:cNvPr>
          <p:cNvSpPr/>
          <p:nvPr/>
        </p:nvSpPr>
        <p:spPr>
          <a:xfrm>
            <a:off x="6371825" y="3466373"/>
            <a:ext cx="491451" cy="46256"/>
          </a:xfrm>
          <a:custGeom>
            <a:avLst/>
            <a:gdLst>
              <a:gd name="connsiteX0" fmla="*/ 5908 w 1239322"/>
              <a:gd name="connsiteY0" fmla="*/ 0 h 117210"/>
              <a:gd name="connsiteX1" fmla="*/ 1233414 w 1239322"/>
              <a:gd name="connsiteY1" fmla="*/ 0 h 117210"/>
              <a:gd name="connsiteX2" fmla="*/ 1239322 w 1239322"/>
              <a:gd name="connsiteY2" fmla="*/ 58606 h 117210"/>
              <a:gd name="connsiteX3" fmla="*/ 1233414 w 1239322"/>
              <a:gd name="connsiteY3" fmla="*/ 117210 h 117210"/>
              <a:gd name="connsiteX4" fmla="*/ 5908 w 1239322"/>
              <a:gd name="connsiteY4" fmla="*/ 117210 h 117210"/>
              <a:gd name="connsiteX5" fmla="*/ 0 w 1239322"/>
              <a:gd name="connsiteY5" fmla="*/ 58606 h 117210"/>
              <a:gd name="connsiteX6" fmla="*/ 5908 w 1239322"/>
              <a:gd name="connsiteY6" fmla="*/ 0 h 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322" h="117210">
                <a:moveTo>
                  <a:pt x="5908" y="0"/>
                </a:moveTo>
                <a:lnTo>
                  <a:pt x="1233414" y="0"/>
                </a:lnTo>
                <a:lnTo>
                  <a:pt x="1239322" y="58606"/>
                </a:lnTo>
                <a:lnTo>
                  <a:pt x="1233414" y="117210"/>
                </a:lnTo>
                <a:lnTo>
                  <a:pt x="5908" y="117210"/>
                </a:lnTo>
                <a:lnTo>
                  <a:pt x="0" y="58606"/>
                </a:lnTo>
                <a:lnTo>
                  <a:pt x="5908" y="0"/>
                </a:lnTo>
                <a:close/>
              </a:path>
            </a:pathLst>
          </a:cu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297E131-BEF2-4817-9928-726A81CCAA24}"/>
              </a:ext>
            </a:extLst>
          </p:cNvPr>
          <p:cNvSpPr/>
          <p:nvPr/>
        </p:nvSpPr>
        <p:spPr>
          <a:xfrm>
            <a:off x="6374179" y="3244955"/>
            <a:ext cx="486766" cy="221418"/>
          </a:xfrm>
          <a:custGeom>
            <a:avLst/>
            <a:gdLst>
              <a:gd name="connsiteX0" fmla="*/ 613753 w 1227506"/>
              <a:gd name="connsiteY0" fmla="*/ 0 h 561055"/>
              <a:gd name="connsiteX1" fmla="*/ 1220825 w 1227506"/>
              <a:gd name="connsiteY1" fmla="*/ 494778 h 561055"/>
              <a:gd name="connsiteX2" fmla="*/ 1227506 w 1227506"/>
              <a:gd name="connsiteY2" fmla="*/ 561055 h 561055"/>
              <a:gd name="connsiteX3" fmla="*/ 0 w 1227506"/>
              <a:gd name="connsiteY3" fmla="*/ 561055 h 561055"/>
              <a:gd name="connsiteX4" fmla="*/ 6681 w 1227506"/>
              <a:gd name="connsiteY4" fmla="*/ 494778 h 561055"/>
              <a:gd name="connsiteX5" fmla="*/ 613753 w 1227506"/>
              <a:gd name="connsiteY5" fmla="*/ 0 h 5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5">
                <a:moveTo>
                  <a:pt x="613753" y="0"/>
                </a:moveTo>
                <a:cubicBezTo>
                  <a:pt x="913204" y="0"/>
                  <a:pt x="1163044" y="212409"/>
                  <a:pt x="1220825" y="494778"/>
                </a:cubicBezTo>
                <a:lnTo>
                  <a:pt x="1227506" y="561055"/>
                </a:lnTo>
                <a:lnTo>
                  <a:pt x="0" y="561055"/>
                </a:lnTo>
                <a:lnTo>
                  <a:pt x="6681" y="494778"/>
                </a:lnTo>
                <a:cubicBezTo>
                  <a:pt x="64463" y="212409"/>
                  <a:pt x="314303" y="0"/>
                  <a:pt x="613753" y="0"/>
                </a:cubicBezTo>
                <a:close/>
              </a:path>
            </a:pathLst>
          </a:custGeom>
          <a:solidFill>
            <a:srgbClr val="FF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A0912AC-DD33-4CCE-BB6D-EA86C04AC7BB}"/>
              </a:ext>
            </a:extLst>
          </p:cNvPr>
          <p:cNvSpPr/>
          <p:nvPr/>
        </p:nvSpPr>
        <p:spPr>
          <a:xfrm>
            <a:off x="6374179" y="3512630"/>
            <a:ext cx="486766" cy="221419"/>
          </a:xfrm>
          <a:custGeom>
            <a:avLst/>
            <a:gdLst>
              <a:gd name="connsiteX0" fmla="*/ 0 w 1227506"/>
              <a:gd name="connsiteY0" fmla="*/ 0 h 561057"/>
              <a:gd name="connsiteX1" fmla="*/ 1227506 w 1227506"/>
              <a:gd name="connsiteY1" fmla="*/ 0 h 561057"/>
              <a:gd name="connsiteX2" fmla="*/ 1220825 w 1227506"/>
              <a:gd name="connsiteY2" fmla="*/ 66279 h 561057"/>
              <a:gd name="connsiteX3" fmla="*/ 613753 w 1227506"/>
              <a:gd name="connsiteY3" fmla="*/ 561057 h 561057"/>
              <a:gd name="connsiteX4" fmla="*/ 6681 w 1227506"/>
              <a:gd name="connsiteY4" fmla="*/ 66279 h 561057"/>
              <a:gd name="connsiteX5" fmla="*/ 0 w 1227506"/>
              <a:gd name="connsiteY5" fmla="*/ 0 h 5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7">
                <a:moveTo>
                  <a:pt x="0" y="0"/>
                </a:moveTo>
                <a:lnTo>
                  <a:pt x="1227506" y="0"/>
                </a:lnTo>
                <a:lnTo>
                  <a:pt x="1220825" y="66279"/>
                </a:lnTo>
                <a:cubicBezTo>
                  <a:pt x="1163044" y="348648"/>
                  <a:pt x="913204" y="561057"/>
                  <a:pt x="613753" y="561057"/>
                </a:cubicBezTo>
                <a:cubicBezTo>
                  <a:pt x="314303" y="561057"/>
                  <a:pt x="64463" y="348648"/>
                  <a:pt x="6681" y="662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263DA8B-53BA-4995-9B73-003DC8723E9C}"/>
              </a:ext>
            </a:extLst>
          </p:cNvPr>
          <p:cNvSpPr/>
          <p:nvPr/>
        </p:nvSpPr>
        <p:spPr>
          <a:xfrm>
            <a:off x="6518336" y="3390292"/>
            <a:ext cx="198430" cy="198423"/>
          </a:xfrm>
          <a:prstGeom prst="ellipse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BA768DC-8B20-4E86-B232-4BBDC5F1811D}"/>
              </a:ext>
            </a:extLst>
          </p:cNvPr>
          <p:cNvSpPr/>
          <p:nvPr/>
        </p:nvSpPr>
        <p:spPr>
          <a:xfrm>
            <a:off x="6555807" y="3427761"/>
            <a:ext cx="123489" cy="123485"/>
          </a:xfrm>
          <a:prstGeom prst="ellipse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94597-72DA-4669-A23D-A6E416166477}"/>
              </a:ext>
            </a:extLst>
          </p:cNvPr>
          <p:cNvSpPr txBox="1"/>
          <p:nvPr/>
        </p:nvSpPr>
        <p:spPr>
          <a:xfrm>
            <a:off x="7010445" y="319580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수행 절차 및 방법 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4C8EEBB-D826-4975-9A2C-F3D7ECDBBE88}"/>
              </a:ext>
            </a:extLst>
          </p:cNvPr>
          <p:cNvSpPr/>
          <p:nvPr/>
        </p:nvSpPr>
        <p:spPr>
          <a:xfrm>
            <a:off x="5734505" y="4136950"/>
            <a:ext cx="508151" cy="508147"/>
          </a:xfrm>
          <a:prstGeom prst="ellipse">
            <a:avLst/>
          </a:prstGeom>
          <a:noFill/>
          <a:ln w="38100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EA76BE64-CDD3-4E4C-B10C-7B3AC7B122BA}"/>
              </a:ext>
            </a:extLst>
          </p:cNvPr>
          <p:cNvSpPr/>
          <p:nvPr/>
        </p:nvSpPr>
        <p:spPr>
          <a:xfrm>
            <a:off x="5742855" y="4367894"/>
            <a:ext cx="491451" cy="46256"/>
          </a:xfrm>
          <a:custGeom>
            <a:avLst/>
            <a:gdLst>
              <a:gd name="connsiteX0" fmla="*/ 5908 w 1239322"/>
              <a:gd name="connsiteY0" fmla="*/ 0 h 117210"/>
              <a:gd name="connsiteX1" fmla="*/ 1233414 w 1239322"/>
              <a:gd name="connsiteY1" fmla="*/ 0 h 117210"/>
              <a:gd name="connsiteX2" fmla="*/ 1239322 w 1239322"/>
              <a:gd name="connsiteY2" fmla="*/ 58606 h 117210"/>
              <a:gd name="connsiteX3" fmla="*/ 1233414 w 1239322"/>
              <a:gd name="connsiteY3" fmla="*/ 117210 h 117210"/>
              <a:gd name="connsiteX4" fmla="*/ 5908 w 1239322"/>
              <a:gd name="connsiteY4" fmla="*/ 117210 h 117210"/>
              <a:gd name="connsiteX5" fmla="*/ 0 w 1239322"/>
              <a:gd name="connsiteY5" fmla="*/ 58606 h 117210"/>
              <a:gd name="connsiteX6" fmla="*/ 5908 w 1239322"/>
              <a:gd name="connsiteY6" fmla="*/ 0 h 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322" h="117210">
                <a:moveTo>
                  <a:pt x="5908" y="0"/>
                </a:moveTo>
                <a:lnTo>
                  <a:pt x="1233414" y="0"/>
                </a:lnTo>
                <a:lnTo>
                  <a:pt x="1239322" y="58606"/>
                </a:lnTo>
                <a:lnTo>
                  <a:pt x="1233414" y="117210"/>
                </a:lnTo>
                <a:lnTo>
                  <a:pt x="5908" y="117210"/>
                </a:lnTo>
                <a:lnTo>
                  <a:pt x="0" y="58606"/>
                </a:lnTo>
                <a:lnTo>
                  <a:pt x="5908" y="0"/>
                </a:lnTo>
                <a:close/>
              </a:path>
            </a:pathLst>
          </a:cu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E6EE9A1-94AA-4373-9489-8099A5AE4574}"/>
              </a:ext>
            </a:extLst>
          </p:cNvPr>
          <p:cNvSpPr/>
          <p:nvPr/>
        </p:nvSpPr>
        <p:spPr>
          <a:xfrm>
            <a:off x="5745209" y="4146476"/>
            <a:ext cx="486766" cy="221418"/>
          </a:xfrm>
          <a:custGeom>
            <a:avLst/>
            <a:gdLst>
              <a:gd name="connsiteX0" fmla="*/ 613753 w 1227506"/>
              <a:gd name="connsiteY0" fmla="*/ 0 h 561055"/>
              <a:gd name="connsiteX1" fmla="*/ 1220825 w 1227506"/>
              <a:gd name="connsiteY1" fmla="*/ 494778 h 561055"/>
              <a:gd name="connsiteX2" fmla="*/ 1227506 w 1227506"/>
              <a:gd name="connsiteY2" fmla="*/ 561055 h 561055"/>
              <a:gd name="connsiteX3" fmla="*/ 0 w 1227506"/>
              <a:gd name="connsiteY3" fmla="*/ 561055 h 561055"/>
              <a:gd name="connsiteX4" fmla="*/ 6681 w 1227506"/>
              <a:gd name="connsiteY4" fmla="*/ 494778 h 561055"/>
              <a:gd name="connsiteX5" fmla="*/ 613753 w 1227506"/>
              <a:gd name="connsiteY5" fmla="*/ 0 h 5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5">
                <a:moveTo>
                  <a:pt x="613753" y="0"/>
                </a:moveTo>
                <a:cubicBezTo>
                  <a:pt x="913204" y="0"/>
                  <a:pt x="1163044" y="212409"/>
                  <a:pt x="1220825" y="494778"/>
                </a:cubicBezTo>
                <a:lnTo>
                  <a:pt x="1227506" y="561055"/>
                </a:lnTo>
                <a:lnTo>
                  <a:pt x="0" y="561055"/>
                </a:lnTo>
                <a:lnTo>
                  <a:pt x="6681" y="494778"/>
                </a:lnTo>
                <a:cubicBezTo>
                  <a:pt x="64463" y="212409"/>
                  <a:pt x="314303" y="0"/>
                  <a:pt x="613753" y="0"/>
                </a:cubicBezTo>
                <a:close/>
              </a:path>
            </a:pathLst>
          </a:custGeom>
          <a:solidFill>
            <a:srgbClr val="FF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AFC4057-8DEB-4572-82D1-57D7E6F4A44B}"/>
              </a:ext>
            </a:extLst>
          </p:cNvPr>
          <p:cNvSpPr/>
          <p:nvPr/>
        </p:nvSpPr>
        <p:spPr>
          <a:xfrm>
            <a:off x="5745209" y="4414151"/>
            <a:ext cx="486766" cy="221419"/>
          </a:xfrm>
          <a:custGeom>
            <a:avLst/>
            <a:gdLst>
              <a:gd name="connsiteX0" fmla="*/ 0 w 1227506"/>
              <a:gd name="connsiteY0" fmla="*/ 0 h 561057"/>
              <a:gd name="connsiteX1" fmla="*/ 1227506 w 1227506"/>
              <a:gd name="connsiteY1" fmla="*/ 0 h 561057"/>
              <a:gd name="connsiteX2" fmla="*/ 1220825 w 1227506"/>
              <a:gd name="connsiteY2" fmla="*/ 66279 h 561057"/>
              <a:gd name="connsiteX3" fmla="*/ 613753 w 1227506"/>
              <a:gd name="connsiteY3" fmla="*/ 561057 h 561057"/>
              <a:gd name="connsiteX4" fmla="*/ 6681 w 1227506"/>
              <a:gd name="connsiteY4" fmla="*/ 66279 h 561057"/>
              <a:gd name="connsiteX5" fmla="*/ 0 w 1227506"/>
              <a:gd name="connsiteY5" fmla="*/ 0 h 5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7">
                <a:moveTo>
                  <a:pt x="0" y="0"/>
                </a:moveTo>
                <a:lnTo>
                  <a:pt x="1227506" y="0"/>
                </a:lnTo>
                <a:lnTo>
                  <a:pt x="1220825" y="66279"/>
                </a:lnTo>
                <a:cubicBezTo>
                  <a:pt x="1163044" y="348648"/>
                  <a:pt x="913204" y="561057"/>
                  <a:pt x="613753" y="561057"/>
                </a:cubicBezTo>
                <a:cubicBezTo>
                  <a:pt x="314303" y="561057"/>
                  <a:pt x="64463" y="348648"/>
                  <a:pt x="6681" y="662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2470A0C-EC13-4DBE-A81D-D2222AB12BA8}"/>
              </a:ext>
            </a:extLst>
          </p:cNvPr>
          <p:cNvSpPr/>
          <p:nvPr/>
        </p:nvSpPr>
        <p:spPr>
          <a:xfrm>
            <a:off x="5889366" y="4291813"/>
            <a:ext cx="198430" cy="198423"/>
          </a:xfrm>
          <a:prstGeom prst="ellipse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1B78D73-9D4A-47C5-85F8-FD5308B58A33}"/>
              </a:ext>
            </a:extLst>
          </p:cNvPr>
          <p:cNvSpPr/>
          <p:nvPr/>
        </p:nvSpPr>
        <p:spPr>
          <a:xfrm>
            <a:off x="5926837" y="4329282"/>
            <a:ext cx="123489" cy="123485"/>
          </a:xfrm>
          <a:prstGeom prst="ellipse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DC096-E995-4DE3-B02B-793C57E08213}"/>
              </a:ext>
            </a:extLst>
          </p:cNvPr>
          <p:cNvSpPr txBox="1"/>
          <p:nvPr/>
        </p:nvSpPr>
        <p:spPr>
          <a:xfrm>
            <a:off x="5768547" y="5021981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개발후기 및 느낀 점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01F43BD-D858-45C3-90F4-07EDF2A551A8}"/>
              </a:ext>
            </a:extLst>
          </p:cNvPr>
          <p:cNvSpPr/>
          <p:nvPr/>
        </p:nvSpPr>
        <p:spPr>
          <a:xfrm>
            <a:off x="5105535" y="5038471"/>
            <a:ext cx="508151" cy="508147"/>
          </a:xfrm>
          <a:prstGeom prst="ellipse">
            <a:avLst/>
          </a:prstGeom>
          <a:noFill/>
          <a:ln w="38100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27F1BDE9-1872-4D2A-8FEA-ED76BA229F1C}"/>
              </a:ext>
            </a:extLst>
          </p:cNvPr>
          <p:cNvSpPr/>
          <p:nvPr/>
        </p:nvSpPr>
        <p:spPr>
          <a:xfrm>
            <a:off x="5113885" y="5269415"/>
            <a:ext cx="491451" cy="46256"/>
          </a:xfrm>
          <a:custGeom>
            <a:avLst/>
            <a:gdLst>
              <a:gd name="connsiteX0" fmla="*/ 5908 w 1239322"/>
              <a:gd name="connsiteY0" fmla="*/ 0 h 117210"/>
              <a:gd name="connsiteX1" fmla="*/ 1233414 w 1239322"/>
              <a:gd name="connsiteY1" fmla="*/ 0 h 117210"/>
              <a:gd name="connsiteX2" fmla="*/ 1239322 w 1239322"/>
              <a:gd name="connsiteY2" fmla="*/ 58606 h 117210"/>
              <a:gd name="connsiteX3" fmla="*/ 1233414 w 1239322"/>
              <a:gd name="connsiteY3" fmla="*/ 117210 h 117210"/>
              <a:gd name="connsiteX4" fmla="*/ 5908 w 1239322"/>
              <a:gd name="connsiteY4" fmla="*/ 117210 h 117210"/>
              <a:gd name="connsiteX5" fmla="*/ 0 w 1239322"/>
              <a:gd name="connsiteY5" fmla="*/ 58606 h 117210"/>
              <a:gd name="connsiteX6" fmla="*/ 5908 w 1239322"/>
              <a:gd name="connsiteY6" fmla="*/ 0 h 11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322" h="117210">
                <a:moveTo>
                  <a:pt x="5908" y="0"/>
                </a:moveTo>
                <a:lnTo>
                  <a:pt x="1233414" y="0"/>
                </a:lnTo>
                <a:lnTo>
                  <a:pt x="1239322" y="58606"/>
                </a:lnTo>
                <a:lnTo>
                  <a:pt x="1233414" y="117210"/>
                </a:lnTo>
                <a:lnTo>
                  <a:pt x="5908" y="117210"/>
                </a:lnTo>
                <a:lnTo>
                  <a:pt x="0" y="58606"/>
                </a:lnTo>
                <a:lnTo>
                  <a:pt x="5908" y="0"/>
                </a:lnTo>
                <a:close/>
              </a:path>
            </a:pathLst>
          </a:cu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E0A22911-E9F4-4F78-98FF-C4F06879A29E}"/>
              </a:ext>
            </a:extLst>
          </p:cNvPr>
          <p:cNvSpPr/>
          <p:nvPr/>
        </p:nvSpPr>
        <p:spPr>
          <a:xfrm>
            <a:off x="5116239" y="5047997"/>
            <a:ext cx="486766" cy="221418"/>
          </a:xfrm>
          <a:custGeom>
            <a:avLst/>
            <a:gdLst>
              <a:gd name="connsiteX0" fmla="*/ 613753 w 1227506"/>
              <a:gd name="connsiteY0" fmla="*/ 0 h 561055"/>
              <a:gd name="connsiteX1" fmla="*/ 1220825 w 1227506"/>
              <a:gd name="connsiteY1" fmla="*/ 494778 h 561055"/>
              <a:gd name="connsiteX2" fmla="*/ 1227506 w 1227506"/>
              <a:gd name="connsiteY2" fmla="*/ 561055 h 561055"/>
              <a:gd name="connsiteX3" fmla="*/ 0 w 1227506"/>
              <a:gd name="connsiteY3" fmla="*/ 561055 h 561055"/>
              <a:gd name="connsiteX4" fmla="*/ 6681 w 1227506"/>
              <a:gd name="connsiteY4" fmla="*/ 494778 h 561055"/>
              <a:gd name="connsiteX5" fmla="*/ 613753 w 1227506"/>
              <a:gd name="connsiteY5" fmla="*/ 0 h 5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5">
                <a:moveTo>
                  <a:pt x="613753" y="0"/>
                </a:moveTo>
                <a:cubicBezTo>
                  <a:pt x="913204" y="0"/>
                  <a:pt x="1163044" y="212409"/>
                  <a:pt x="1220825" y="494778"/>
                </a:cubicBezTo>
                <a:lnTo>
                  <a:pt x="1227506" y="561055"/>
                </a:lnTo>
                <a:lnTo>
                  <a:pt x="0" y="561055"/>
                </a:lnTo>
                <a:lnTo>
                  <a:pt x="6681" y="494778"/>
                </a:lnTo>
                <a:cubicBezTo>
                  <a:pt x="64463" y="212409"/>
                  <a:pt x="314303" y="0"/>
                  <a:pt x="613753" y="0"/>
                </a:cubicBezTo>
                <a:close/>
              </a:path>
            </a:pathLst>
          </a:custGeom>
          <a:solidFill>
            <a:srgbClr val="FF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7718D941-AC3F-4D52-837A-40937D11A595}"/>
              </a:ext>
            </a:extLst>
          </p:cNvPr>
          <p:cNvSpPr/>
          <p:nvPr/>
        </p:nvSpPr>
        <p:spPr>
          <a:xfrm>
            <a:off x="5116239" y="5315672"/>
            <a:ext cx="486766" cy="221419"/>
          </a:xfrm>
          <a:custGeom>
            <a:avLst/>
            <a:gdLst>
              <a:gd name="connsiteX0" fmla="*/ 0 w 1227506"/>
              <a:gd name="connsiteY0" fmla="*/ 0 h 561057"/>
              <a:gd name="connsiteX1" fmla="*/ 1227506 w 1227506"/>
              <a:gd name="connsiteY1" fmla="*/ 0 h 561057"/>
              <a:gd name="connsiteX2" fmla="*/ 1220825 w 1227506"/>
              <a:gd name="connsiteY2" fmla="*/ 66279 h 561057"/>
              <a:gd name="connsiteX3" fmla="*/ 613753 w 1227506"/>
              <a:gd name="connsiteY3" fmla="*/ 561057 h 561057"/>
              <a:gd name="connsiteX4" fmla="*/ 6681 w 1227506"/>
              <a:gd name="connsiteY4" fmla="*/ 66279 h 561057"/>
              <a:gd name="connsiteX5" fmla="*/ 0 w 1227506"/>
              <a:gd name="connsiteY5" fmla="*/ 0 h 5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506" h="561057">
                <a:moveTo>
                  <a:pt x="0" y="0"/>
                </a:moveTo>
                <a:lnTo>
                  <a:pt x="1227506" y="0"/>
                </a:lnTo>
                <a:lnTo>
                  <a:pt x="1220825" y="66279"/>
                </a:lnTo>
                <a:cubicBezTo>
                  <a:pt x="1163044" y="348648"/>
                  <a:pt x="913204" y="561057"/>
                  <a:pt x="613753" y="561057"/>
                </a:cubicBezTo>
                <a:cubicBezTo>
                  <a:pt x="314303" y="561057"/>
                  <a:pt x="64463" y="348648"/>
                  <a:pt x="6681" y="662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31CC356-697C-4E5D-B480-22A09222827F}"/>
              </a:ext>
            </a:extLst>
          </p:cNvPr>
          <p:cNvSpPr/>
          <p:nvPr/>
        </p:nvSpPr>
        <p:spPr>
          <a:xfrm>
            <a:off x="5260396" y="5193334"/>
            <a:ext cx="198430" cy="198423"/>
          </a:xfrm>
          <a:prstGeom prst="ellipse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D5DBC20-E4A9-443F-B7A7-DF56F18D10F7}"/>
              </a:ext>
            </a:extLst>
          </p:cNvPr>
          <p:cNvSpPr/>
          <p:nvPr/>
        </p:nvSpPr>
        <p:spPr>
          <a:xfrm>
            <a:off x="5297867" y="5230803"/>
            <a:ext cx="123489" cy="123485"/>
          </a:xfrm>
          <a:prstGeom prst="ellipse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3D4252-F725-49DB-8337-AB5BCCD3B9B7}"/>
              </a:ext>
            </a:extLst>
          </p:cNvPr>
          <p:cNvGrpSpPr/>
          <p:nvPr/>
        </p:nvGrpSpPr>
        <p:grpSpPr>
          <a:xfrm>
            <a:off x="783681" y="2563244"/>
            <a:ext cx="265568" cy="417563"/>
            <a:chOff x="1923483" y="1383796"/>
            <a:chExt cx="265568" cy="417563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2F6F69D-FB80-4489-B04E-8C06D8B16366}"/>
                </a:ext>
              </a:extLst>
            </p:cNvPr>
            <p:cNvSpPr/>
            <p:nvPr/>
          </p:nvSpPr>
          <p:spPr>
            <a:xfrm>
              <a:off x="1923483" y="1383796"/>
              <a:ext cx="161926" cy="161926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ADF00BF-299F-452C-947A-72BD3321743F}"/>
                </a:ext>
              </a:extLst>
            </p:cNvPr>
            <p:cNvSpPr/>
            <p:nvPr/>
          </p:nvSpPr>
          <p:spPr>
            <a:xfrm>
              <a:off x="1975304" y="1743075"/>
              <a:ext cx="58284" cy="58284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11CAB4D-383A-4C2A-BC1E-A9D62509C41B}"/>
                </a:ext>
              </a:extLst>
            </p:cNvPr>
            <p:cNvSpPr/>
            <p:nvPr/>
          </p:nvSpPr>
          <p:spPr>
            <a:xfrm>
              <a:off x="2085409" y="1603715"/>
              <a:ext cx="103642" cy="103642"/>
            </a:xfrm>
            <a:prstGeom prst="ellipse">
              <a:avLst/>
            </a:prstGeom>
            <a:solidFill>
              <a:srgbClr val="FE4B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2973700E-30FA-42C1-B70F-8D80FCCE7908}"/>
              </a:ext>
            </a:extLst>
          </p:cNvPr>
          <p:cNvSpPr/>
          <p:nvPr/>
        </p:nvSpPr>
        <p:spPr>
          <a:xfrm rot="7498294">
            <a:off x="4711039" y="4142951"/>
            <a:ext cx="161926" cy="161926"/>
          </a:xfrm>
          <a:prstGeom prst="ellipse">
            <a:avLst/>
          </a:prstGeom>
          <a:solidFill>
            <a:srgbClr val="FE4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DF5D7A5-9754-4CBB-B3A8-76A952D75A58}"/>
              </a:ext>
            </a:extLst>
          </p:cNvPr>
          <p:cNvSpPr/>
          <p:nvPr/>
        </p:nvSpPr>
        <p:spPr>
          <a:xfrm rot="7498294">
            <a:off x="4760099" y="3964953"/>
            <a:ext cx="58284" cy="58284"/>
          </a:xfrm>
          <a:prstGeom prst="ellipse">
            <a:avLst/>
          </a:prstGeom>
          <a:solidFill>
            <a:srgbClr val="FE4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48FA8A0-CBB8-4C5A-B981-C56DA90E9913}"/>
              </a:ext>
            </a:extLst>
          </p:cNvPr>
          <p:cNvSpPr/>
          <p:nvPr/>
        </p:nvSpPr>
        <p:spPr>
          <a:xfrm rot="7498294">
            <a:off x="4455459" y="4169901"/>
            <a:ext cx="103642" cy="103642"/>
          </a:xfrm>
          <a:prstGeom prst="ellipse">
            <a:avLst/>
          </a:prstGeom>
          <a:solidFill>
            <a:srgbClr val="FE4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4D63ED-67DA-2F7C-9490-E7CD1ED5599A}"/>
              </a:ext>
            </a:extLst>
          </p:cNvPr>
          <p:cNvSpPr txBox="1"/>
          <p:nvPr/>
        </p:nvSpPr>
        <p:spPr>
          <a:xfrm>
            <a:off x="6378463" y="2219761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기획 소개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7B28E4-5C36-B831-4D59-D6A347FA50DA}"/>
              </a:ext>
            </a:extLst>
          </p:cNvPr>
          <p:cNvSpPr txBox="1"/>
          <p:nvPr/>
        </p:nvSpPr>
        <p:spPr>
          <a:xfrm>
            <a:off x="6386165" y="4147687"/>
            <a:ext cx="525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수행 결과 및 기대효과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579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14A6F4-C7C7-4255-8531-A3D7689698A1}"/>
              </a:ext>
            </a:extLst>
          </p:cNvPr>
          <p:cNvCxnSpPr>
            <a:cxnSpLocks/>
            <a:stCxn id="7" idx="1"/>
            <a:endCxn id="50" idx="1"/>
          </p:cNvCxnSpPr>
          <p:nvPr/>
        </p:nvCxnSpPr>
        <p:spPr>
          <a:xfrm>
            <a:off x="1086551" y="2305968"/>
            <a:ext cx="5765470" cy="13825"/>
          </a:xfrm>
          <a:prstGeom prst="line">
            <a:avLst/>
          </a:prstGeom>
          <a:solidFill>
            <a:srgbClr val="FEE8D9"/>
          </a:solidFill>
          <a:ln w="19050" cap="rnd">
            <a:solidFill>
              <a:srgbClr val="5506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4541729" y="1280179"/>
            <a:ext cx="3108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7447" y="5376687"/>
            <a:ext cx="1419204" cy="104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>
                <a:solidFill>
                  <a:srgbClr val="590604"/>
                </a:solidFill>
                <a:latin typeface="배달의민족 주아"/>
                <a:ea typeface="배달의민족 주아"/>
              </a:rPr>
              <a:t>팀장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600">
                <a:solidFill>
                  <a:srgbClr val="590604"/>
                </a:solidFill>
                <a:latin typeface="배달의민족 주아"/>
                <a:ea typeface="배달의민족 주아"/>
              </a:rPr>
              <a:t>데이터 수집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600">
                <a:solidFill>
                  <a:srgbClr val="590604"/>
                </a:solidFill>
                <a:latin typeface="배달의민족 주아"/>
                <a:ea typeface="배달의민족 주아"/>
              </a:rPr>
              <a:t>시스템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BDD2E-556E-46BC-B95D-B6FC62DDE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51" y="2184236"/>
            <a:ext cx="240758" cy="243463"/>
          </a:xfrm>
          <a:prstGeom prst="rect">
            <a:avLst/>
          </a:prstGeom>
        </p:spPr>
      </p:pic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2FDBAE8D-EF9F-4D2B-95D5-37B51380A1A1}"/>
              </a:ext>
            </a:extLst>
          </p:cNvPr>
          <p:cNvSpPr/>
          <p:nvPr/>
        </p:nvSpPr>
        <p:spPr>
          <a:xfrm>
            <a:off x="437811" y="4635326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600249-913D-4DD5-8A63-8314BE2C1F52}"/>
              </a:ext>
            </a:extLst>
          </p:cNvPr>
          <p:cNvSpPr/>
          <p:nvPr/>
        </p:nvSpPr>
        <p:spPr>
          <a:xfrm>
            <a:off x="437811" y="2655404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948389F-C23B-446F-9EE6-73EC8627B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53" y="2184236"/>
            <a:ext cx="240758" cy="24346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EE7963C-C594-4DBE-92E5-E0C28AD54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03" y="2184236"/>
            <a:ext cx="240758" cy="2434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E4BC89-BC11-4FD2-9BA7-BFDA577BB7EA}"/>
              </a:ext>
            </a:extLst>
          </p:cNvPr>
          <p:cNvSpPr txBox="1"/>
          <p:nvPr/>
        </p:nvSpPr>
        <p:spPr>
          <a:xfrm>
            <a:off x="928584" y="4736518"/>
            <a:ext cx="68640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최지훈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ACA78E-1ECE-4D64-B73E-178949BFD8BA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5217558-F5E2-4FAD-9E5B-1FC64EADCBEE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8BF87-B445-41E2-9776-F0A15B0218C8}"/>
                </a:ext>
              </a:extLst>
            </p:cNvPr>
            <p:cNvSpPr txBox="1"/>
            <p:nvPr/>
          </p:nvSpPr>
          <p:spPr>
            <a:xfrm>
              <a:off x="5845771" y="359089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01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104447-E32A-4C15-0E9B-6D5E33D7CE64}"/>
              </a:ext>
            </a:extLst>
          </p:cNvPr>
          <p:cNvCxnSpPr>
            <a:cxnSpLocks/>
            <a:stCxn id="50" idx="3"/>
            <a:endCxn id="53" idx="3"/>
          </p:cNvCxnSpPr>
          <p:nvPr/>
        </p:nvCxnSpPr>
        <p:spPr>
          <a:xfrm>
            <a:off x="7092779" y="2319793"/>
            <a:ext cx="3897114" cy="0"/>
          </a:xfrm>
          <a:prstGeom prst="line">
            <a:avLst/>
          </a:prstGeom>
          <a:solidFill>
            <a:srgbClr val="FEE8D9"/>
          </a:solidFill>
          <a:ln w="19050" cap="rnd">
            <a:solidFill>
              <a:srgbClr val="5506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8D1A2CDF-5441-0A5F-5B94-3A429B0AB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21" y="2198061"/>
            <a:ext cx="240758" cy="24346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71D6411-909E-497E-3718-46846BFC8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97" y="2198061"/>
            <a:ext cx="240758" cy="24346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31754C4-B4F6-6044-9620-B6F83C684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35" y="2198061"/>
            <a:ext cx="240758" cy="243463"/>
          </a:xfrm>
          <a:prstGeom prst="rect">
            <a:avLst/>
          </a:prstGeom>
        </p:spPr>
      </p:pic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D0EA63B9-39F5-3395-41DC-D2BF16F62E64}"/>
              </a:ext>
            </a:extLst>
          </p:cNvPr>
          <p:cNvSpPr/>
          <p:nvPr/>
        </p:nvSpPr>
        <p:spPr>
          <a:xfrm>
            <a:off x="2354845" y="4643348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4C6E290-A883-D0A8-5F5C-0787629E9729}"/>
              </a:ext>
            </a:extLst>
          </p:cNvPr>
          <p:cNvSpPr/>
          <p:nvPr/>
        </p:nvSpPr>
        <p:spPr>
          <a:xfrm>
            <a:off x="2354845" y="2663426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81EFBD-EC3A-E2CB-AA3F-B56EB967A24C}"/>
              </a:ext>
            </a:extLst>
          </p:cNvPr>
          <p:cNvSpPr txBox="1"/>
          <p:nvPr/>
        </p:nvSpPr>
        <p:spPr>
          <a:xfrm>
            <a:off x="2835782" y="4721881"/>
            <a:ext cx="67678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김민주</a:t>
            </a: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B0A8F535-2CCE-3B4D-880D-955F39618B4D}"/>
              </a:ext>
            </a:extLst>
          </p:cNvPr>
          <p:cNvSpPr/>
          <p:nvPr/>
        </p:nvSpPr>
        <p:spPr>
          <a:xfrm>
            <a:off x="4281388" y="4635326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AF0E3A0F-720B-5821-ACEF-51D38B8A4CC6}"/>
              </a:ext>
            </a:extLst>
          </p:cNvPr>
          <p:cNvSpPr/>
          <p:nvPr/>
        </p:nvSpPr>
        <p:spPr>
          <a:xfrm>
            <a:off x="4281388" y="2655404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79B7CE-45C3-639A-8941-A7C07992072C}"/>
              </a:ext>
            </a:extLst>
          </p:cNvPr>
          <p:cNvSpPr txBox="1"/>
          <p:nvPr/>
        </p:nvSpPr>
        <p:spPr>
          <a:xfrm>
            <a:off x="4803053" y="4745193"/>
            <a:ext cx="68640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err="1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마선예</a:t>
            </a:r>
            <a:endParaRPr lang="ko-KR" altLang="en-US" sz="1600" dirty="0">
              <a:solidFill>
                <a:srgbClr val="FFF6E7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pic>
        <p:nvPicPr>
          <p:cNvPr id="78" name="Picture 2" descr="지금 속초가면 파이리 잡을 수 있냨ㅋㅋㅋ : 헝그리앱 모바일 자유게시판">
            <a:extLst>
              <a:ext uri="{FF2B5EF4-FFF2-40B4-BE49-F238E27FC236}">
                <a16:creationId xmlns:a16="http://schemas.microsoft.com/office/drawing/2014/main" id="{1E15E3B3-4948-FEF1-5238-91F87E92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55" y="3408034"/>
            <a:ext cx="646206" cy="6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7306258B-FD53-7483-5BE5-AD76FF3AA1BD}"/>
              </a:ext>
            </a:extLst>
          </p:cNvPr>
          <p:cNvSpPr/>
          <p:nvPr/>
        </p:nvSpPr>
        <p:spPr>
          <a:xfrm>
            <a:off x="6172866" y="4659390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3AE10EB-48BC-FDE0-030F-0DE792EFB4B2}"/>
              </a:ext>
            </a:extLst>
          </p:cNvPr>
          <p:cNvSpPr/>
          <p:nvPr/>
        </p:nvSpPr>
        <p:spPr>
          <a:xfrm>
            <a:off x="6172866" y="2679468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FEBE6F-22D2-CFF2-441B-49F8E165C98E}"/>
              </a:ext>
            </a:extLst>
          </p:cNvPr>
          <p:cNvSpPr txBox="1"/>
          <p:nvPr/>
        </p:nvSpPr>
        <p:spPr>
          <a:xfrm>
            <a:off x="6663892" y="4738727"/>
            <a:ext cx="68640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임명수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EECB55CD-563A-A251-ADD4-2A7D93E3C2F3}"/>
              </a:ext>
            </a:extLst>
          </p:cNvPr>
          <p:cNvSpPr/>
          <p:nvPr/>
        </p:nvSpPr>
        <p:spPr>
          <a:xfrm>
            <a:off x="8089900" y="4667412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FF4E79-F93B-C61E-0BA5-009D4C6E6BC4}"/>
              </a:ext>
            </a:extLst>
          </p:cNvPr>
          <p:cNvSpPr/>
          <p:nvPr/>
        </p:nvSpPr>
        <p:spPr>
          <a:xfrm>
            <a:off x="8089900" y="2687490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B6E7AB-7138-AA63-CE10-A9D77D847114}"/>
              </a:ext>
            </a:extLst>
          </p:cNvPr>
          <p:cNvSpPr txBox="1"/>
          <p:nvPr/>
        </p:nvSpPr>
        <p:spPr>
          <a:xfrm>
            <a:off x="8615421" y="4742008"/>
            <a:ext cx="68640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err="1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정병채</a:t>
            </a:r>
            <a:endParaRPr lang="ko-KR" altLang="en-US" sz="1600" dirty="0">
              <a:solidFill>
                <a:srgbClr val="FFF6E7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92F1EF18-2C48-8A03-2957-8A0074B0BAEC}"/>
              </a:ext>
            </a:extLst>
          </p:cNvPr>
          <p:cNvSpPr/>
          <p:nvPr/>
        </p:nvSpPr>
        <p:spPr>
          <a:xfrm>
            <a:off x="10016443" y="4659390"/>
            <a:ext cx="1629154" cy="555011"/>
          </a:xfrm>
          <a:custGeom>
            <a:avLst/>
            <a:gdLst>
              <a:gd name="connsiteX0" fmla="*/ 0 w 1729740"/>
              <a:gd name="connsiteY0" fmla="*/ 0 h 555011"/>
              <a:gd name="connsiteX1" fmla="*/ 1729740 w 1729740"/>
              <a:gd name="connsiteY1" fmla="*/ 0 h 555011"/>
              <a:gd name="connsiteX2" fmla="*/ 1729740 w 1729740"/>
              <a:gd name="connsiteY2" fmla="*/ 444515 h 555011"/>
              <a:gd name="connsiteX3" fmla="*/ 1619244 w 1729740"/>
              <a:gd name="connsiteY3" fmla="*/ 555011 h 555011"/>
              <a:gd name="connsiteX4" fmla="*/ 110496 w 1729740"/>
              <a:gd name="connsiteY4" fmla="*/ 555011 h 555011"/>
              <a:gd name="connsiteX5" fmla="*/ 0 w 1729740"/>
              <a:gd name="connsiteY5" fmla="*/ 444515 h 555011"/>
              <a:gd name="connsiteX6" fmla="*/ 0 w 1729740"/>
              <a:gd name="connsiteY6" fmla="*/ 0 h 55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555011">
                <a:moveTo>
                  <a:pt x="0" y="0"/>
                </a:moveTo>
                <a:lnTo>
                  <a:pt x="1729740" y="0"/>
                </a:lnTo>
                <a:lnTo>
                  <a:pt x="1729740" y="444515"/>
                </a:lnTo>
                <a:cubicBezTo>
                  <a:pt x="1729740" y="505540"/>
                  <a:pt x="1680269" y="555011"/>
                  <a:pt x="1619244" y="555011"/>
                </a:cubicBezTo>
                <a:lnTo>
                  <a:pt x="110496" y="555011"/>
                </a:lnTo>
                <a:cubicBezTo>
                  <a:pt x="49471" y="555011"/>
                  <a:pt x="0" y="505540"/>
                  <a:pt x="0" y="444515"/>
                </a:cubicBezTo>
                <a:lnTo>
                  <a:pt x="0" y="0"/>
                </a:lnTo>
                <a:close/>
              </a:path>
            </a:pathLst>
          </a:custGeom>
          <a:solidFill>
            <a:srgbClr val="550602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80C7BE3D-A442-E646-6212-80A48E578D9E}"/>
              </a:ext>
            </a:extLst>
          </p:cNvPr>
          <p:cNvSpPr/>
          <p:nvPr/>
        </p:nvSpPr>
        <p:spPr>
          <a:xfrm>
            <a:off x="10016443" y="2679468"/>
            <a:ext cx="1629154" cy="1979921"/>
          </a:xfrm>
          <a:custGeom>
            <a:avLst/>
            <a:gdLst>
              <a:gd name="connsiteX0" fmla="*/ 110496 w 1729740"/>
              <a:gd name="connsiteY0" fmla="*/ 0 h 2110106"/>
              <a:gd name="connsiteX1" fmla="*/ 1619244 w 1729740"/>
              <a:gd name="connsiteY1" fmla="*/ 0 h 2110106"/>
              <a:gd name="connsiteX2" fmla="*/ 1729740 w 1729740"/>
              <a:gd name="connsiteY2" fmla="*/ 110496 h 2110106"/>
              <a:gd name="connsiteX3" fmla="*/ 1729740 w 1729740"/>
              <a:gd name="connsiteY3" fmla="*/ 2110106 h 2110106"/>
              <a:gd name="connsiteX4" fmla="*/ 0 w 1729740"/>
              <a:gd name="connsiteY4" fmla="*/ 2110106 h 2110106"/>
              <a:gd name="connsiteX5" fmla="*/ 0 w 1729740"/>
              <a:gd name="connsiteY5" fmla="*/ 110496 h 2110106"/>
              <a:gd name="connsiteX6" fmla="*/ 110496 w 1729740"/>
              <a:gd name="connsiteY6" fmla="*/ 0 h 21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740" h="2110106">
                <a:moveTo>
                  <a:pt x="110496" y="0"/>
                </a:moveTo>
                <a:lnTo>
                  <a:pt x="1619244" y="0"/>
                </a:lnTo>
                <a:cubicBezTo>
                  <a:pt x="1680269" y="0"/>
                  <a:pt x="1729740" y="49471"/>
                  <a:pt x="1729740" y="110496"/>
                </a:cubicBezTo>
                <a:lnTo>
                  <a:pt x="1729740" y="2110106"/>
                </a:lnTo>
                <a:lnTo>
                  <a:pt x="0" y="2110106"/>
                </a:lnTo>
                <a:lnTo>
                  <a:pt x="0" y="110496"/>
                </a:lnTo>
                <a:cubicBezTo>
                  <a:pt x="0" y="49471"/>
                  <a:pt x="49471" y="0"/>
                  <a:pt x="110496" y="0"/>
                </a:cubicBezTo>
                <a:close/>
              </a:path>
            </a:pathLst>
          </a:custGeom>
          <a:solidFill>
            <a:srgbClr val="FEE8D9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FF5DA-3573-7C56-6935-2843BFDC9EFA}"/>
              </a:ext>
            </a:extLst>
          </p:cNvPr>
          <p:cNvSpPr txBox="1"/>
          <p:nvPr/>
        </p:nvSpPr>
        <p:spPr>
          <a:xfrm>
            <a:off x="10493425" y="4721623"/>
            <a:ext cx="675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FFF6E7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홍진우</a:t>
            </a:r>
          </a:p>
        </p:txBody>
      </p:sp>
      <p:pic>
        <p:nvPicPr>
          <p:cNvPr id="65" name="Picture 2" descr="닌텐도, '포켓몬Go'로 주가 58% 상승! | 사이다경제">
            <a:extLst>
              <a:ext uri="{FF2B5EF4-FFF2-40B4-BE49-F238E27FC236}">
                <a16:creationId xmlns:a16="http://schemas.microsoft.com/office/drawing/2014/main" id="{2152B6EA-EA0D-EF55-F25E-DD35F9A7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51" y="3458551"/>
            <a:ext cx="577584" cy="5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닌텐도, '포켓몬Go'로 주가 58% 상승! | 사이다경제">
            <a:extLst>
              <a:ext uri="{FF2B5EF4-FFF2-40B4-BE49-F238E27FC236}">
                <a16:creationId xmlns:a16="http://schemas.microsoft.com/office/drawing/2014/main" id="{5C3FD074-8C0C-402C-8FD5-1814DA04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0" y="3388744"/>
            <a:ext cx="577584" cy="5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포켓몬스터] 세상에서 제일 귀여워, 이상해씨 : 네이버 블로그">
            <a:extLst>
              <a:ext uri="{FF2B5EF4-FFF2-40B4-BE49-F238E27FC236}">
                <a16:creationId xmlns:a16="http://schemas.microsoft.com/office/drawing/2014/main" id="{AD998214-FA8F-4B1D-8C76-E966F5A1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0" y="3440120"/>
            <a:ext cx="604850" cy="6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요즘 대세는 꼬부기상인 쁘걸의 꼬북좌! 다른 거북이 캐릭터는 또 누가 있을까?🐢 | 콜리(Colley)">
            <a:extLst>
              <a:ext uri="{FF2B5EF4-FFF2-40B4-BE49-F238E27FC236}">
                <a16:creationId xmlns:a16="http://schemas.microsoft.com/office/drawing/2014/main" id="{59BFE3B7-60EE-1AA1-BAA5-124D76B7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00" b="959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855" y="3397652"/>
            <a:ext cx="647318" cy="6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포켓몬스터] 세상에서 제일 귀여워, 이상해씨 : 네이버 블로그">
            <a:extLst>
              <a:ext uri="{FF2B5EF4-FFF2-40B4-BE49-F238E27FC236}">
                <a16:creationId xmlns:a16="http://schemas.microsoft.com/office/drawing/2014/main" id="{0ED9437F-3C94-4931-476F-C406015D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51" y="3440120"/>
            <a:ext cx="604850" cy="6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221F20C-EEB5-3342-3469-39C483682555}"/>
              </a:ext>
            </a:extLst>
          </p:cNvPr>
          <p:cNvSpPr txBox="1"/>
          <p:nvPr/>
        </p:nvSpPr>
        <p:spPr>
          <a:xfrm>
            <a:off x="2431517" y="5378255"/>
            <a:ext cx="1419204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D7DB5-0AFF-C2A0-F9FD-4B28426FC1FE}"/>
              </a:ext>
            </a:extLst>
          </p:cNvPr>
          <p:cNvSpPr txBox="1"/>
          <p:nvPr/>
        </p:nvSpPr>
        <p:spPr>
          <a:xfrm>
            <a:off x="4401716" y="5378256"/>
            <a:ext cx="1419204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발표자료제작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AD5C59-5D08-71B3-E475-EF8D0F18C6FE}"/>
              </a:ext>
            </a:extLst>
          </p:cNvPr>
          <p:cNvSpPr txBox="1"/>
          <p:nvPr/>
        </p:nvSpPr>
        <p:spPr>
          <a:xfrm>
            <a:off x="6279226" y="5370397"/>
            <a:ext cx="1419204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04E0A8-2868-4F93-699F-D5EF7FFCDAD3}"/>
              </a:ext>
            </a:extLst>
          </p:cNvPr>
          <p:cNvSpPr txBox="1"/>
          <p:nvPr/>
        </p:nvSpPr>
        <p:spPr>
          <a:xfrm>
            <a:off x="8222722" y="5371966"/>
            <a:ext cx="1419204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4002AF-0B91-4D7D-E6AF-A0B3CD30F1E7}"/>
              </a:ext>
            </a:extLst>
          </p:cNvPr>
          <p:cNvSpPr txBox="1"/>
          <p:nvPr/>
        </p:nvSpPr>
        <p:spPr>
          <a:xfrm>
            <a:off x="10137938" y="5373537"/>
            <a:ext cx="1419204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515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4250768" y="983967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기획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87138-5225-4E20-9DFE-8914237B175D}"/>
              </a:ext>
            </a:extLst>
          </p:cNvPr>
          <p:cNvSpPr/>
          <p:nvPr/>
        </p:nvSpPr>
        <p:spPr>
          <a:xfrm>
            <a:off x="1897086" y="2205970"/>
            <a:ext cx="4138738" cy="3924300"/>
          </a:xfrm>
          <a:prstGeom prst="rect">
            <a:avLst/>
          </a:prstGeom>
          <a:solidFill>
            <a:srgbClr val="AED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9ADB58-2E68-4796-8A97-CFFE8396CE9F}"/>
              </a:ext>
            </a:extLst>
          </p:cNvPr>
          <p:cNvSpPr/>
          <p:nvPr/>
        </p:nvSpPr>
        <p:spPr>
          <a:xfrm>
            <a:off x="6035824" y="2205970"/>
            <a:ext cx="4138738" cy="3924300"/>
          </a:xfrm>
          <a:prstGeom prst="rect">
            <a:avLst/>
          </a:prstGeom>
          <a:solidFill>
            <a:srgbClr val="8B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 descr="포켓몬스터] 세상에서 제일 귀여워, 이상해씨 : 네이버 블로그">
            <a:extLst>
              <a:ext uri="{FF2B5EF4-FFF2-40B4-BE49-F238E27FC236}">
                <a16:creationId xmlns:a16="http://schemas.microsoft.com/office/drawing/2014/main" id="{FE2B09EA-F22B-4751-987E-B4C050E0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5" y="2969769"/>
            <a:ext cx="2167096" cy="2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요즘 대세는 꼬부기상인 쁘걸의 꼬북좌! 다른 거북이 캐릭터는 또 누가 있을까?🐢 | 콜리(Colley)">
            <a:extLst>
              <a:ext uri="{FF2B5EF4-FFF2-40B4-BE49-F238E27FC236}">
                <a16:creationId xmlns:a16="http://schemas.microsoft.com/office/drawing/2014/main" id="{23D62334-1534-43ED-93C6-2F443D2D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59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009" y="2864850"/>
            <a:ext cx="2376934" cy="237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ED204-B19C-4CF2-8159-B540DBB64CEB}"/>
              </a:ext>
            </a:extLst>
          </p:cNvPr>
          <p:cNvSpPr/>
          <p:nvPr/>
        </p:nvSpPr>
        <p:spPr>
          <a:xfrm>
            <a:off x="3267210" y="2548945"/>
            <a:ext cx="5537229" cy="331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CC5AD-3D5F-4E6A-8DAF-BCB999F24012}"/>
              </a:ext>
            </a:extLst>
          </p:cNvPr>
          <p:cNvGrpSpPr/>
          <p:nvPr/>
        </p:nvGrpSpPr>
        <p:grpSpPr>
          <a:xfrm>
            <a:off x="3778070" y="2612990"/>
            <a:ext cx="4893200" cy="545124"/>
            <a:chOff x="8864614" y="5343437"/>
            <a:chExt cx="8557457" cy="5657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80C2E4-B1E9-4B7A-8053-B1935D7CE4E8}"/>
                </a:ext>
              </a:extLst>
            </p:cNvPr>
            <p:cNvSpPr txBox="1"/>
            <p:nvPr/>
          </p:nvSpPr>
          <p:spPr>
            <a:xfrm>
              <a:off x="8864614" y="5447504"/>
              <a:ext cx="2443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기존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176515-B4E9-4AA3-A66B-A6619E5357F2}"/>
                </a:ext>
              </a:extLst>
            </p:cNvPr>
            <p:cNvSpPr txBox="1"/>
            <p:nvPr/>
          </p:nvSpPr>
          <p:spPr>
            <a:xfrm>
              <a:off x="13082012" y="5343437"/>
              <a:ext cx="4340059" cy="479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게임 추천 </a:t>
              </a:r>
              <a:r>
                <a:rPr lang="ko-KR" altLang="en-US" sz="2400" dirty="0" err="1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챗봇</a:t>
              </a:r>
              <a:endParaRPr lang="en-US" altLang="ko-KR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B1BA137-EFCB-40A7-888F-B57CB220C5A3}"/>
              </a:ext>
            </a:extLst>
          </p:cNvPr>
          <p:cNvSpPr txBox="1"/>
          <p:nvPr/>
        </p:nvSpPr>
        <p:spPr>
          <a:xfrm>
            <a:off x="5684213" y="4052565"/>
            <a:ext cx="70367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endParaRPr lang="ko-KR" altLang="en-US" sz="2800" b="1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36D2F9-3C94-4693-B11D-7A0C78D898E7}"/>
              </a:ext>
            </a:extLst>
          </p:cNvPr>
          <p:cNvSpPr txBox="1"/>
          <p:nvPr/>
        </p:nvSpPr>
        <p:spPr>
          <a:xfrm>
            <a:off x="2206216" y="6296853"/>
            <a:ext cx="7778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“</a:t>
            </a:r>
            <a:r>
              <a:rPr lang="ko-KR" altLang="en-US" sz="2300" dirty="0">
                <a:solidFill>
                  <a:srgbClr val="002060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사용자 편의성</a:t>
            </a:r>
            <a:r>
              <a:rPr lang="en-US" altLang="ko-KR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”</a:t>
            </a:r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을 높인 추천 </a:t>
            </a:r>
            <a:r>
              <a:rPr lang="ko-KR" altLang="en-US" sz="2300" dirty="0" err="1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챗봇을</a:t>
            </a:r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구현</a:t>
            </a:r>
            <a:r>
              <a:rPr lang="en-US" altLang="ko-KR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r>
              <a:rPr lang="ko-KR" altLang="en-US" sz="23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1F769A-59A5-4A44-8853-4E40EF2FC508}"/>
              </a:ext>
            </a:extLst>
          </p:cNvPr>
          <p:cNvSpPr txBox="1"/>
          <p:nvPr/>
        </p:nvSpPr>
        <p:spPr>
          <a:xfrm>
            <a:off x="6082634" y="3620459"/>
            <a:ext cx="2695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0604"/>
                </a:solidFill>
                <a:highlight>
                  <a:srgbClr val="FFFF00"/>
                </a:highlight>
                <a:latin typeface="Luckiest Guy" panose="02000506000000020004" pitchFamily="2" charset="0"/>
                <a:ea typeface="여기어때 잘난체" panose="020B0600000101010101" pitchFamily="50" charset="-127"/>
              </a:rPr>
              <a:t>장르를 뛰어넘은</a:t>
            </a:r>
            <a:endParaRPr lang="en-US" altLang="ko-KR" dirty="0">
              <a:solidFill>
                <a:srgbClr val="590604"/>
              </a:solidFill>
              <a:highlight>
                <a:srgbClr val="FFFF00"/>
              </a:highlight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590604"/>
                </a:solidFill>
                <a:highlight>
                  <a:srgbClr val="FFFF00"/>
                </a:highlight>
                <a:latin typeface="Luckiest Guy" panose="02000506000000020004" pitchFamily="2" charset="0"/>
                <a:ea typeface="여기어때 잘난체" panose="020B0600000101010101" pitchFamily="50" charset="-127"/>
              </a:rPr>
              <a:t> 검색</a:t>
            </a:r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으로 내가 원하는 </a:t>
            </a:r>
            <a:endParaRPr lang="en-US" altLang="ko-KR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게임을 찾자</a:t>
            </a:r>
            <a:r>
              <a:rPr lang="en-US" altLang="ko-KR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A0A8D98-53AC-4340-A998-3E41584F9BF8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CB40057-48CB-4A85-B01D-16FC7CD70A32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B7153AC-8C61-4494-B0A8-637051594DC8}"/>
                </a:ext>
              </a:extLst>
            </p:cNvPr>
            <p:cNvSpPr txBox="1"/>
            <p:nvPr/>
          </p:nvSpPr>
          <p:spPr>
            <a:xfrm>
              <a:off x="5827337" y="35908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02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E592A0E-EBB6-0CEC-53D4-E7FD8F3FDAF5}"/>
              </a:ext>
            </a:extLst>
          </p:cNvPr>
          <p:cNvSpPr txBox="1"/>
          <p:nvPr/>
        </p:nvSpPr>
        <p:spPr>
          <a:xfrm>
            <a:off x="4761165" y="1659166"/>
            <a:ext cx="2856872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게임을 검색만 하면 바로 딱</a:t>
            </a:r>
            <a:r>
              <a:rPr lang="en-US" altLang="ko-KR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82B3F3-2BB4-0DD0-CC7A-1E769F5A3E45}"/>
              </a:ext>
            </a:extLst>
          </p:cNvPr>
          <p:cNvSpPr txBox="1"/>
          <p:nvPr/>
        </p:nvSpPr>
        <p:spPr>
          <a:xfrm>
            <a:off x="5911787" y="4813695"/>
            <a:ext cx="298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간단한 </a:t>
            </a:r>
            <a:r>
              <a:rPr lang="ko-KR" altLang="en-US" dirty="0">
                <a:solidFill>
                  <a:srgbClr val="590604"/>
                </a:solidFill>
                <a:highlight>
                  <a:srgbClr val="FFFF00"/>
                </a:highlight>
                <a:latin typeface="Luckiest Guy" panose="02000506000000020004" pitchFamily="2" charset="0"/>
                <a:ea typeface="여기어때 잘난체" panose="020B0600000101010101" pitchFamily="50" charset="-127"/>
              </a:rPr>
              <a:t>키워드</a:t>
            </a:r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만</a:t>
            </a:r>
            <a:endParaRPr lang="en-US" altLang="ko-KR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590604"/>
                </a:solidFill>
                <a:highlight>
                  <a:srgbClr val="FFFF00"/>
                </a:highlight>
                <a:latin typeface="Luckiest Guy" panose="02000506000000020004" pitchFamily="2" charset="0"/>
                <a:ea typeface="여기어때 잘난체" panose="020B0600000101010101" pitchFamily="50" charset="-127"/>
              </a:rPr>
              <a:t>입력</a:t>
            </a:r>
            <a:r>
              <a:rPr lang="ko-KR" altLang="en-US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해도 추천 가능한 </a:t>
            </a:r>
            <a:r>
              <a:rPr lang="ko-KR" altLang="en-US" dirty="0" err="1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챗봇</a:t>
            </a:r>
            <a:r>
              <a:rPr lang="en-US" altLang="ko-KR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B5D8F9-11F3-A7B8-D183-9E0AABD8D80E}"/>
              </a:ext>
            </a:extLst>
          </p:cNvPr>
          <p:cNvSpPr txBox="1"/>
          <p:nvPr/>
        </p:nvSpPr>
        <p:spPr>
          <a:xfrm>
            <a:off x="3168007" y="3845391"/>
            <a:ext cx="2695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0604"/>
                </a:solidFill>
                <a:highlight>
                  <a:srgbClr val="FFFF00"/>
                </a:highlight>
                <a:latin typeface="Luckiest Guy" panose="02000506000000020004" pitchFamily="2" charset="0"/>
                <a:ea typeface="여기어때 잘난체" panose="020B0600000101010101" pitchFamily="50" charset="-127"/>
              </a:rPr>
              <a:t>장르만 </a:t>
            </a:r>
            <a:r>
              <a:rPr lang="ko-KR" altLang="en-US" sz="20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 구분해서 </a:t>
            </a:r>
            <a:endParaRPr lang="en-US" altLang="ko-KR" sz="20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추천해주는 사이트만 </a:t>
            </a:r>
            <a:endParaRPr lang="en-US" altLang="ko-KR" sz="20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존재</a:t>
            </a:r>
            <a:r>
              <a:rPr lang="en-US" altLang="ko-KR" sz="20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rPr>
              <a:t>!</a:t>
            </a:r>
            <a:endParaRPr lang="ko-KR" altLang="en-US" sz="2000" dirty="0">
              <a:solidFill>
                <a:srgbClr val="590604"/>
              </a:solidFill>
              <a:latin typeface="Luckiest Guy" panose="02000506000000020004" pitchFamily="2" charset="0"/>
              <a:ea typeface="여기어때 잘난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43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1244010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  <a:endParaRPr lang="ko-KR" altLang="en-US" sz="3200" dirty="0">
              <a:solidFill>
                <a:srgbClr val="59060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 descr="포켓몬스터] 세상에서 제일 귀여워, 이상해씨 : 네이버 블로그">
            <a:extLst>
              <a:ext uri="{FF2B5EF4-FFF2-40B4-BE49-F238E27FC236}">
                <a16:creationId xmlns:a16="http://schemas.microsoft.com/office/drawing/2014/main" id="{703C7B8C-FB64-43A4-AC5F-225C4059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00" y="3257604"/>
            <a:ext cx="1295110" cy="12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2246169" y="2694546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2739756" y="2689032"/>
            <a:ext cx="788998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01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0FC9CC-4DD3-4FEA-83DD-6D25658E42EC}"/>
              </a:ext>
            </a:extLst>
          </p:cNvPr>
          <p:cNvGrpSpPr/>
          <p:nvPr/>
        </p:nvGrpSpPr>
        <p:grpSpPr>
          <a:xfrm>
            <a:off x="5207915" y="2689032"/>
            <a:ext cx="1776172" cy="1846131"/>
            <a:chOff x="5207914" y="2993830"/>
            <a:chExt cx="1776172" cy="1846131"/>
          </a:xfrm>
        </p:grpSpPr>
        <p:pic>
          <p:nvPicPr>
            <p:cNvPr id="1028" name="Picture 4" descr="이상해풀 (포켓몬) | 포켓몬 위키 | Fandom">
              <a:extLst>
                <a:ext uri="{FF2B5EF4-FFF2-40B4-BE49-F238E27FC236}">
                  <a16:creationId xmlns:a16="http://schemas.microsoft.com/office/drawing/2014/main" id="{0C63EAF5-9CA2-44F4-91F8-8128819D5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38726" y="3525413"/>
              <a:ext cx="1314548" cy="1314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CE2EEF2-16FB-4058-924B-E06B79D9CBE3}"/>
                </a:ext>
              </a:extLst>
            </p:cNvPr>
            <p:cNvSpPr/>
            <p:nvPr/>
          </p:nvSpPr>
          <p:spPr>
            <a:xfrm>
              <a:off x="5207914" y="3011157"/>
              <a:ext cx="1776172" cy="334645"/>
            </a:xfrm>
            <a:prstGeom prst="roundRect">
              <a:avLst>
                <a:gd name="adj" fmla="val 50000"/>
              </a:avLst>
            </a:prstGeom>
            <a:solidFill>
              <a:srgbClr val="AED76D"/>
            </a:solidFill>
            <a:ln w="9525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C45F937-5DCA-4967-B64A-5C02F2044AD6}"/>
                </a:ext>
              </a:extLst>
            </p:cNvPr>
            <p:cNvSpPr txBox="1"/>
            <p:nvPr/>
          </p:nvSpPr>
          <p:spPr>
            <a:xfrm>
              <a:off x="5690280" y="2993830"/>
              <a:ext cx="811441" cy="345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590604"/>
                  </a:solidFill>
                  <a:latin typeface="Luckiest Guy" panose="02000506000000020004" pitchFamily="2" charset="0"/>
                  <a:ea typeface="배달의민족 주아" panose="02020603020101020101" pitchFamily="18" charset="-127"/>
                </a:rPr>
                <a:t>STEP 02</a:t>
              </a:r>
              <a:endParaRPr lang="ko-KR" altLang="en-US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F51993-FDC7-4D39-9458-463820117807}"/>
              </a:ext>
            </a:extLst>
          </p:cNvPr>
          <p:cNvGrpSpPr/>
          <p:nvPr/>
        </p:nvGrpSpPr>
        <p:grpSpPr>
          <a:xfrm>
            <a:off x="8169660" y="2689032"/>
            <a:ext cx="1776172" cy="1925142"/>
            <a:chOff x="7845882" y="2993830"/>
            <a:chExt cx="1776172" cy="1925142"/>
          </a:xfrm>
        </p:grpSpPr>
        <p:pic>
          <p:nvPicPr>
            <p:cNvPr id="1030" name="Picture 6" descr="내일 정도면 진화를 하겠군요 | 마영전 인벤">
              <a:extLst>
                <a:ext uri="{FF2B5EF4-FFF2-40B4-BE49-F238E27FC236}">
                  <a16:creationId xmlns:a16="http://schemas.microsoft.com/office/drawing/2014/main" id="{BB9FA474-E826-4F07-B771-24440A2F3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709" y="3453976"/>
              <a:ext cx="1628518" cy="1464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807D7FA-1E2E-4198-AF3C-4A8E72849280}"/>
                </a:ext>
              </a:extLst>
            </p:cNvPr>
            <p:cNvSpPr/>
            <p:nvPr/>
          </p:nvSpPr>
          <p:spPr>
            <a:xfrm>
              <a:off x="7845882" y="3011157"/>
              <a:ext cx="1776172" cy="334645"/>
            </a:xfrm>
            <a:prstGeom prst="roundRect">
              <a:avLst>
                <a:gd name="adj" fmla="val 50000"/>
              </a:avLst>
            </a:prstGeom>
            <a:solidFill>
              <a:srgbClr val="AED76D"/>
            </a:solidFill>
            <a:ln w="9525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59B6BD2-0B08-455A-B046-488908D5CF1F}"/>
                </a:ext>
              </a:extLst>
            </p:cNvPr>
            <p:cNvSpPr txBox="1"/>
            <p:nvPr/>
          </p:nvSpPr>
          <p:spPr>
            <a:xfrm>
              <a:off x="8326645" y="2993830"/>
              <a:ext cx="814647" cy="345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590604"/>
                  </a:solidFill>
                  <a:latin typeface="Luckiest Guy" panose="02000506000000020004" pitchFamily="2" charset="0"/>
                  <a:ea typeface="배달의민족 주아" panose="02020603020101020101" pitchFamily="18" charset="-127"/>
                </a:rPr>
                <a:t>STEP 03</a:t>
              </a:r>
              <a:endParaRPr lang="ko-KR" altLang="en-US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5B827D9-1A7C-4448-8BD0-83AFEFC73584}"/>
              </a:ext>
            </a:extLst>
          </p:cNvPr>
          <p:cNvSpPr txBox="1"/>
          <p:nvPr/>
        </p:nvSpPr>
        <p:spPr>
          <a:xfrm>
            <a:off x="2359258" y="4851200"/>
            <a:ext cx="2040194" cy="119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id </a:t>
            </a:r>
            <a:r>
              <a:rPr lang="ko-KR" altLang="en-US" sz="14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4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>
              <a:lnSpc>
                <a:spcPct val="130000"/>
              </a:lnSpc>
            </a:pPr>
            <a:endParaRPr lang="ko-KR" altLang="en-US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9628DAA-EC4B-4C5D-B189-9930357B10A1}"/>
              </a:ext>
            </a:extLst>
          </p:cNvPr>
          <p:cNvSpPr/>
          <p:nvPr/>
        </p:nvSpPr>
        <p:spPr>
          <a:xfrm rot="5400000">
            <a:off x="4529120" y="3546727"/>
            <a:ext cx="172016" cy="148290"/>
          </a:xfrm>
          <a:prstGeom prst="triangle">
            <a:avLst/>
          </a:prstGeom>
          <a:solidFill>
            <a:srgbClr val="590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C30C9B96-BB04-425F-AF53-EFC32A469AEB}"/>
              </a:ext>
            </a:extLst>
          </p:cNvPr>
          <p:cNvSpPr/>
          <p:nvPr/>
        </p:nvSpPr>
        <p:spPr>
          <a:xfrm rot="5400000">
            <a:off x="7490866" y="3546727"/>
            <a:ext cx="172016" cy="148290"/>
          </a:xfrm>
          <a:prstGeom prst="triangle">
            <a:avLst/>
          </a:prstGeom>
          <a:solidFill>
            <a:srgbClr val="590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007226-D5C0-42E1-B8DD-FCB887495C39}"/>
              </a:ext>
            </a:extLst>
          </p:cNvPr>
          <p:cNvSpPr txBox="1"/>
          <p:nvPr/>
        </p:nvSpPr>
        <p:spPr>
          <a:xfrm>
            <a:off x="5181878" y="4851200"/>
            <a:ext cx="2499832" cy="6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토큰화 및 </a:t>
            </a:r>
            <a:r>
              <a:rPr lang="ko-KR" altLang="en-US" sz="14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E3054A-47BA-4132-99E3-665A2555944C}"/>
              </a:ext>
            </a:extLst>
          </p:cNvPr>
          <p:cNvSpPr txBox="1"/>
          <p:nvPr/>
        </p:nvSpPr>
        <p:spPr>
          <a:xfrm>
            <a:off x="8377009" y="4851200"/>
            <a:ext cx="2040194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4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 구현 </a:t>
            </a: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7AE5E9-CC38-C701-1EB6-3838BEA38BE7}"/>
              </a:ext>
            </a:extLst>
          </p:cNvPr>
          <p:cNvSpPr txBox="1"/>
          <p:nvPr/>
        </p:nvSpPr>
        <p:spPr>
          <a:xfrm>
            <a:off x="5438432" y="1989105"/>
            <a:ext cx="1502335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스팀 사이트 활용</a:t>
            </a:r>
            <a:r>
              <a:rPr lang="en-US" altLang="ko-KR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225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13058" y="3293489"/>
            <a:ext cx="788998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01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B827D9-1A7C-4448-8BD0-83AFEFC73584}"/>
              </a:ext>
            </a:extLst>
          </p:cNvPr>
          <p:cNvSpPr txBox="1"/>
          <p:nvPr/>
        </p:nvSpPr>
        <p:spPr>
          <a:xfrm>
            <a:off x="9010044" y="3682383"/>
            <a:ext cx="20401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id </a:t>
            </a:r>
            <a:r>
              <a:rPr lang="ko-KR" altLang="en-US" sz="16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6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>
              <a:lnSpc>
                <a:spcPct val="130000"/>
              </a:lnSpc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88E77F1-1318-4C9D-2D29-2F8266BD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27" y="1587517"/>
            <a:ext cx="7425768" cy="5166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907527" y="3215656"/>
            <a:ext cx="3039784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13058" y="3293489"/>
            <a:ext cx="788998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01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B827D9-1A7C-4448-8BD0-83AFEFC73584}"/>
              </a:ext>
            </a:extLst>
          </p:cNvPr>
          <p:cNvSpPr txBox="1"/>
          <p:nvPr/>
        </p:nvSpPr>
        <p:spPr>
          <a:xfrm>
            <a:off x="9010044" y="3682383"/>
            <a:ext cx="20401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id </a:t>
            </a:r>
            <a:r>
              <a:rPr lang="ko-KR" altLang="en-US" sz="16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6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>
              <a:lnSpc>
                <a:spcPct val="130000"/>
              </a:lnSpc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EA71891-1078-B299-84ED-3F5671F8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45" y="1572424"/>
            <a:ext cx="7231583" cy="52252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801640" y="2489703"/>
            <a:ext cx="1059255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01639" y="3233853"/>
            <a:ext cx="1059255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13058" y="3293489"/>
            <a:ext cx="788998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01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B827D9-1A7C-4448-8BD0-83AFEFC73584}"/>
              </a:ext>
            </a:extLst>
          </p:cNvPr>
          <p:cNvSpPr txBox="1"/>
          <p:nvPr/>
        </p:nvSpPr>
        <p:spPr>
          <a:xfrm>
            <a:off x="9010044" y="3682383"/>
            <a:ext cx="20401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id </a:t>
            </a:r>
            <a:r>
              <a:rPr lang="ko-KR" altLang="en-US" sz="1600" dirty="0" err="1">
                <a:solidFill>
                  <a:srgbClr val="5906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6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1600" dirty="0">
              <a:solidFill>
                <a:srgbClr val="590604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>
              <a:lnSpc>
                <a:spcPct val="130000"/>
              </a:lnSpc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5493FDB-66BD-3E2E-3D8A-8569FED2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8" y="1785481"/>
            <a:ext cx="7447175" cy="48886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216058" y="1733677"/>
            <a:ext cx="3428370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8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18D0E-66FE-480C-8535-3ABAB46406D0}"/>
              </a:ext>
            </a:extLst>
          </p:cNvPr>
          <p:cNvSpPr/>
          <p:nvPr/>
        </p:nvSpPr>
        <p:spPr>
          <a:xfrm>
            <a:off x="-2" y="0"/>
            <a:ext cx="12192001" cy="594584"/>
          </a:xfrm>
          <a:prstGeom prst="rect">
            <a:avLst/>
          </a:prstGeom>
          <a:solidFill>
            <a:srgbClr val="FFB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DC0FB-1CA7-4970-802E-C9B0844D20C7}"/>
              </a:ext>
            </a:extLst>
          </p:cNvPr>
          <p:cNvSpPr txBox="1"/>
          <p:nvPr/>
        </p:nvSpPr>
        <p:spPr>
          <a:xfrm>
            <a:off x="3846369" y="994626"/>
            <a:ext cx="470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9060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절차 및 방법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590BBAB-9EFA-474C-98A4-087C634BEDE0}"/>
              </a:ext>
            </a:extLst>
          </p:cNvPr>
          <p:cNvSpPr/>
          <p:nvPr/>
        </p:nvSpPr>
        <p:spPr>
          <a:xfrm>
            <a:off x="9019471" y="3299003"/>
            <a:ext cx="1776172" cy="334645"/>
          </a:xfrm>
          <a:prstGeom prst="roundRect">
            <a:avLst>
              <a:gd name="adj" fmla="val 50000"/>
            </a:avLst>
          </a:prstGeom>
          <a:solidFill>
            <a:srgbClr val="AED76D"/>
          </a:solidFill>
          <a:ln w="9525">
            <a:solidFill>
              <a:srgbClr val="550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1BCDB0-0DFE-42A9-8987-1B82F9FBA0F6}"/>
              </a:ext>
            </a:extLst>
          </p:cNvPr>
          <p:cNvSpPr txBox="1"/>
          <p:nvPr/>
        </p:nvSpPr>
        <p:spPr>
          <a:xfrm>
            <a:off x="9501836" y="3293489"/>
            <a:ext cx="811441" cy="345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590604"/>
                </a:solidFill>
                <a:latin typeface="Luckiest Guy" panose="02000506000000020004" pitchFamily="2" charset="0"/>
                <a:ea typeface="배달의민족 주아" panose="02020603020101020101" pitchFamily="18" charset="-127"/>
              </a:rPr>
              <a:t>STEP 02</a:t>
            </a:r>
            <a:endParaRPr lang="ko-KR" altLang="en-US" sz="1400" dirty="0">
              <a:solidFill>
                <a:srgbClr val="590604"/>
              </a:solidFill>
              <a:latin typeface="Luckiest Guy" panose="02000506000000020004" pitchFamily="2" charset="0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A8EDB7-59E5-43CF-9AE7-8EF24EC25A11}"/>
              </a:ext>
            </a:extLst>
          </p:cNvPr>
          <p:cNvSpPr/>
          <p:nvPr/>
        </p:nvSpPr>
        <p:spPr>
          <a:xfrm>
            <a:off x="-1" y="567061"/>
            <a:ext cx="12306301" cy="45720"/>
          </a:xfrm>
          <a:prstGeom prst="rect">
            <a:avLst/>
          </a:prstGeom>
          <a:solidFill>
            <a:srgbClr val="550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0C490-F4E2-4036-88BD-1960C09DADFB}"/>
              </a:ext>
            </a:extLst>
          </p:cNvPr>
          <p:cNvGrpSpPr/>
          <p:nvPr/>
        </p:nvGrpSpPr>
        <p:grpSpPr>
          <a:xfrm>
            <a:off x="5803106" y="297030"/>
            <a:ext cx="585788" cy="585782"/>
            <a:chOff x="5803106" y="297030"/>
            <a:chExt cx="585788" cy="5857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D5FD2ED-BBCE-479C-823A-C03288B5A60B}"/>
                </a:ext>
              </a:extLst>
            </p:cNvPr>
            <p:cNvSpPr/>
            <p:nvPr/>
          </p:nvSpPr>
          <p:spPr>
            <a:xfrm>
              <a:off x="5803106" y="297030"/>
              <a:ext cx="585788" cy="585782"/>
            </a:xfrm>
            <a:prstGeom prst="ellipse">
              <a:avLst/>
            </a:prstGeom>
            <a:solidFill>
              <a:srgbClr val="FFF6E7"/>
            </a:solidFill>
            <a:ln w="38100">
              <a:solidFill>
                <a:srgbClr val="5506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6E5524-0879-4979-8D9F-05E93964E7F6}"/>
                </a:ext>
              </a:extLst>
            </p:cNvPr>
            <p:cNvSpPr txBox="1"/>
            <p:nvPr/>
          </p:nvSpPr>
          <p:spPr>
            <a:xfrm>
              <a:off x="5824932" y="35908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0604"/>
                  </a:solidFill>
                  <a:latin typeface="Luckiest Guy" panose="02000506000000020004" pitchFamily="2" charset="0"/>
                  <a:ea typeface="여기어때 잘난체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590604"/>
                </a:solidFill>
                <a:latin typeface="Luckiest Guy" panose="02000506000000020004" pitchFamily="2" charset="0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FA0698-A030-E0BF-AB16-F3D9D60DB6E9}"/>
              </a:ext>
            </a:extLst>
          </p:cNvPr>
          <p:cNvSpPr txBox="1"/>
          <p:nvPr/>
        </p:nvSpPr>
        <p:spPr>
          <a:xfrm>
            <a:off x="8972336" y="3643053"/>
            <a:ext cx="2499832" cy="91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 </a:t>
            </a:r>
            <a:r>
              <a:rPr lang="ko-KR" altLang="en-US" sz="1400" dirty="0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토큰화 및 </a:t>
            </a:r>
            <a:r>
              <a:rPr lang="ko-KR" altLang="en-US" sz="1400" dirty="0" err="1">
                <a:solidFill>
                  <a:srgbClr val="590604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indent="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06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ED484-A31E-AD30-03B6-BC4E79F3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48" y="1642411"/>
            <a:ext cx="7552803" cy="5022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57434" y="6488668"/>
            <a:ext cx="4345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929203" y="5850305"/>
            <a:ext cx="4905647" cy="31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4C2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348</Words>
  <Application>Microsoft Office PowerPoint</Application>
  <PresentationFormat>와이드스크린</PresentationFormat>
  <Paragraphs>142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배달의민족 주아</vt:lpstr>
      <vt:lpstr>맑은 고딕</vt:lpstr>
      <vt:lpstr>Luckiest Guy</vt:lpstr>
      <vt:lpstr>Arial</vt:lpstr>
      <vt:lpstr>여기어때 잘난체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user</cp:lastModifiedBy>
  <cp:revision>45</cp:revision>
  <dcterms:created xsi:type="dcterms:W3CDTF">2022-03-19T22:49:31Z</dcterms:created>
  <dcterms:modified xsi:type="dcterms:W3CDTF">2022-06-24T02:22:59Z</dcterms:modified>
  <cp:version/>
</cp:coreProperties>
</file>