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7" r:id="rId2"/>
    <p:sldId id="256" r:id="rId3"/>
  </p:sldIdLst>
  <p:sldSz cx="8999538" cy="10080625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94660"/>
  </p:normalViewPr>
  <p:slideViewPr>
    <p:cSldViewPr snapToGrid="0">
      <p:cViewPr varScale="1">
        <p:scale>
          <a:sx n="59" d="100"/>
          <a:sy n="59" d="100"/>
        </p:scale>
        <p:origin x="236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4967" y="1649772"/>
            <a:ext cx="7649607" cy="3509551"/>
          </a:xfrm>
        </p:spPr>
        <p:txBody>
          <a:bodyPr anchor="b"/>
          <a:lstStyle>
            <a:lvl1pPr algn="ctr">
              <a:defRPr sz="5905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4942" y="5294664"/>
            <a:ext cx="6749654" cy="2433817"/>
          </a:xfrm>
        </p:spPr>
        <p:txBody>
          <a:bodyPr/>
          <a:lstStyle>
            <a:lvl1pPr marL="0" indent="0" algn="ctr">
              <a:buNone/>
              <a:defRPr sz="2362"/>
            </a:lvl1pPr>
            <a:lvl2pPr marL="449976" indent="0" algn="ctr">
              <a:buNone/>
              <a:defRPr sz="1968"/>
            </a:lvl2pPr>
            <a:lvl3pPr marL="899952" indent="0" algn="ctr">
              <a:buNone/>
              <a:defRPr sz="1772"/>
            </a:lvl3pPr>
            <a:lvl4pPr marL="1349929" indent="0" algn="ctr">
              <a:buNone/>
              <a:defRPr sz="1575"/>
            </a:lvl4pPr>
            <a:lvl5pPr marL="1799905" indent="0" algn="ctr">
              <a:buNone/>
              <a:defRPr sz="1575"/>
            </a:lvl5pPr>
            <a:lvl6pPr marL="2249881" indent="0" algn="ctr">
              <a:buNone/>
              <a:defRPr sz="1575"/>
            </a:lvl6pPr>
            <a:lvl7pPr marL="2699857" indent="0" algn="ctr">
              <a:buNone/>
              <a:defRPr sz="1575"/>
            </a:lvl7pPr>
            <a:lvl8pPr marL="3149834" indent="0" algn="ctr">
              <a:buNone/>
              <a:defRPr sz="1575"/>
            </a:lvl8pPr>
            <a:lvl9pPr marL="3599810" indent="0" algn="ctr">
              <a:buNone/>
              <a:defRPr sz="1575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A303E-3DA8-46D3-A81E-4C0C5ABAF5E0}" type="datetimeFigureOut">
              <a:rPr lang="ko-KR" altLang="en-US" smtClean="0"/>
              <a:t>2019-07-14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BB879-C6A6-4309-9774-82B971CD33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7491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A303E-3DA8-46D3-A81E-4C0C5ABAF5E0}" type="datetimeFigureOut">
              <a:rPr lang="ko-KR" altLang="en-US" smtClean="0"/>
              <a:t>2019-07-14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BB879-C6A6-4309-9774-82B971CD33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866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40296" y="536700"/>
            <a:ext cx="1940525" cy="854286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8720" y="536700"/>
            <a:ext cx="5709082" cy="854286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A303E-3DA8-46D3-A81E-4C0C5ABAF5E0}" type="datetimeFigureOut">
              <a:rPr lang="ko-KR" altLang="en-US" smtClean="0"/>
              <a:t>2019-07-14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BB879-C6A6-4309-9774-82B971CD33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7827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A303E-3DA8-46D3-A81E-4C0C5ABAF5E0}" type="datetimeFigureOut">
              <a:rPr lang="ko-KR" altLang="en-US" smtClean="0"/>
              <a:t>2019-07-14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BB879-C6A6-4309-9774-82B971CD33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0491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031" y="2513161"/>
            <a:ext cx="7762102" cy="4193259"/>
          </a:xfrm>
        </p:spPr>
        <p:txBody>
          <a:bodyPr anchor="b"/>
          <a:lstStyle>
            <a:lvl1pPr>
              <a:defRPr sz="5905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4031" y="6746088"/>
            <a:ext cx="7762102" cy="2205136"/>
          </a:xfrm>
        </p:spPr>
        <p:txBody>
          <a:bodyPr/>
          <a:lstStyle>
            <a:lvl1pPr marL="0" indent="0">
              <a:buNone/>
              <a:defRPr sz="2362">
                <a:solidFill>
                  <a:schemeClr val="tx1"/>
                </a:solidFill>
              </a:defRPr>
            </a:lvl1pPr>
            <a:lvl2pPr marL="449976" indent="0">
              <a:buNone/>
              <a:defRPr sz="1968">
                <a:solidFill>
                  <a:schemeClr val="tx1">
                    <a:tint val="75000"/>
                  </a:schemeClr>
                </a:solidFill>
              </a:defRPr>
            </a:lvl2pPr>
            <a:lvl3pPr marL="899952" indent="0">
              <a:buNone/>
              <a:defRPr sz="1772">
                <a:solidFill>
                  <a:schemeClr val="tx1">
                    <a:tint val="75000"/>
                  </a:schemeClr>
                </a:solidFill>
              </a:defRPr>
            </a:lvl3pPr>
            <a:lvl4pPr marL="1349929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4pPr>
            <a:lvl5pPr marL="1799905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5pPr>
            <a:lvl6pPr marL="2249881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6pPr>
            <a:lvl7pPr marL="2699857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7pPr>
            <a:lvl8pPr marL="314983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8pPr>
            <a:lvl9pPr marL="3599810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A303E-3DA8-46D3-A81E-4C0C5ABAF5E0}" type="datetimeFigureOut">
              <a:rPr lang="ko-KR" altLang="en-US" smtClean="0"/>
              <a:t>2019-07-14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BB879-C6A6-4309-9774-82B971CD33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0650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8718" y="2683500"/>
            <a:ext cx="3824804" cy="6396064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6016" y="2683500"/>
            <a:ext cx="3824804" cy="6396064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A303E-3DA8-46D3-A81E-4C0C5ABAF5E0}" type="datetimeFigureOut">
              <a:rPr lang="ko-KR" altLang="en-US" smtClean="0"/>
              <a:t>2019-07-14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BB879-C6A6-4309-9774-82B971CD33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9879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0" y="536704"/>
            <a:ext cx="7762102" cy="194845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9891" y="2471154"/>
            <a:ext cx="3807226" cy="1211074"/>
          </a:xfrm>
        </p:spPr>
        <p:txBody>
          <a:bodyPr anchor="b"/>
          <a:lstStyle>
            <a:lvl1pPr marL="0" indent="0">
              <a:buNone/>
              <a:defRPr sz="2362" b="1"/>
            </a:lvl1pPr>
            <a:lvl2pPr marL="449976" indent="0">
              <a:buNone/>
              <a:defRPr sz="1968" b="1"/>
            </a:lvl2pPr>
            <a:lvl3pPr marL="899952" indent="0">
              <a:buNone/>
              <a:defRPr sz="1772" b="1"/>
            </a:lvl3pPr>
            <a:lvl4pPr marL="1349929" indent="0">
              <a:buNone/>
              <a:defRPr sz="1575" b="1"/>
            </a:lvl4pPr>
            <a:lvl5pPr marL="1799905" indent="0">
              <a:buNone/>
              <a:defRPr sz="1575" b="1"/>
            </a:lvl5pPr>
            <a:lvl6pPr marL="2249881" indent="0">
              <a:buNone/>
              <a:defRPr sz="1575" b="1"/>
            </a:lvl6pPr>
            <a:lvl7pPr marL="2699857" indent="0">
              <a:buNone/>
              <a:defRPr sz="1575" b="1"/>
            </a:lvl7pPr>
            <a:lvl8pPr marL="3149834" indent="0">
              <a:buNone/>
              <a:defRPr sz="1575" b="1"/>
            </a:lvl8pPr>
            <a:lvl9pPr marL="3599810" indent="0">
              <a:buNone/>
              <a:defRPr sz="1575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891" y="3682230"/>
            <a:ext cx="3807226" cy="541600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6017" y="2471154"/>
            <a:ext cx="3825976" cy="1211074"/>
          </a:xfrm>
        </p:spPr>
        <p:txBody>
          <a:bodyPr anchor="b"/>
          <a:lstStyle>
            <a:lvl1pPr marL="0" indent="0">
              <a:buNone/>
              <a:defRPr sz="2362" b="1"/>
            </a:lvl1pPr>
            <a:lvl2pPr marL="449976" indent="0">
              <a:buNone/>
              <a:defRPr sz="1968" b="1"/>
            </a:lvl2pPr>
            <a:lvl3pPr marL="899952" indent="0">
              <a:buNone/>
              <a:defRPr sz="1772" b="1"/>
            </a:lvl3pPr>
            <a:lvl4pPr marL="1349929" indent="0">
              <a:buNone/>
              <a:defRPr sz="1575" b="1"/>
            </a:lvl4pPr>
            <a:lvl5pPr marL="1799905" indent="0">
              <a:buNone/>
              <a:defRPr sz="1575" b="1"/>
            </a:lvl5pPr>
            <a:lvl6pPr marL="2249881" indent="0">
              <a:buNone/>
              <a:defRPr sz="1575" b="1"/>
            </a:lvl6pPr>
            <a:lvl7pPr marL="2699857" indent="0">
              <a:buNone/>
              <a:defRPr sz="1575" b="1"/>
            </a:lvl7pPr>
            <a:lvl8pPr marL="3149834" indent="0">
              <a:buNone/>
              <a:defRPr sz="1575" b="1"/>
            </a:lvl8pPr>
            <a:lvl9pPr marL="3599810" indent="0">
              <a:buNone/>
              <a:defRPr sz="1575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6017" y="3682230"/>
            <a:ext cx="3825976" cy="541600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A303E-3DA8-46D3-A81E-4C0C5ABAF5E0}" type="datetimeFigureOut">
              <a:rPr lang="ko-KR" altLang="en-US" smtClean="0"/>
              <a:t>2019-07-14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BB879-C6A6-4309-9774-82B971CD33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0416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A303E-3DA8-46D3-A81E-4C0C5ABAF5E0}" type="datetimeFigureOut">
              <a:rPr lang="ko-KR" altLang="en-US" smtClean="0"/>
              <a:t>2019-07-14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BB879-C6A6-4309-9774-82B971CD33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6383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A303E-3DA8-46D3-A81E-4C0C5ABAF5E0}" type="datetimeFigureOut">
              <a:rPr lang="ko-KR" altLang="en-US" smtClean="0"/>
              <a:t>2019-07-14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BB879-C6A6-4309-9774-82B971CD33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703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2" y="672042"/>
            <a:ext cx="2902585" cy="2352146"/>
          </a:xfrm>
        </p:spPr>
        <p:txBody>
          <a:bodyPr anchor="b"/>
          <a:lstStyle>
            <a:lvl1pPr>
              <a:defRPr sz="3149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5976" y="1451428"/>
            <a:ext cx="4556016" cy="7163777"/>
          </a:xfrm>
        </p:spPr>
        <p:txBody>
          <a:bodyPr/>
          <a:lstStyle>
            <a:lvl1pPr>
              <a:defRPr sz="3149"/>
            </a:lvl1pPr>
            <a:lvl2pPr>
              <a:defRPr sz="2756"/>
            </a:lvl2pPr>
            <a:lvl3pPr>
              <a:defRPr sz="2362"/>
            </a:lvl3pPr>
            <a:lvl4pPr>
              <a:defRPr sz="1968"/>
            </a:lvl4pPr>
            <a:lvl5pPr>
              <a:defRPr sz="1968"/>
            </a:lvl5pPr>
            <a:lvl6pPr>
              <a:defRPr sz="1968"/>
            </a:lvl6pPr>
            <a:lvl7pPr>
              <a:defRPr sz="1968"/>
            </a:lvl7pPr>
            <a:lvl8pPr>
              <a:defRPr sz="1968"/>
            </a:lvl8pPr>
            <a:lvl9pPr>
              <a:defRPr sz="1968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2" y="3024190"/>
            <a:ext cx="2902585" cy="5602681"/>
          </a:xfrm>
        </p:spPr>
        <p:txBody>
          <a:bodyPr/>
          <a:lstStyle>
            <a:lvl1pPr marL="0" indent="0">
              <a:buNone/>
              <a:defRPr sz="1575"/>
            </a:lvl1pPr>
            <a:lvl2pPr marL="449976" indent="0">
              <a:buNone/>
              <a:defRPr sz="1378"/>
            </a:lvl2pPr>
            <a:lvl3pPr marL="899952" indent="0">
              <a:buNone/>
              <a:defRPr sz="1181"/>
            </a:lvl3pPr>
            <a:lvl4pPr marL="1349929" indent="0">
              <a:buNone/>
              <a:defRPr sz="984"/>
            </a:lvl4pPr>
            <a:lvl5pPr marL="1799905" indent="0">
              <a:buNone/>
              <a:defRPr sz="984"/>
            </a:lvl5pPr>
            <a:lvl6pPr marL="2249881" indent="0">
              <a:buNone/>
              <a:defRPr sz="984"/>
            </a:lvl6pPr>
            <a:lvl7pPr marL="2699857" indent="0">
              <a:buNone/>
              <a:defRPr sz="984"/>
            </a:lvl7pPr>
            <a:lvl8pPr marL="3149834" indent="0">
              <a:buNone/>
              <a:defRPr sz="984"/>
            </a:lvl8pPr>
            <a:lvl9pPr marL="3599810" indent="0">
              <a:buNone/>
              <a:defRPr sz="984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A303E-3DA8-46D3-A81E-4C0C5ABAF5E0}" type="datetimeFigureOut">
              <a:rPr lang="ko-KR" altLang="en-US" smtClean="0"/>
              <a:t>2019-07-14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BB879-C6A6-4309-9774-82B971CD33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2699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2" y="672042"/>
            <a:ext cx="2902585" cy="2352146"/>
          </a:xfrm>
        </p:spPr>
        <p:txBody>
          <a:bodyPr anchor="b"/>
          <a:lstStyle>
            <a:lvl1pPr>
              <a:defRPr sz="3149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25976" y="1451428"/>
            <a:ext cx="4556016" cy="7163777"/>
          </a:xfrm>
        </p:spPr>
        <p:txBody>
          <a:bodyPr anchor="t"/>
          <a:lstStyle>
            <a:lvl1pPr marL="0" indent="0">
              <a:buNone/>
              <a:defRPr sz="3149"/>
            </a:lvl1pPr>
            <a:lvl2pPr marL="449976" indent="0">
              <a:buNone/>
              <a:defRPr sz="2756"/>
            </a:lvl2pPr>
            <a:lvl3pPr marL="899952" indent="0">
              <a:buNone/>
              <a:defRPr sz="2362"/>
            </a:lvl3pPr>
            <a:lvl4pPr marL="1349929" indent="0">
              <a:buNone/>
              <a:defRPr sz="1968"/>
            </a:lvl4pPr>
            <a:lvl5pPr marL="1799905" indent="0">
              <a:buNone/>
              <a:defRPr sz="1968"/>
            </a:lvl5pPr>
            <a:lvl6pPr marL="2249881" indent="0">
              <a:buNone/>
              <a:defRPr sz="1968"/>
            </a:lvl6pPr>
            <a:lvl7pPr marL="2699857" indent="0">
              <a:buNone/>
              <a:defRPr sz="1968"/>
            </a:lvl7pPr>
            <a:lvl8pPr marL="3149834" indent="0">
              <a:buNone/>
              <a:defRPr sz="1968"/>
            </a:lvl8pPr>
            <a:lvl9pPr marL="3599810" indent="0">
              <a:buNone/>
              <a:defRPr sz="1968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2" y="3024190"/>
            <a:ext cx="2902585" cy="5602681"/>
          </a:xfrm>
        </p:spPr>
        <p:txBody>
          <a:bodyPr/>
          <a:lstStyle>
            <a:lvl1pPr marL="0" indent="0">
              <a:buNone/>
              <a:defRPr sz="1575"/>
            </a:lvl1pPr>
            <a:lvl2pPr marL="449976" indent="0">
              <a:buNone/>
              <a:defRPr sz="1378"/>
            </a:lvl2pPr>
            <a:lvl3pPr marL="899952" indent="0">
              <a:buNone/>
              <a:defRPr sz="1181"/>
            </a:lvl3pPr>
            <a:lvl4pPr marL="1349929" indent="0">
              <a:buNone/>
              <a:defRPr sz="984"/>
            </a:lvl4pPr>
            <a:lvl5pPr marL="1799905" indent="0">
              <a:buNone/>
              <a:defRPr sz="984"/>
            </a:lvl5pPr>
            <a:lvl6pPr marL="2249881" indent="0">
              <a:buNone/>
              <a:defRPr sz="984"/>
            </a:lvl6pPr>
            <a:lvl7pPr marL="2699857" indent="0">
              <a:buNone/>
              <a:defRPr sz="984"/>
            </a:lvl7pPr>
            <a:lvl8pPr marL="3149834" indent="0">
              <a:buNone/>
              <a:defRPr sz="984"/>
            </a:lvl8pPr>
            <a:lvl9pPr marL="3599810" indent="0">
              <a:buNone/>
              <a:defRPr sz="984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A303E-3DA8-46D3-A81E-4C0C5ABAF5E0}" type="datetimeFigureOut">
              <a:rPr lang="ko-KR" altLang="en-US" smtClean="0"/>
              <a:t>2019-07-14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BB879-C6A6-4309-9774-82B971CD33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150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8718" y="536704"/>
            <a:ext cx="7762102" cy="1948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718" y="2683500"/>
            <a:ext cx="7762102" cy="6396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8718" y="9343248"/>
            <a:ext cx="2024896" cy="536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A303E-3DA8-46D3-A81E-4C0C5ABAF5E0}" type="datetimeFigureOut">
              <a:rPr lang="ko-KR" altLang="en-US" smtClean="0"/>
              <a:t>2019-07-14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81097" y="9343248"/>
            <a:ext cx="3037344" cy="536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55924" y="9343248"/>
            <a:ext cx="2024896" cy="536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0BB879-C6A6-4309-9774-82B971CD33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9174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899952" rtl="0" eaLnBrk="1" latinLnBrk="1" hangingPunct="1">
        <a:lnSpc>
          <a:spcPct val="90000"/>
        </a:lnSpc>
        <a:spcBef>
          <a:spcPct val="0"/>
        </a:spcBef>
        <a:buNone/>
        <a:defRPr sz="433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4988" indent="-224988" algn="l" defTabSz="899952" rtl="0" eaLnBrk="1" latinLnBrk="1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2756" kern="1200">
          <a:solidFill>
            <a:schemeClr val="tx1"/>
          </a:solidFill>
          <a:latin typeface="+mn-lt"/>
          <a:ea typeface="+mn-ea"/>
          <a:cs typeface="+mn-cs"/>
        </a:defRPr>
      </a:lvl1pPr>
      <a:lvl2pPr marL="674964" indent="-224988" algn="l" defTabSz="899952" rtl="0" eaLnBrk="1" latinLnBrk="1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2pPr>
      <a:lvl3pPr marL="1124941" indent="-224988" algn="l" defTabSz="899952" rtl="0" eaLnBrk="1" latinLnBrk="1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968" kern="1200">
          <a:solidFill>
            <a:schemeClr val="tx1"/>
          </a:solidFill>
          <a:latin typeface="+mn-lt"/>
          <a:ea typeface="+mn-ea"/>
          <a:cs typeface="+mn-cs"/>
        </a:defRPr>
      </a:lvl3pPr>
      <a:lvl4pPr marL="1574917" indent="-224988" algn="l" defTabSz="899952" rtl="0" eaLnBrk="1" latinLnBrk="1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4pPr>
      <a:lvl5pPr marL="2024893" indent="-224988" algn="l" defTabSz="899952" rtl="0" eaLnBrk="1" latinLnBrk="1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5pPr>
      <a:lvl6pPr marL="2474869" indent="-224988" algn="l" defTabSz="899952" rtl="0" eaLnBrk="1" latinLnBrk="1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6pPr>
      <a:lvl7pPr marL="2924846" indent="-224988" algn="l" defTabSz="899952" rtl="0" eaLnBrk="1" latinLnBrk="1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7pPr>
      <a:lvl8pPr marL="3374822" indent="-224988" algn="l" defTabSz="899952" rtl="0" eaLnBrk="1" latinLnBrk="1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8pPr>
      <a:lvl9pPr marL="3824798" indent="-224988" algn="l" defTabSz="899952" rtl="0" eaLnBrk="1" latinLnBrk="1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99952" rtl="0" eaLnBrk="1" latinLnBrk="1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1pPr>
      <a:lvl2pPr marL="449976" algn="l" defTabSz="899952" rtl="0" eaLnBrk="1" latinLnBrk="1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2pPr>
      <a:lvl3pPr marL="899952" algn="l" defTabSz="899952" rtl="0" eaLnBrk="1" latinLnBrk="1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3pPr>
      <a:lvl4pPr marL="1349929" algn="l" defTabSz="899952" rtl="0" eaLnBrk="1" latinLnBrk="1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4pPr>
      <a:lvl5pPr marL="1799905" algn="l" defTabSz="899952" rtl="0" eaLnBrk="1" latinLnBrk="1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5pPr>
      <a:lvl6pPr marL="2249881" algn="l" defTabSz="899952" rtl="0" eaLnBrk="1" latinLnBrk="1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6pPr>
      <a:lvl7pPr marL="2699857" algn="l" defTabSz="899952" rtl="0" eaLnBrk="1" latinLnBrk="1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7pPr>
      <a:lvl8pPr marL="3149834" algn="l" defTabSz="899952" rtl="0" eaLnBrk="1" latinLnBrk="1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8pPr>
      <a:lvl9pPr marL="3599810" algn="l" defTabSz="899952" rtl="0" eaLnBrk="1" latinLnBrk="1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1978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9428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</TotalTime>
  <Words>0</Words>
  <Application>Microsoft Office PowerPoint</Application>
  <PresentationFormat>사용자 지정</PresentationFormat>
  <Paragraphs>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User</dc:creator>
  <cp:lastModifiedBy>Windows User</cp:lastModifiedBy>
  <cp:revision>2</cp:revision>
  <dcterms:created xsi:type="dcterms:W3CDTF">2019-07-14T12:31:30Z</dcterms:created>
  <dcterms:modified xsi:type="dcterms:W3CDTF">2019-07-14T12:42:03Z</dcterms:modified>
</cp:coreProperties>
</file>