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202"/>
    <a:srgbClr val="FDB813"/>
    <a:srgbClr val="FDB814"/>
    <a:srgbClr val="969696"/>
    <a:srgbClr val="CF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1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0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7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4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3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3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6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3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8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155971" y="2895600"/>
            <a:ext cx="817880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Certificate retro design template"/>
          <p:cNvSpPr>
            <a:spLocks noChangeAspect="1" noChangeArrowheads="1"/>
          </p:cNvSpPr>
          <p:nvPr/>
        </p:nvSpPr>
        <p:spPr bwMode="auto">
          <a:xfrm>
            <a:off x="376292" y="3600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034517" y="2895600"/>
            <a:ext cx="1701800" cy="15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Image result for 농협 로고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02" t="1646" r="36928" b="61126"/>
          <a:stretch/>
        </p:blipFill>
        <p:spPr bwMode="auto">
          <a:xfrm>
            <a:off x="5260975" y="3683000"/>
            <a:ext cx="1670050" cy="1625600"/>
          </a:xfrm>
          <a:prstGeom prst="ellipse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951003" y="7937"/>
            <a:ext cx="10289993" cy="6858000"/>
            <a:chOff x="1052603" y="0"/>
            <a:chExt cx="10289993" cy="6858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rcRect l="1" r="-254" b="5224"/>
            <a:stretch/>
          </p:blipFill>
          <p:spPr>
            <a:xfrm>
              <a:off x="1052603" y="0"/>
              <a:ext cx="10289993" cy="68580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451100" y="2628900"/>
              <a:ext cx="6883400" cy="2451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0900" y="664834"/>
              <a:ext cx="8178800" cy="1570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AutoShape 6" descr="Certificate of achievement or diploma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155971" y="2895600"/>
            <a:ext cx="817880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Certificate retro design template"/>
          <p:cNvSpPr>
            <a:spLocks noChangeAspect="1" noChangeArrowheads="1"/>
          </p:cNvSpPr>
          <p:nvPr/>
        </p:nvSpPr>
        <p:spPr bwMode="auto">
          <a:xfrm>
            <a:off x="376292" y="3600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034517" y="2895600"/>
            <a:ext cx="1701800" cy="15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Image result for 농협 로고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02" t="1646" r="36928" b="61126"/>
          <a:stretch/>
        </p:blipFill>
        <p:spPr bwMode="auto">
          <a:xfrm>
            <a:off x="5260975" y="4940300"/>
            <a:ext cx="1670050" cy="1625600"/>
          </a:xfrm>
          <a:prstGeom prst="ellipse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052603" y="0"/>
            <a:ext cx="10289993" cy="6858000"/>
            <a:chOff x="1052603" y="0"/>
            <a:chExt cx="10289993" cy="6858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1" r="-254" b="5224"/>
            <a:stretch/>
          </p:blipFill>
          <p:spPr>
            <a:xfrm>
              <a:off x="1052603" y="0"/>
              <a:ext cx="10289993" cy="68580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451100" y="2628900"/>
              <a:ext cx="6883400" cy="2451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0900" y="664834"/>
              <a:ext cx="8178800" cy="1570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AutoShape 6" descr="Certificate of achievement or diploma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155971" y="2895600"/>
            <a:ext cx="817880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Certificate retro design template"/>
          <p:cNvSpPr>
            <a:spLocks noChangeAspect="1" noChangeArrowheads="1"/>
          </p:cNvSpPr>
          <p:nvPr/>
        </p:nvSpPr>
        <p:spPr bwMode="auto">
          <a:xfrm>
            <a:off x="376292" y="3600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034517" y="2895600"/>
            <a:ext cx="1701800" cy="15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Image result for 농협 로고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02" t="1646" r="36928" b="61126"/>
          <a:stretch/>
        </p:blipFill>
        <p:spPr bwMode="auto">
          <a:xfrm>
            <a:off x="5260975" y="4940300"/>
            <a:ext cx="1670050" cy="1625600"/>
          </a:xfrm>
          <a:prstGeom prst="ellipse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Certificate of achievement or diploma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4" descr="Image result for 농협 로고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02" t="1646" r="36928" b="61126"/>
          <a:stretch/>
        </p:blipFill>
        <p:spPr bwMode="auto">
          <a:xfrm>
            <a:off x="2038423" y="4267200"/>
            <a:ext cx="1604663" cy="1625600"/>
          </a:xfrm>
          <a:prstGeom prst="ellipse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391" b="6580"/>
          <a:stretch/>
        </p:blipFill>
        <p:spPr>
          <a:xfrm>
            <a:off x="950685" y="54202"/>
            <a:ext cx="10290629" cy="667657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638097" y="2678452"/>
            <a:ext cx="6737131" cy="135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55971" y="2895600"/>
            <a:ext cx="817880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Certificate retro design template"/>
          <p:cNvSpPr>
            <a:spLocks noChangeAspect="1" noChangeArrowheads="1"/>
          </p:cNvSpPr>
          <p:nvPr/>
        </p:nvSpPr>
        <p:spPr bwMode="auto">
          <a:xfrm>
            <a:off x="376292" y="3600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034517" y="2895600"/>
            <a:ext cx="1701800" cy="15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utoShape 6" descr="Certificate of achievement or diploma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629" t="5165" r="23178" b="48225"/>
          <a:stretch/>
        </p:blipFill>
        <p:spPr>
          <a:xfrm>
            <a:off x="4862284" y="4905827"/>
            <a:ext cx="2467429" cy="15094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03272" y="767015"/>
            <a:ext cx="8185456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3077" y="723391"/>
            <a:ext cx="1000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8B20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큰 제목을 </a:t>
            </a:r>
            <a:r>
              <a:rPr lang="ko-KR" altLang="en-US" sz="4000" b="1" dirty="0" smtClean="0">
                <a:solidFill>
                  <a:srgbClr val="F8B20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입력하세요</a:t>
            </a:r>
            <a:endParaRPr lang="ko-KR" altLang="en-US" b="1" dirty="0">
              <a:solidFill>
                <a:srgbClr val="F8B20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0869" y="1447399"/>
            <a:ext cx="4330262" cy="79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93077" y="1618800"/>
            <a:ext cx="1000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소제목을 입력하세요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소제목을 입력하세요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21474" t="54127" r="21091" b="39293"/>
          <a:stretch/>
        </p:blipFill>
        <p:spPr>
          <a:xfrm>
            <a:off x="3930869" y="3401971"/>
            <a:ext cx="4424855" cy="3573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3074" y="2869668"/>
            <a:ext cx="1000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과장 이름 </a:t>
            </a:r>
            <a:r>
              <a:rPr lang="en-US" altLang="ko-KR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b="1" dirty="0" err="1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수습계장</a:t>
            </a:r>
            <a:r>
              <a:rPr lang="ko-KR" altLang="en-US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 </a:t>
            </a:r>
            <a:endParaRPr lang="ko-KR" altLang="en-US" sz="3200" b="1" dirty="0">
              <a:solidFill>
                <a:srgbClr val="96969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8038" y="4096434"/>
            <a:ext cx="9950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391" b="6580"/>
          <a:stretch/>
        </p:blipFill>
        <p:spPr>
          <a:xfrm>
            <a:off x="950685" y="54202"/>
            <a:ext cx="10290629" cy="6676572"/>
          </a:xfrm>
          <a:prstGeom prst="rect">
            <a:avLst/>
          </a:prstGeom>
        </p:spPr>
      </p:pic>
      <p:sp>
        <p:nvSpPr>
          <p:cNvPr id="4" name="AutoShape 2" descr="Certificate retro design template"/>
          <p:cNvSpPr>
            <a:spLocks noChangeAspect="1" noChangeArrowheads="1"/>
          </p:cNvSpPr>
          <p:nvPr/>
        </p:nvSpPr>
        <p:spPr bwMode="auto">
          <a:xfrm>
            <a:off x="376292" y="3600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034517" y="2895600"/>
            <a:ext cx="1701800" cy="15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utoShape 6" descr="Certificate of achievement or diploma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08038" y="4096434"/>
            <a:ext cx="9950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세부내용을 적어주세요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배달의민족 도현</vt:lpstr>
      <vt:lpstr>배달의민족 주아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오동건</dc:creator>
  <cp:lastModifiedBy>오동건</cp:lastModifiedBy>
  <cp:revision>4</cp:revision>
  <dcterms:created xsi:type="dcterms:W3CDTF">2020-02-16T12:00:28Z</dcterms:created>
  <dcterms:modified xsi:type="dcterms:W3CDTF">2020-02-16T12:24:56Z</dcterms:modified>
</cp:coreProperties>
</file>