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2" r:id="rId2"/>
    <p:sldId id="274" r:id="rId3"/>
    <p:sldId id="296" r:id="rId4"/>
    <p:sldId id="275" r:id="rId5"/>
    <p:sldId id="299" r:id="rId6"/>
    <p:sldId id="294" r:id="rId7"/>
    <p:sldId id="297" r:id="rId8"/>
    <p:sldId id="300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B339"/>
    <a:srgbClr val="011640"/>
    <a:srgbClr val="E83338"/>
    <a:srgbClr val="B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50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6C23A-E3FC-3242-BDB9-5577B36408F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9331C-F664-624B-84AF-005056C6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6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891A-88BA-4995-9E78-613BABDBD5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CD98-93A2-47B6-BD34-A7A9B902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datascienceschool.net/view-notebook/f9d9fddb7cc7494a9e4be99f0e137be0/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research.google.com/colaboratory/faq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hyperlink" Target="https://www.youtube.com/watch?v=inN8seMm7UI" TargetMode="External"/><Relationship Id="rId4" Type="http://schemas.openxmlformats.org/officeDocument/2006/relationships/hyperlink" Target="https://jisoo-coding.tistory.com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C68CA-B461-4C99-A05E-FE148AD16F5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3023A2-F856-47EB-83CA-69447F98F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5897" r="6627" b="30235"/>
          <a:stretch/>
        </p:blipFill>
        <p:spPr>
          <a:xfrm>
            <a:off x="3765306" y="4757489"/>
            <a:ext cx="1613385" cy="3622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05694-548D-4213-96FF-EC15ECBEEC4E}"/>
              </a:ext>
            </a:extLst>
          </p:cNvPr>
          <p:cNvSpPr/>
          <p:nvPr/>
        </p:nvSpPr>
        <p:spPr>
          <a:xfrm>
            <a:off x="1254793" y="1095607"/>
            <a:ext cx="6634409" cy="2333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spc="-200" dirty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IT </a:t>
            </a:r>
            <a:r>
              <a:rPr lang="ko-KR" altLang="en-US" sz="7200" spc="-200" dirty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트렌드 리포트</a:t>
            </a:r>
            <a:endParaRPr lang="en-US" altLang="ko-KR" sz="7200" spc="-20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/>
            <a:r>
              <a:rPr lang="en-US" altLang="ko-KR" sz="7200" spc="-200" dirty="0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Vol.14</a:t>
            </a:r>
            <a:endParaRPr lang="ko-KR" altLang="en-US" sz="7200" spc="-20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522FDE-988B-4871-8373-838495FA32B3}"/>
              </a:ext>
            </a:extLst>
          </p:cNvPr>
          <p:cNvSpPr/>
          <p:nvPr/>
        </p:nvSpPr>
        <p:spPr>
          <a:xfrm>
            <a:off x="2887410" y="5144049"/>
            <a:ext cx="3305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pc="-15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editor  </a:t>
            </a:r>
            <a:r>
              <a:rPr lang="ko-KR" altLang="en-US" spc="-150" dirty="0" err="1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오동건</a:t>
            </a:r>
            <a:r>
              <a:rPr lang="en-US" altLang="ko-KR" spc="-150" dirty="0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pc="-150" dirty="0" smtClean="0">
                <a:ln>
                  <a:solidFill>
                    <a:schemeClr val="bg1"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김종찬</a:t>
            </a:r>
            <a:endParaRPr lang="ko-KR" altLang="en-US" spc="-150" dirty="0">
              <a:ln>
                <a:solidFill>
                  <a:schemeClr val="bg1"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6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5">
            <a:extLst>
              <a:ext uri="{FF2B5EF4-FFF2-40B4-BE49-F238E27FC236}">
                <a16:creationId xmlns:a16="http://schemas.microsoft.com/office/drawing/2014/main" id="{E164117E-CC06-42A6-9530-E08E1231742E}"/>
              </a:ext>
            </a:extLst>
          </p:cNvPr>
          <p:cNvSpPr/>
          <p:nvPr/>
        </p:nvSpPr>
        <p:spPr>
          <a:xfrm>
            <a:off x="2311469" y="3803458"/>
            <a:ext cx="45516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spc="-130" dirty="0">
                <a:ln>
                  <a:solidFill>
                    <a:prstClr val="black">
                      <a:lumMod val="95000"/>
                      <a:lumOff val="5000"/>
                      <a:alpha val="22000"/>
                    </a:prstClr>
                  </a:solidFill>
                </a:ln>
                <a:solidFill>
                  <a:prstClr val="white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# </a:t>
            </a:r>
            <a:r>
              <a:rPr lang="en-US" altLang="ko-KR" sz="2800" spc="-130" dirty="0" smtClean="0">
                <a:ln>
                  <a:solidFill>
                    <a:prstClr val="black">
                      <a:lumMod val="95000"/>
                      <a:lumOff val="5000"/>
                      <a:alpha val="22000"/>
                    </a:prstClr>
                  </a:solidFill>
                </a:ln>
                <a:solidFill>
                  <a:prstClr val="white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14</a:t>
            </a:r>
            <a:endParaRPr lang="en-US" altLang="ko-KR" sz="2800" spc="-130" dirty="0">
              <a:ln>
                <a:solidFill>
                  <a:prstClr val="black">
                    <a:lumMod val="95000"/>
                    <a:lumOff val="5000"/>
                    <a:alpha val="22000"/>
                  </a:prstClr>
                </a:solidFill>
              </a:ln>
              <a:solidFill>
                <a:prstClr val="white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lvl="0"/>
            <a:endParaRPr lang="en-US" altLang="ko-KR" sz="2000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2000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2000" b="1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Memory error</a:t>
            </a:r>
            <a:r>
              <a:rPr lang="ko-KR" altLang="en-US" sz="2000" b="1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대처하는 가장 빠른 방법</a:t>
            </a:r>
            <a:endParaRPr lang="en-US" altLang="ko-KR" sz="2000" b="1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2400" b="1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 </a:t>
            </a:r>
            <a:r>
              <a:rPr lang="en-US" altLang="ko-KR" sz="2400" b="1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Colaboratory</a:t>
            </a:r>
            <a:endParaRPr lang="en-US" altLang="ko-KR" sz="2400" b="1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accent4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38" y="-12658"/>
            <a:ext cx="4570321" cy="38034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77" y="5548332"/>
            <a:ext cx="1056323" cy="10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</a:t>
            </a:r>
          </a:p>
          <a:p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은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2017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월 공개한 </a:t>
            </a:r>
            <a:r>
              <a:rPr lang="ko-KR" altLang="en-US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머신러닝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교육과 연구를 위한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무료 서비스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입니다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Jupyter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notebook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과 유사한 형식의 웹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기반 편집기를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통해 구글이 제공하는 우수한 성능의 런타임을 사용할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6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공식 소개 동영상</a:t>
            </a:r>
            <a:r>
              <a:rPr lang="en-US" altLang="ko-KR" sz="16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r>
              <a:rPr lang="ko-KR" altLang="en-US" sz="16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://www.youtube.com/watch?v=inN8seMm7UI</a:t>
            </a:r>
            <a:endParaRPr lang="en-US" altLang="ko-KR" sz="1600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0" y="0"/>
            <a:ext cx="4571999" cy="2044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3613" t="28236" r="41290" b="30817"/>
          <a:stretch/>
        </p:blipFill>
        <p:spPr>
          <a:xfrm>
            <a:off x="2217551" y="2044700"/>
            <a:ext cx="4707216" cy="17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24261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17039"/>
            <a:ext cx="4571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에서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사용자는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구글이 제공하는 고성능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를 사용할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err="1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Tensorflow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 </a:t>
            </a:r>
            <a:r>
              <a:rPr lang="en-US" altLang="ko-KR" spc="-130" dirty="0" err="1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keras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en-US" altLang="ko-KR" spc="-130" dirty="0" err="1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matplotlib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pandas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등 </a:t>
            </a:r>
            <a:r>
              <a:rPr lang="ko-KR" altLang="en-US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머신러닝과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AI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널리 활용되는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각종 패키지들이  미리 설치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되어 있어 사용자 편의를 고려합니다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59" y="-1"/>
            <a:ext cx="4571999" cy="38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17039"/>
            <a:ext cx="45719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은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협업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특화되어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코드 셀  내에서 패키지  설치와  환경설정이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가능하여 팀원과의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버전 충돌을 방지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기존 구글 문서처럼 사용 가능하고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코드를 동시에 편집하고 공유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Github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drive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와 연동을 통해 더욱 편리한 작업  체계를 구축할 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0" y="0"/>
            <a:ext cx="4572000" cy="37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322583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은</a:t>
            </a:r>
            <a:r>
              <a:rPr lang="en-US" altLang="ko-KR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Tesla K80 GPU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을 지원하며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13GB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의 메모리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를 제공합니다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CPU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는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듀얼코어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 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2.30GHz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Disk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용량은 호스팅 되는 런타임에 따른 차이가 존재하지만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30GB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이상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의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용량을 제공합니다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s://postfiles.pstatic.net/MjAxODA3MjhfMjU4/MDAxNTMyNzgzNzg4ODE1.-WYVpf1tgwKOM8H-2QSpB9iJbcozgtwBwbufTgT4Ogwg.--6WG_RV-CueK5QcjJLDN2sRGYaN4LPumqdhFWKn3zAg.PNG.skyshin0304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5" y="0"/>
            <a:ext cx="4607744" cy="38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하지만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사용에는 몇 가지 제한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공식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FAQ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따르면 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Python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2.7/3.6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만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지원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한번에 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최대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12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시간 사용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 가능하고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기반 호스팅 유지 환경을 안정적으로 유지해야 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다만 일일 사용 제한은 없기 때문에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반복해서 사용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할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수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간혹 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사용자가 많으면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GPU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 전환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오류</a:t>
            </a:r>
            <a:r>
              <a:rPr lang="ko-KR" altLang="en-US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가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보고 되고 있습니다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59" y="700"/>
            <a:ext cx="4571999" cy="38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8" y="0"/>
            <a:ext cx="4570321" cy="6858000"/>
            <a:chOff x="2286838" y="0"/>
            <a:chExt cx="4570321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8" y="0"/>
              <a:ext cx="4570321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021F25"/>
                </a:solidFill>
              </a:endParaRPr>
            </a:p>
            <a:p>
              <a:pPr algn="ctr"/>
              <a:endParaRPr lang="ko-KR" altLang="en-US" dirty="0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493396" y="4154827"/>
              <a:ext cx="41572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9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5160" y="0"/>
            <a:ext cx="4571999" cy="3790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2710D-458C-48BB-A09A-60E72ED71045}"/>
              </a:ext>
            </a:extLst>
          </p:cNvPr>
          <p:cNvSpPr/>
          <p:nvPr/>
        </p:nvSpPr>
        <p:spPr>
          <a:xfrm>
            <a:off x="2285160" y="3893239"/>
            <a:ext cx="4571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이러한 제약에도 불구하고 여전히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Colaboratory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는 고성능 컴퓨팅 자원에 접근할 수 있는  </a:t>
            </a:r>
            <a:r>
              <a:rPr lang="ko-KR" altLang="en-US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휼륭한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대안이 됩니다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메모리 에러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부족한 하드디스크 용량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 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rgbClr val="FFC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끝나지 않는 학습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 허덕이고 있다면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 </a:t>
            </a:r>
            <a:r>
              <a:rPr lang="en-US" altLang="ko-KR" spc="-130" dirty="0" err="1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Colab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를 활용해 이 문제를 모두 해결해보세요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!</a:t>
            </a:r>
            <a:r>
              <a:rPr lang="ko-KR" altLang="en-US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endParaRPr lang="en-US" altLang="ko-KR" spc="-130" dirty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pc="-130" dirty="0" smtClean="0">
              <a:ln>
                <a:solidFill>
                  <a:schemeClr val="tx1">
                    <a:lumMod val="95000"/>
                    <a:lumOff val="5000"/>
                    <a:alpha val="22000"/>
                  </a:scheme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0" y="0"/>
            <a:ext cx="4571999" cy="3790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3" b="91837" l="6314" r="89948">
                        <a14:foregroundMark x1="21263" y1="44315" x2="21263" y2="44315"/>
                        <a14:foregroundMark x1="14304" y1="53644" x2="14304" y2="53644"/>
                        <a14:foregroundMark x1="46649" y1="46064" x2="46649" y2="46064"/>
                        <a14:foregroundMark x1="55412" y1="56268" x2="55412" y2="56268"/>
                        <a14:foregroundMark x1="44974" y1="30029" x2="44974" y2="30029"/>
                        <a14:foregroundMark x1="45619" y1="30029" x2="45619" y2="30029"/>
                        <a14:foregroundMark x1="75515" y1="43732" x2="75515" y2="437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85355">
            <a:off x="3838627" y="1799256"/>
            <a:ext cx="1465063" cy="6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9164E7-0EF2-40AE-AFAC-AFD612F06C7B}"/>
              </a:ext>
            </a:extLst>
          </p:cNvPr>
          <p:cNvGrpSpPr/>
          <p:nvPr/>
        </p:nvGrpSpPr>
        <p:grpSpPr>
          <a:xfrm>
            <a:off x="2286833" y="0"/>
            <a:ext cx="4570326" cy="6858000"/>
            <a:chOff x="2286833" y="0"/>
            <a:chExt cx="4570326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811713-7F0F-4FC5-96A2-8AE3C17CC8B1}"/>
                </a:ext>
              </a:extLst>
            </p:cNvPr>
            <p:cNvSpPr/>
            <p:nvPr/>
          </p:nvSpPr>
          <p:spPr>
            <a:xfrm>
              <a:off x="2286833" y="0"/>
              <a:ext cx="4570324" cy="6858000"/>
            </a:xfrm>
            <a:prstGeom prst="rect">
              <a:avLst/>
            </a:prstGeom>
            <a:solidFill>
              <a:srgbClr val="011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1F2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64117E-CC06-42A6-9530-E08E1231742E}"/>
                </a:ext>
              </a:extLst>
            </p:cNvPr>
            <p:cNvSpPr/>
            <p:nvPr/>
          </p:nvSpPr>
          <p:spPr>
            <a:xfrm>
              <a:off x="2288522" y="3802982"/>
              <a:ext cx="455930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spc="-130" dirty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출처</a:t>
              </a:r>
              <a:r>
                <a:rPr lang="en-US" altLang="ko-KR" sz="1600" spc="-130" dirty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: 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 </a:t>
              </a:r>
              <a:r>
                <a:rPr lang="en-US" altLang="ko-KR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Colab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공식 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FAQ </a:t>
              </a:r>
              <a:r>
                <a:rPr lang="en-US" altLang="ko-KR" sz="1400" dirty="0">
                  <a:hlinkClick r:id="rId2"/>
                </a:rPr>
                <a:t>https://research.google.com/colaboratory/faq.html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데이터 사이언스 스쿨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,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구글 </a:t>
              </a:r>
              <a:r>
                <a:rPr lang="en-US" altLang="ko-KR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Colab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사용법 </a:t>
              </a:r>
              <a:endParaRPr lang="en-US" altLang="ko-KR" sz="14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dirty="0" smtClean="0">
                  <a:hlinkClick r:id="rId3"/>
                </a:rPr>
                <a:t>https</a:t>
              </a:r>
              <a:r>
                <a:rPr lang="en-US" altLang="ko-KR" sz="1400" dirty="0">
                  <a:hlinkClick r:id="rId3"/>
                </a:rPr>
                <a:t>://datascienceschool.net/view-notebook/f9d9fddb7cc7494a9e4be99f0e137be0/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Google </a:t>
              </a:r>
              <a:r>
                <a:rPr lang="en-US" altLang="ko-KR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Colaboratory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400" spc="-130" dirty="0" err="1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입문자들을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위한  설명</a:t>
              </a:r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!</a:t>
              </a:r>
            </a:p>
            <a:p>
              <a:r>
                <a:rPr lang="en-US" altLang="ko-KR" sz="1400" dirty="0">
                  <a:hlinkClick r:id="rId4"/>
                </a:rPr>
                <a:t>https://</a:t>
              </a:r>
              <a:r>
                <a:rPr lang="en-US" altLang="ko-KR" sz="1400" dirty="0" smtClean="0">
                  <a:hlinkClick r:id="rId4"/>
                </a:rPr>
                <a:t>jisoo-coding.tistory.com/2</a:t>
              </a:r>
              <a:endParaRPr lang="en-US" altLang="ko-KR" sz="1400" dirty="0" smtClean="0"/>
            </a:p>
            <a:p>
              <a:r>
                <a:rPr lang="en-US" altLang="ko-KR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- </a:t>
              </a:r>
              <a:r>
                <a:rPr lang="ko-KR" altLang="en-US" sz="1400" spc="-130" dirty="0" smtClean="0">
                  <a:ln>
                    <a:solidFill>
                      <a:schemeClr val="tx1">
                        <a:lumMod val="95000"/>
                        <a:lumOff val="5000"/>
                        <a:alpha val="22000"/>
                      </a:schemeClr>
                    </a:solidFill>
                  </a:ln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유튜브</a:t>
              </a:r>
              <a:endParaRPr lang="en-US" altLang="ko-KR" sz="1400" spc="-130" dirty="0" smtClean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  <a:p>
              <a:r>
                <a:rPr lang="en-US" altLang="ko-KR" sz="1400" dirty="0">
                  <a:hlinkClick r:id="rId5"/>
                </a:rPr>
                <a:t>https://www.youtube.com/watch?v=inN8seMm7U</a:t>
              </a:r>
              <a:endParaRPr lang="en-US" altLang="ko-KR" sz="1400" spc="-130" dirty="0">
                <a:ln>
                  <a:solidFill>
                    <a:schemeClr val="tx1">
                      <a:lumMod val="95000"/>
                      <a:lumOff val="5000"/>
                      <a:alpha val="22000"/>
                    </a:scheme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EE96C3-0367-4D03-AEA9-63BACAC1F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23"/>
            <a:stretch/>
          </p:blipFill>
          <p:spPr>
            <a:xfrm>
              <a:off x="2286839" y="0"/>
              <a:ext cx="4570320" cy="3790758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6837" y="0"/>
            <a:ext cx="4570323" cy="3790757"/>
          </a:xfrm>
          <a:prstGeom prst="rect">
            <a:avLst/>
          </a:prstGeom>
          <a:solidFill>
            <a:srgbClr val="011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" r="3931"/>
          <a:stretch/>
        </p:blipFill>
        <p:spPr bwMode="auto">
          <a:xfrm>
            <a:off x="2286835" y="474454"/>
            <a:ext cx="4570322" cy="275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">
            <a:extLst>
              <a:ext uri="{FF2B5EF4-FFF2-40B4-BE49-F238E27FC236}">
                <a16:creationId xmlns:a16="http://schemas.microsoft.com/office/drawing/2014/main" id="{BB5E5C15-A14F-42B7-AB9E-DA7F35B135C4}"/>
              </a:ext>
            </a:extLst>
          </p:cNvPr>
          <p:cNvSpPr/>
          <p:nvPr/>
        </p:nvSpPr>
        <p:spPr>
          <a:xfrm>
            <a:off x="2286832" y="0"/>
            <a:ext cx="4570325" cy="379075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B83023A2-F856-47EB-83CA-69447F98F9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5897" r="6627" b="30235"/>
          <a:stretch/>
        </p:blipFill>
        <p:spPr>
          <a:xfrm>
            <a:off x="2984571" y="1479700"/>
            <a:ext cx="3184218" cy="7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292</Words>
  <Application>Microsoft Office PowerPoint</Application>
  <PresentationFormat>화면 슬라이드 쇼(4:3)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Noto Sans CJK KR Black</vt:lpstr>
      <vt:lpstr>Noto Sans CJK KR DemiLight</vt:lpstr>
      <vt:lpstr>Noto Sans CJK KR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SEOYUN</dc:creator>
  <cp:lastModifiedBy>Windows User</cp:lastModifiedBy>
  <cp:revision>82</cp:revision>
  <dcterms:created xsi:type="dcterms:W3CDTF">2018-10-06T04:28:35Z</dcterms:created>
  <dcterms:modified xsi:type="dcterms:W3CDTF">2019-06-24T07:44:36Z</dcterms:modified>
</cp:coreProperties>
</file>