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7101"/>
    <a:srgbClr val="F8B202"/>
    <a:srgbClr val="FDB813"/>
    <a:srgbClr val="FDB814"/>
    <a:srgbClr val="969696"/>
    <a:srgbClr val="CF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26" y="246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2424-E1DB-4E6B-B70E-A3B07C81F6BC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93-2E51-42DC-A23E-398F7A94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30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2424-E1DB-4E6B-B70E-A3B07C81F6BC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93-2E51-42DC-A23E-398F7A94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27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2424-E1DB-4E6B-B70E-A3B07C81F6BC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93-2E51-42DC-A23E-398F7A94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4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2424-E1DB-4E6B-B70E-A3B07C81F6BC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93-2E51-42DC-A23E-398F7A94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03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2424-E1DB-4E6B-B70E-A3B07C81F6BC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93-2E51-42DC-A23E-398F7A94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01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2424-E1DB-4E6B-B70E-A3B07C81F6BC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93-2E51-42DC-A23E-398F7A94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22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2424-E1DB-4E6B-B70E-A3B07C81F6BC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93-2E51-42DC-A23E-398F7A94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3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2424-E1DB-4E6B-B70E-A3B07C81F6BC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93-2E51-42DC-A23E-398F7A94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86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2424-E1DB-4E6B-B70E-A3B07C81F6BC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93-2E51-42DC-A23E-398F7A94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33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2424-E1DB-4E6B-B70E-A3B07C81F6BC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93-2E51-42DC-A23E-398F7A94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68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2424-E1DB-4E6B-B70E-A3B07C81F6BC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93-2E51-42DC-A23E-398F7A94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8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62424-E1DB-4E6B-B70E-A3B07C81F6BC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7A93-2E51-42DC-A23E-398F7A94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25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391" b="6580"/>
          <a:stretch/>
        </p:blipFill>
        <p:spPr>
          <a:xfrm>
            <a:off x="950685" y="54202"/>
            <a:ext cx="10290629" cy="667657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638097" y="2678452"/>
            <a:ext cx="6737131" cy="1357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55971" y="2895600"/>
            <a:ext cx="8178800" cy="218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AutoShape 2" descr="Certificate retro design template"/>
          <p:cNvSpPr>
            <a:spLocks noChangeAspect="1" noChangeArrowheads="1"/>
          </p:cNvSpPr>
          <p:nvPr/>
        </p:nvSpPr>
        <p:spPr bwMode="auto">
          <a:xfrm>
            <a:off x="376292" y="36003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9034517" y="2895600"/>
            <a:ext cx="1701800" cy="15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AutoShape 6" descr="Certificate of achievement or diploma templa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3629" t="5165" r="23178" b="48225"/>
          <a:stretch/>
        </p:blipFill>
        <p:spPr>
          <a:xfrm>
            <a:off x="4862284" y="4905827"/>
            <a:ext cx="2467429" cy="150948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003272" y="767015"/>
            <a:ext cx="8185456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3077" y="723391"/>
            <a:ext cx="10005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F8B20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큰 제목을 </a:t>
            </a:r>
            <a:r>
              <a:rPr lang="ko-KR" altLang="en-US" sz="4000" b="1" dirty="0" smtClean="0">
                <a:solidFill>
                  <a:srgbClr val="F8B20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입력하세요</a:t>
            </a:r>
            <a:endParaRPr lang="ko-KR" altLang="en-US" b="1" dirty="0">
              <a:solidFill>
                <a:srgbClr val="F8B20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30869" y="1447399"/>
            <a:ext cx="4330262" cy="794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93077" y="1618800"/>
            <a:ext cx="10005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</a:rPr>
              <a:t>소제목을 입력하세요</a:t>
            </a:r>
            <a:endParaRPr lang="en-US" altLang="ko-KR" sz="14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</a:rPr>
              <a:t>소제목을 입력하세요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l="21474" t="54127" r="21091" b="39293"/>
          <a:stretch/>
        </p:blipFill>
        <p:spPr>
          <a:xfrm>
            <a:off x="3930869" y="3401971"/>
            <a:ext cx="4424855" cy="35735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93074" y="2869668"/>
            <a:ext cx="10005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9696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과장 이름 </a:t>
            </a:r>
            <a:r>
              <a:rPr lang="en-US" altLang="ko-KR" sz="3200" b="1" dirty="0" smtClean="0">
                <a:solidFill>
                  <a:srgbClr val="9696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r>
              <a:rPr lang="ko-KR" altLang="en-US" sz="3200" b="1" dirty="0" smtClean="0">
                <a:solidFill>
                  <a:srgbClr val="9696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b="1" dirty="0" err="1" smtClean="0">
                <a:solidFill>
                  <a:srgbClr val="9696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수습계장</a:t>
            </a:r>
            <a:r>
              <a:rPr lang="ko-KR" altLang="en-US" sz="3200" b="1" dirty="0" smtClean="0">
                <a:solidFill>
                  <a:srgbClr val="9696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이름 </a:t>
            </a:r>
            <a:endParaRPr lang="ko-KR" altLang="en-US" sz="3200" b="1" dirty="0">
              <a:solidFill>
                <a:srgbClr val="96969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08038" y="4096434"/>
            <a:ext cx="9950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세부내용을 적어주세요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세부내용을 적어주세요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세부내용을 적어주세요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세부내용을 적어주세요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26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t="1391" b="6580"/>
          <a:stretch/>
        </p:blipFill>
        <p:spPr>
          <a:xfrm>
            <a:off x="950685" y="54202"/>
            <a:ext cx="10290629" cy="667657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638097" y="2678452"/>
            <a:ext cx="6737131" cy="1357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155971" y="2895600"/>
            <a:ext cx="8178800" cy="218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AutoShape 2" descr="Certificate retro design template"/>
          <p:cNvSpPr>
            <a:spLocks noChangeAspect="1" noChangeArrowheads="1"/>
          </p:cNvSpPr>
          <p:nvPr/>
        </p:nvSpPr>
        <p:spPr bwMode="auto">
          <a:xfrm>
            <a:off x="376292" y="36003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9034517" y="2895600"/>
            <a:ext cx="1701800" cy="15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AutoShape 6" descr="Certificate of achievement or diploma templa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23629" t="5165" r="23178" b="48225"/>
          <a:stretch/>
        </p:blipFill>
        <p:spPr>
          <a:xfrm>
            <a:off x="4862284" y="4905827"/>
            <a:ext cx="2467429" cy="150948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003272" y="767015"/>
            <a:ext cx="8185456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3077" y="723391"/>
            <a:ext cx="10005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F8B20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큰 제목을 </a:t>
            </a:r>
            <a:r>
              <a:rPr lang="ko-KR" altLang="en-US" sz="4000" b="1" dirty="0" smtClean="0">
                <a:solidFill>
                  <a:srgbClr val="F8B20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입력하세요</a:t>
            </a:r>
            <a:endParaRPr lang="ko-KR" altLang="en-US" b="1" dirty="0">
              <a:solidFill>
                <a:srgbClr val="F8B20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30869" y="1447399"/>
            <a:ext cx="4330262" cy="794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93077" y="1618800"/>
            <a:ext cx="10005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</a:rPr>
              <a:t>소제목을 입력하세요</a:t>
            </a:r>
            <a:endParaRPr lang="en-US" altLang="ko-KR" sz="14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</a:rPr>
              <a:t>소제목을 입력하세요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21474" t="54127" r="21091" b="39293"/>
          <a:stretch/>
        </p:blipFill>
        <p:spPr>
          <a:xfrm>
            <a:off x="3930869" y="3401971"/>
            <a:ext cx="4424855" cy="35735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93074" y="2869668"/>
            <a:ext cx="10005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9696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과장 이름 </a:t>
            </a:r>
            <a:r>
              <a:rPr lang="en-US" altLang="ko-KR" sz="3200" b="1" dirty="0" smtClean="0">
                <a:solidFill>
                  <a:srgbClr val="9696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r>
              <a:rPr lang="ko-KR" altLang="en-US" sz="3200" b="1" dirty="0" smtClean="0">
                <a:solidFill>
                  <a:srgbClr val="9696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b="1" dirty="0" err="1" smtClean="0">
                <a:solidFill>
                  <a:srgbClr val="9696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수습계장</a:t>
            </a:r>
            <a:r>
              <a:rPr lang="ko-KR" altLang="en-US" sz="3200" b="1" dirty="0" smtClean="0">
                <a:solidFill>
                  <a:srgbClr val="9696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이름 </a:t>
            </a:r>
            <a:endParaRPr lang="ko-KR" altLang="en-US" sz="3200" b="1" dirty="0">
              <a:solidFill>
                <a:srgbClr val="96969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08038" y="4096434"/>
            <a:ext cx="9950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세부내용을 적어주세요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세부내용을 적어주세요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세부내용을 적어주세요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세부내용을 적어주세요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75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40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배달의민족 도현</vt:lpstr>
      <vt:lpstr>배달의민족 주아</vt:lpstr>
      <vt:lpstr>함초롬바탕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오동건</dc:creator>
  <cp:lastModifiedBy>오동건</cp:lastModifiedBy>
  <cp:revision>5</cp:revision>
  <dcterms:created xsi:type="dcterms:W3CDTF">2020-02-16T12:00:28Z</dcterms:created>
  <dcterms:modified xsi:type="dcterms:W3CDTF">2020-02-16T14:54:12Z</dcterms:modified>
</cp:coreProperties>
</file>