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321" r:id="rId4"/>
    <p:sldId id="267" r:id="rId5"/>
    <p:sldId id="322" r:id="rId6"/>
    <p:sldId id="337" r:id="rId7"/>
    <p:sldId id="333" r:id="rId8"/>
    <p:sldId id="334" r:id="rId9"/>
    <p:sldId id="274" r:id="rId10"/>
    <p:sldId id="328" r:id="rId11"/>
    <p:sldId id="330" r:id="rId12"/>
    <p:sldId id="319" r:id="rId13"/>
    <p:sldId id="323" r:id="rId14"/>
    <p:sldId id="332" r:id="rId15"/>
    <p:sldId id="335" r:id="rId16"/>
    <p:sldId id="336" r:id="rId17"/>
    <p:sldId id="320" r:id="rId18"/>
    <p:sldId id="301" r:id="rId1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배달의민족 한나는 열한살" panose="020B0600000101010101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동건" initials="오" lastIdx="1" clrIdx="0">
    <p:extLst>
      <p:ext uri="{19B8F6BF-5375-455C-9EA6-DF929625EA0E}">
        <p15:presenceInfo xmlns:p15="http://schemas.microsoft.com/office/powerpoint/2012/main" userId="오동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53E2D"/>
    <a:srgbClr val="000000"/>
    <a:srgbClr val="AEAEA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3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11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6&#50900;1&#51068;%20&#48156;&#54364;\6&#50900;1&#51068;%20&#48156;&#54364;\%5b2017&#45380;%209&#50900;%20&#44592;&#51456;%5d%20&#51068;&#51068;&#44428;,%20&#51221;&#44592;&#44428;%20&#45824;&#50668;&#47049;%20&#52264;&#51060;\%5b2017&#45380;%209&#50900;%5d%20&#51221;&#44592;&#44428;%20&#45824;&#50668;&#47049;%20&#48260;&#48660;%20&#5226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6384;&#47497;&#51060;%20&#44277;&#44277;&#45936;&#51060;&#53552;\2017_9_&#51068;&#51068;&#44428;_&#45824;&#50668;&#47049;_&#48260;&#48660;&#52264;&#53944;_&#49688;&#5122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6&#50900;1&#51068;%20&#48156;&#54364;\6&#50900;1&#51068;%20&#48156;&#54364;\%5b2017&#45380;%209&#50900;%20&#44592;&#51456;%5d%20&#51452;&#47568;,%20&#54217;&#51068;%20&#54217;&#44512;%20&#45824;&#50668;&#47049;%20&#52264;&#51060;\2017&#45380;%209&#50900;%20&#44592;&#51456;%20&#54217;&#51068;%20&#51452;&#47568;%20&#45824;&#50668;&#47049;%20&#48260;&#48660;%20&#52264;&#539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6&#50900;1&#51068;%20&#48156;&#54364;\6&#50900;1&#51068;%20&#48156;&#54364;\%5b2017&#45380;%209&#50900;%20&#44592;&#51456;%5d%20&#51452;&#47568;,%20&#54217;&#51068;%20&#54217;&#44512;%20&#45824;&#50668;&#47049;%20&#52264;&#51060;\2017&#45380;%209&#50900;%20&#44592;&#51456;%20&#54217;&#51068;%20&#51452;&#47568;%20&#45824;&#50668;&#47049;%20&#48260;&#48660;%20&#52264;&#5394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6041;&#44148;\Desktop\9&#50900;%20259%20&#45824;&#50668;&#49548;&#51032;%20&#51060;&#46041;&#45348;&#53944;&#50892;&#53356;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6041;&#44148;\Desktop\6&#50900;1&#51068;%20&#48156;&#54364;\%5b2017&#45380;%209&#50900;%20&#44592;&#51456;%5d%20&#49884;&#44036;&#45824;&#48324;%20&#45824;&#50668;&#47049;%20&#53364;&#47084;&#49828;&#53552;&#47553;\&#53364;&#47084;&#49828;&#53552;&#48324;%20&#44060;&#48324;%20&#49328;&#51216;&#460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6041;&#44148;\Desktop\6&#50900;1&#51068;%20&#48156;&#54364;\%5b2017&#45380;%209&#50900;%20&#44592;&#51456;%5d%20&#49884;&#44036;&#45824;&#48324;%20&#45824;&#50668;&#47049;%20&#53364;&#47084;&#49828;&#53552;&#47553;\&#53364;&#47084;&#49828;&#53552;&#48324;%20&#44060;&#48324;%20&#49328;&#51216;&#460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6041;&#44148;\Desktop\&#51116;&#44256;&#47049;%20500&#44060;%20&#48764;&#44256;%20&#54620;&#44144;%20&#45432;&#46976;&#49353;%20&#53364;&#47084;&#49828;&#53552;&#51032;%20&#45824;&#50668;&#47049;%20&#48324;%20&#53364;&#47084;&#49828;&#5355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en-US" altLang="ko-KR" sz="18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정기권 일평균 </a:t>
            </a:r>
            <a:r>
              <a:rPr lang="ko-KR" altLang="en-US" sz="180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대여량</a:t>
            </a:r>
            <a:endParaRPr lang="ko-KR" altLang="en-US" sz="18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layout>
        <c:manualLayout>
          <c:xMode val="edge"/>
          <c:yMode val="edge"/>
          <c:x val="0.28091024186533775"/>
          <c:y val="9.15324993938736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0257464179440376E-2"/>
          <c:y val="6.5005160130501366E-2"/>
          <c:w val="0.88763112325273186"/>
          <c:h val="0.86805524730403216"/>
        </c:manualLayout>
      </c:layout>
      <c:bubbleChart>
        <c:varyColors val="0"/>
        <c:ser>
          <c:idx val="0"/>
          <c:order val="0"/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'09월 일일 대여량 버블 차트'!$G$2:$G$1163</c:f>
              <c:numCache>
                <c:formatCode>General</c:formatCode>
                <c:ptCount val="1162"/>
                <c:pt idx="0">
                  <c:v>126.905754</c:v>
                </c:pt>
                <c:pt idx="1">
                  <c:v>126.910454</c:v>
                </c:pt>
                <c:pt idx="2">
                  <c:v>126.91083500000001</c:v>
                </c:pt>
                <c:pt idx="3">
                  <c:v>126.914986</c:v>
                </c:pt>
                <c:pt idx="4">
                  <c:v>126.91482499999999</c:v>
                </c:pt>
                <c:pt idx="5">
                  <c:v>126.91282699999999</c:v>
                </c:pt>
                <c:pt idx="6">
                  <c:v>126.918503</c:v>
                </c:pt>
                <c:pt idx="7">
                  <c:v>126.918617</c:v>
                </c:pt>
                <c:pt idx="8">
                  <c:v>126.919983</c:v>
                </c:pt>
                <c:pt idx="9">
                  <c:v>126.91784699999999</c:v>
                </c:pt>
                <c:pt idx="10">
                  <c:v>126.923531</c:v>
                </c:pt>
                <c:pt idx="11">
                  <c:v>126.923203</c:v>
                </c:pt>
                <c:pt idx="12">
                  <c:v>126.923805</c:v>
                </c:pt>
                <c:pt idx="13">
                  <c:v>126.924423</c:v>
                </c:pt>
                <c:pt idx="14">
                  <c:v>126.927116</c:v>
                </c:pt>
                <c:pt idx="15">
                  <c:v>126.927071</c:v>
                </c:pt>
                <c:pt idx="16">
                  <c:v>126.94132999999999</c:v>
                </c:pt>
                <c:pt idx="17">
                  <c:v>126.931763</c:v>
                </c:pt>
                <c:pt idx="18">
                  <c:v>126.93105300000001</c:v>
                </c:pt>
                <c:pt idx="19">
                  <c:v>126.934113</c:v>
                </c:pt>
                <c:pt idx="20">
                  <c:v>126.93317399999999</c:v>
                </c:pt>
                <c:pt idx="21">
                  <c:v>126.93929300000001</c:v>
                </c:pt>
                <c:pt idx="22">
                  <c:v>126.947388</c:v>
                </c:pt>
                <c:pt idx="23">
                  <c:v>126.936989</c:v>
                </c:pt>
                <c:pt idx="24">
                  <c:v>126.93895000000001</c:v>
                </c:pt>
                <c:pt idx="25">
                  <c:v>126.943848</c:v>
                </c:pt>
                <c:pt idx="26">
                  <c:v>126.93695099999999</c:v>
                </c:pt>
                <c:pt idx="27">
                  <c:v>126.93634</c:v>
                </c:pt>
                <c:pt idx="28">
                  <c:v>126.937569</c:v>
                </c:pt>
                <c:pt idx="29">
                  <c:v>126.93615699999999</c:v>
                </c:pt>
                <c:pt idx="30">
                  <c:v>126.911102</c:v>
                </c:pt>
                <c:pt idx="31">
                  <c:v>126.935883</c:v>
                </c:pt>
                <c:pt idx="32">
                  <c:v>126.908997</c:v>
                </c:pt>
                <c:pt idx="33">
                  <c:v>126.93808</c:v>
                </c:pt>
                <c:pt idx="34">
                  <c:v>126.94245100000001</c:v>
                </c:pt>
                <c:pt idx="35">
                  <c:v>126.943184</c:v>
                </c:pt>
                <c:pt idx="36">
                  <c:v>126.93452499999999</c:v>
                </c:pt>
                <c:pt idx="37">
                  <c:v>126.934479</c:v>
                </c:pt>
                <c:pt idx="38">
                  <c:v>126.940735</c:v>
                </c:pt>
                <c:pt idx="39">
                  <c:v>126.932648</c:v>
                </c:pt>
                <c:pt idx="40">
                  <c:v>126.95566599999999</c:v>
                </c:pt>
                <c:pt idx="41">
                  <c:v>126.95021800000001</c:v>
                </c:pt>
                <c:pt idx="42">
                  <c:v>126.951324</c:v>
                </c:pt>
                <c:pt idx="43">
                  <c:v>126.95163700000001</c:v>
                </c:pt>
                <c:pt idx="44">
                  <c:v>126.945824</c:v>
                </c:pt>
                <c:pt idx="45">
                  <c:v>126.945915</c:v>
                </c:pt>
                <c:pt idx="46">
                  <c:v>126.94302399999999</c:v>
                </c:pt>
                <c:pt idx="47">
                  <c:v>126.934341</c:v>
                </c:pt>
                <c:pt idx="48">
                  <c:v>126.905548</c:v>
                </c:pt>
                <c:pt idx="49">
                  <c:v>126.89801799999999</c:v>
                </c:pt>
                <c:pt idx="50">
                  <c:v>126.91261299999999</c:v>
                </c:pt>
                <c:pt idx="51">
                  <c:v>126.905495</c:v>
                </c:pt>
                <c:pt idx="52">
                  <c:v>126.914513</c:v>
                </c:pt>
                <c:pt idx="53">
                  <c:v>126.955147</c:v>
                </c:pt>
                <c:pt idx="54">
                  <c:v>126.956688</c:v>
                </c:pt>
                <c:pt idx="55">
                  <c:v>126.96048</c:v>
                </c:pt>
                <c:pt idx="56">
                  <c:v>126.946342</c:v>
                </c:pt>
                <c:pt idx="57">
                  <c:v>126.95938099999999</c:v>
                </c:pt>
                <c:pt idx="58">
                  <c:v>126.95064499999999</c:v>
                </c:pt>
                <c:pt idx="59">
                  <c:v>126.946243</c:v>
                </c:pt>
                <c:pt idx="60">
                  <c:v>126.924965</c:v>
                </c:pt>
                <c:pt idx="61">
                  <c:v>126.910049</c:v>
                </c:pt>
                <c:pt idx="62">
                  <c:v>126.91394</c:v>
                </c:pt>
                <c:pt idx="63">
                  <c:v>126.919678</c:v>
                </c:pt>
                <c:pt idx="64">
                  <c:v>126.91713</c:v>
                </c:pt>
                <c:pt idx="65">
                  <c:v>126.918053</c:v>
                </c:pt>
                <c:pt idx="66">
                  <c:v>126.907799</c:v>
                </c:pt>
                <c:pt idx="67">
                  <c:v>126.92244700000001</c:v>
                </c:pt>
                <c:pt idx="68">
                  <c:v>126.935722</c:v>
                </c:pt>
                <c:pt idx="69">
                  <c:v>126.966148</c:v>
                </c:pt>
                <c:pt idx="70">
                  <c:v>126.923447</c:v>
                </c:pt>
                <c:pt idx="71">
                  <c:v>126.930817</c:v>
                </c:pt>
                <c:pt idx="72">
                  <c:v>126.924026</c:v>
                </c:pt>
                <c:pt idx="73">
                  <c:v>126.90980500000001</c:v>
                </c:pt>
                <c:pt idx="74">
                  <c:v>126.90634900000001</c:v>
                </c:pt>
                <c:pt idx="75">
                  <c:v>126.914795</c:v>
                </c:pt>
                <c:pt idx="76">
                  <c:v>126.962463</c:v>
                </c:pt>
                <c:pt idx="77">
                  <c:v>126.902672</c:v>
                </c:pt>
                <c:pt idx="78">
                  <c:v>126.90284699999999</c:v>
                </c:pt>
                <c:pt idx="79">
                  <c:v>126.91939499999999</c:v>
                </c:pt>
                <c:pt idx="80">
                  <c:v>126.907753</c:v>
                </c:pt>
                <c:pt idx="81">
                  <c:v>126.934296</c:v>
                </c:pt>
                <c:pt idx="82">
                  <c:v>126.89820899999999</c:v>
                </c:pt>
                <c:pt idx="83">
                  <c:v>126.93512699999999</c:v>
                </c:pt>
                <c:pt idx="84">
                  <c:v>126.910736</c:v>
                </c:pt>
                <c:pt idx="85">
                  <c:v>126.92306499999999</c:v>
                </c:pt>
                <c:pt idx="86">
                  <c:v>126.902969</c:v>
                </c:pt>
                <c:pt idx="87">
                  <c:v>126.91780900000001</c:v>
                </c:pt>
                <c:pt idx="88">
                  <c:v>126.92589599999999</c:v>
                </c:pt>
                <c:pt idx="89">
                  <c:v>126.963776</c:v>
                </c:pt>
                <c:pt idx="90">
                  <c:v>126.896446</c:v>
                </c:pt>
                <c:pt idx="91">
                  <c:v>126.914925</c:v>
                </c:pt>
                <c:pt idx="92">
                  <c:v>126.921333</c:v>
                </c:pt>
                <c:pt idx="93">
                  <c:v>126.92453</c:v>
                </c:pt>
                <c:pt idx="94">
                  <c:v>126.918701</c:v>
                </c:pt>
                <c:pt idx="95">
                  <c:v>126.917023</c:v>
                </c:pt>
                <c:pt idx="96">
                  <c:v>126.920509</c:v>
                </c:pt>
                <c:pt idx="97">
                  <c:v>126.91802199999999</c:v>
                </c:pt>
                <c:pt idx="98">
                  <c:v>126.932098</c:v>
                </c:pt>
                <c:pt idx="99">
                  <c:v>126.927834</c:v>
                </c:pt>
                <c:pt idx="100">
                  <c:v>126.92553700000001</c:v>
                </c:pt>
                <c:pt idx="101">
                  <c:v>126.924637</c:v>
                </c:pt>
                <c:pt idx="102">
                  <c:v>126.923462</c:v>
                </c:pt>
                <c:pt idx="103">
                  <c:v>126.918953</c:v>
                </c:pt>
                <c:pt idx="104">
                  <c:v>126.92083700000001</c:v>
                </c:pt>
                <c:pt idx="105">
                  <c:v>126.934906</c:v>
                </c:pt>
                <c:pt idx="106">
                  <c:v>126.93289900000001</c:v>
                </c:pt>
                <c:pt idx="107">
                  <c:v>126.930367</c:v>
                </c:pt>
                <c:pt idx="108">
                  <c:v>126.929237</c:v>
                </c:pt>
                <c:pt idx="109">
                  <c:v>126.92583500000001</c:v>
                </c:pt>
                <c:pt idx="110">
                  <c:v>126.92604799999999</c:v>
                </c:pt>
                <c:pt idx="111">
                  <c:v>126.93779000000001</c:v>
                </c:pt>
                <c:pt idx="112">
                  <c:v>126.93888099999999</c:v>
                </c:pt>
                <c:pt idx="113">
                  <c:v>126.933167</c:v>
                </c:pt>
                <c:pt idx="114">
                  <c:v>126.932365</c:v>
                </c:pt>
                <c:pt idx="115">
                  <c:v>126.929253</c:v>
                </c:pt>
                <c:pt idx="116">
                  <c:v>126.92841300000001</c:v>
                </c:pt>
                <c:pt idx="117">
                  <c:v>126.88835899999999</c:v>
                </c:pt>
                <c:pt idx="118">
                  <c:v>126.894508</c:v>
                </c:pt>
                <c:pt idx="119">
                  <c:v>126.89218099999999</c:v>
                </c:pt>
                <c:pt idx="120">
                  <c:v>126.89621699999999</c:v>
                </c:pt>
                <c:pt idx="121">
                  <c:v>126.891823</c:v>
                </c:pt>
                <c:pt idx="122">
                  <c:v>126.887817</c:v>
                </c:pt>
                <c:pt idx="123">
                  <c:v>126.89164700000001</c:v>
                </c:pt>
                <c:pt idx="124">
                  <c:v>126.905846</c:v>
                </c:pt>
                <c:pt idx="125">
                  <c:v>126.91023300000001</c:v>
                </c:pt>
                <c:pt idx="126">
                  <c:v>126.894615</c:v>
                </c:pt>
                <c:pt idx="127">
                  <c:v>126.91480300000001</c:v>
                </c:pt>
                <c:pt idx="128">
                  <c:v>126.902756</c:v>
                </c:pt>
                <c:pt idx="129">
                  <c:v>126.903282</c:v>
                </c:pt>
                <c:pt idx="130">
                  <c:v>126.89557600000001</c:v>
                </c:pt>
                <c:pt idx="131">
                  <c:v>126.898483</c:v>
                </c:pt>
                <c:pt idx="132">
                  <c:v>126.910225</c:v>
                </c:pt>
                <c:pt idx="133">
                  <c:v>126.89138</c:v>
                </c:pt>
                <c:pt idx="134">
                  <c:v>126.905708</c:v>
                </c:pt>
                <c:pt idx="135">
                  <c:v>126.896629</c:v>
                </c:pt>
                <c:pt idx="136">
                  <c:v>126.902107</c:v>
                </c:pt>
                <c:pt idx="137">
                  <c:v>126.92421</c:v>
                </c:pt>
                <c:pt idx="138">
                  <c:v>126.93654600000001</c:v>
                </c:pt>
                <c:pt idx="139">
                  <c:v>126.92308</c:v>
                </c:pt>
                <c:pt idx="140">
                  <c:v>126.92195100000001</c:v>
                </c:pt>
                <c:pt idx="141">
                  <c:v>126.920036</c:v>
                </c:pt>
                <c:pt idx="142">
                  <c:v>126.909515</c:v>
                </c:pt>
                <c:pt idx="143">
                  <c:v>126.903419</c:v>
                </c:pt>
                <c:pt idx="144">
                  <c:v>126.90113100000001</c:v>
                </c:pt>
                <c:pt idx="145">
                  <c:v>126.8993</c:v>
                </c:pt>
                <c:pt idx="146">
                  <c:v>126.91935700000001</c:v>
                </c:pt>
                <c:pt idx="147">
                  <c:v>126.914299</c:v>
                </c:pt>
                <c:pt idx="148">
                  <c:v>126.925934</c:v>
                </c:pt>
                <c:pt idx="149">
                  <c:v>126.889183</c:v>
                </c:pt>
                <c:pt idx="150">
                  <c:v>126.888626</c:v>
                </c:pt>
                <c:pt idx="151">
                  <c:v>126.891617</c:v>
                </c:pt>
                <c:pt idx="152">
                  <c:v>126.89653800000001</c:v>
                </c:pt>
                <c:pt idx="153">
                  <c:v>126.901093</c:v>
                </c:pt>
                <c:pt idx="154">
                  <c:v>126.89830000000001</c:v>
                </c:pt>
                <c:pt idx="155">
                  <c:v>126.900002</c:v>
                </c:pt>
                <c:pt idx="156">
                  <c:v>126.92710099999999</c:v>
                </c:pt>
                <c:pt idx="157">
                  <c:v>126.921616</c:v>
                </c:pt>
                <c:pt idx="158">
                  <c:v>126.903679</c:v>
                </c:pt>
                <c:pt idx="159">
                  <c:v>126.90799</c:v>
                </c:pt>
                <c:pt idx="160">
                  <c:v>126.885651</c:v>
                </c:pt>
                <c:pt idx="161">
                  <c:v>126.91263600000001</c:v>
                </c:pt>
                <c:pt idx="162">
                  <c:v>126.90516700000001</c:v>
                </c:pt>
                <c:pt idx="163">
                  <c:v>126.895233</c:v>
                </c:pt>
                <c:pt idx="164">
                  <c:v>126.904465</c:v>
                </c:pt>
                <c:pt idx="165">
                  <c:v>126.96923099999999</c:v>
                </c:pt>
                <c:pt idx="166">
                  <c:v>126.971451</c:v>
                </c:pt>
                <c:pt idx="167">
                  <c:v>126.97405999999999</c:v>
                </c:pt>
                <c:pt idx="168">
                  <c:v>126.97492200000001</c:v>
                </c:pt>
                <c:pt idx="169">
                  <c:v>126.977501</c:v>
                </c:pt>
                <c:pt idx="170">
                  <c:v>126.97835499999999</c:v>
                </c:pt>
                <c:pt idx="171">
                  <c:v>126.976433</c:v>
                </c:pt>
                <c:pt idx="172">
                  <c:v>126.97110000000001</c:v>
                </c:pt>
                <c:pt idx="173">
                  <c:v>126.973938</c:v>
                </c:pt>
                <c:pt idx="174">
                  <c:v>126.976456</c:v>
                </c:pt>
                <c:pt idx="175">
                  <c:v>126.97747</c:v>
                </c:pt>
                <c:pt idx="176">
                  <c:v>126.97747</c:v>
                </c:pt>
                <c:pt idx="177">
                  <c:v>126.976738</c:v>
                </c:pt>
                <c:pt idx="178">
                  <c:v>126.971771</c:v>
                </c:pt>
                <c:pt idx="179">
                  <c:v>126.980858</c:v>
                </c:pt>
                <c:pt idx="180">
                  <c:v>126.98178900000001</c:v>
                </c:pt>
                <c:pt idx="181">
                  <c:v>126.982552</c:v>
                </c:pt>
                <c:pt idx="182">
                  <c:v>126.98358899999999</c:v>
                </c:pt>
                <c:pt idx="183">
                  <c:v>126.984138</c:v>
                </c:pt>
                <c:pt idx="184">
                  <c:v>126.986969</c:v>
                </c:pt>
                <c:pt idx="185">
                  <c:v>126.9804</c:v>
                </c:pt>
                <c:pt idx="186">
                  <c:v>126.98616</c:v>
                </c:pt>
                <c:pt idx="187">
                  <c:v>126.987465</c:v>
                </c:pt>
                <c:pt idx="188">
                  <c:v>126.98819</c:v>
                </c:pt>
                <c:pt idx="189">
                  <c:v>126.987892</c:v>
                </c:pt>
                <c:pt idx="190">
                  <c:v>126.984978</c:v>
                </c:pt>
                <c:pt idx="191">
                  <c:v>126.987206</c:v>
                </c:pt>
                <c:pt idx="192">
                  <c:v>126.987793</c:v>
                </c:pt>
                <c:pt idx="193">
                  <c:v>126.99179100000001</c:v>
                </c:pt>
                <c:pt idx="194">
                  <c:v>126.991257</c:v>
                </c:pt>
                <c:pt idx="195">
                  <c:v>126.992836</c:v>
                </c:pt>
                <c:pt idx="196">
                  <c:v>126.996475</c:v>
                </c:pt>
                <c:pt idx="197">
                  <c:v>126.997124</c:v>
                </c:pt>
                <c:pt idx="198">
                  <c:v>126.998192</c:v>
                </c:pt>
                <c:pt idx="199">
                  <c:v>127.00067900000001</c:v>
                </c:pt>
                <c:pt idx="200">
                  <c:v>127.001785</c:v>
                </c:pt>
                <c:pt idx="201">
                  <c:v>127.002533</c:v>
                </c:pt>
                <c:pt idx="202">
                  <c:v>127.004982</c:v>
                </c:pt>
                <c:pt idx="203">
                  <c:v>127.006721</c:v>
                </c:pt>
                <c:pt idx="204">
                  <c:v>127.00071</c:v>
                </c:pt>
                <c:pt idx="205">
                  <c:v>127.00988</c:v>
                </c:pt>
                <c:pt idx="206">
                  <c:v>127.00784299999999</c:v>
                </c:pt>
                <c:pt idx="207">
                  <c:v>126.960785</c:v>
                </c:pt>
                <c:pt idx="208">
                  <c:v>126.96859000000001</c:v>
                </c:pt>
                <c:pt idx="209">
                  <c:v>126.970619</c:v>
                </c:pt>
                <c:pt idx="210">
                  <c:v>126.985237</c:v>
                </c:pt>
                <c:pt idx="211">
                  <c:v>126.98494700000001</c:v>
                </c:pt>
                <c:pt idx="212">
                  <c:v>126.98896000000001</c:v>
                </c:pt>
                <c:pt idx="213">
                  <c:v>127.00245700000001</c:v>
                </c:pt>
                <c:pt idx="214">
                  <c:v>127.00206</c:v>
                </c:pt>
                <c:pt idx="215">
                  <c:v>126.998535</c:v>
                </c:pt>
                <c:pt idx="216">
                  <c:v>126.997681</c:v>
                </c:pt>
                <c:pt idx="217">
                  <c:v>127.015907</c:v>
                </c:pt>
                <c:pt idx="218">
                  <c:v>127.022705</c:v>
                </c:pt>
                <c:pt idx="219">
                  <c:v>127.022835</c:v>
                </c:pt>
                <c:pt idx="220">
                  <c:v>127.015083</c:v>
                </c:pt>
                <c:pt idx="221">
                  <c:v>126.95869399999999</c:v>
                </c:pt>
                <c:pt idx="222">
                  <c:v>126.980537</c:v>
                </c:pt>
                <c:pt idx="223">
                  <c:v>126.9785</c:v>
                </c:pt>
                <c:pt idx="224">
                  <c:v>126.97483800000001</c:v>
                </c:pt>
                <c:pt idx="225">
                  <c:v>127.005539</c:v>
                </c:pt>
                <c:pt idx="226">
                  <c:v>127.0112</c:v>
                </c:pt>
                <c:pt idx="227">
                  <c:v>127.01385500000001</c:v>
                </c:pt>
                <c:pt idx="228">
                  <c:v>127.014076</c:v>
                </c:pt>
                <c:pt idx="229">
                  <c:v>127.01842499999999</c:v>
                </c:pt>
                <c:pt idx="230">
                  <c:v>126.973007</c:v>
                </c:pt>
                <c:pt idx="231">
                  <c:v>127.016953</c:v>
                </c:pt>
                <c:pt idx="232">
                  <c:v>126.973358</c:v>
                </c:pt>
                <c:pt idx="233">
                  <c:v>127.002747</c:v>
                </c:pt>
                <c:pt idx="234">
                  <c:v>127.006989</c:v>
                </c:pt>
                <c:pt idx="235">
                  <c:v>127.010048</c:v>
                </c:pt>
                <c:pt idx="236">
                  <c:v>127.016403</c:v>
                </c:pt>
                <c:pt idx="237">
                  <c:v>126.968506</c:v>
                </c:pt>
                <c:pt idx="238">
                  <c:v>126.982658</c:v>
                </c:pt>
                <c:pt idx="239">
                  <c:v>126.99852</c:v>
                </c:pt>
                <c:pt idx="240">
                  <c:v>127.00346399999999</c:v>
                </c:pt>
                <c:pt idx="241">
                  <c:v>127.00161</c:v>
                </c:pt>
                <c:pt idx="242">
                  <c:v>126.996605</c:v>
                </c:pt>
                <c:pt idx="243">
                  <c:v>126.99535400000001</c:v>
                </c:pt>
                <c:pt idx="244">
                  <c:v>126.973305</c:v>
                </c:pt>
                <c:pt idx="245">
                  <c:v>126.883003</c:v>
                </c:pt>
                <c:pt idx="246">
                  <c:v>126.881615</c:v>
                </c:pt>
                <c:pt idx="247">
                  <c:v>126.879822</c:v>
                </c:pt>
                <c:pt idx="248">
                  <c:v>126.884727</c:v>
                </c:pt>
                <c:pt idx="249">
                  <c:v>126.88578800000001</c:v>
                </c:pt>
                <c:pt idx="250">
                  <c:v>126.880585</c:v>
                </c:pt>
                <c:pt idx="251">
                  <c:v>126.883675</c:v>
                </c:pt>
                <c:pt idx="252">
                  <c:v>126.88665</c:v>
                </c:pt>
                <c:pt idx="253">
                  <c:v>126.88916</c:v>
                </c:pt>
                <c:pt idx="254">
                  <c:v>126.887772</c:v>
                </c:pt>
                <c:pt idx="255">
                  <c:v>126.89147199999999</c:v>
                </c:pt>
                <c:pt idx="256">
                  <c:v>126.890739</c:v>
                </c:pt>
                <c:pt idx="257">
                  <c:v>126.889687</c:v>
                </c:pt>
                <c:pt idx="258">
                  <c:v>126.89447</c:v>
                </c:pt>
                <c:pt idx="259">
                  <c:v>126.897362</c:v>
                </c:pt>
                <c:pt idx="260">
                  <c:v>126.894447</c:v>
                </c:pt>
                <c:pt idx="261">
                  <c:v>126.899918</c:v>
                </c:pt>
                <c:pt idx="262">
                  <c:v>126.898979</c:v>
                </c:pt>
                <c:pt idx="263">
                  <c:v>126.899429</c:v>
                </c:pt>
                <c:pt idx="264">
                  <c:v>126.896179</c:v>
                </c:pt>
                <c:pt idx="265">
                  <c:v>126.901184</c:v>
                </c:pt>
                <c:pt idx="266">
                  <c:v>126.894424</c:v>
                </c:pt>
                <c:pt idx="267">
                  <c:v>126.90381600000001</c:v>
                </c:pt>
                <c:pt idx="268">
                  <c:v>126.957832</c:v>
                </c:pt>
                <c:pt idx="269">
                  <c:v>126.961945</c:v>
                </c:pt>
                <c:pt idx="270">
                  <c:v>126.97286200000001</c:v>
                </c:pt>
                <c:pt idx="271">
                  <c:v>126.972549</c:v>
                </c:pt>
                <c:pt idx="272">
                  <c:v>126.979668</c:v>
                </c:pt>
                <c:pt idx="273">
                  <c:v>127.07427199999999</c:v>
                </c:pt>
                <c:pt idx="274">
                  <c:v>127.070351</c:v>
                </c:pt>
                <c:pt idx="275">
                  <c:v>127.06719200000001</c:v>
                </c:pt>
                <c:pt idx="276">
                  <c:v>127.073593</c:v>
                </c:pt>
                <c:pt idx="277">
                  <c:v>127.075935</c:v>
                </c:pt>
                <c:pt idx="278">
                  <c:v>127.082245</c:v>
                </c:pt>
                <c:pt idx="279">
                  <c:v>127.057793</c:v>
                </c:pt>
                <c:pt idx="280">
                  <c:v>127.057114</c:v>
                </c:pt>
                <c:pt idx="281">
                  <c:v>127.05750999999999</c:v>
                </c:pt>
                <c:pt idx="282">
                  <c:v>127.052589</c:v>
                </c:pt>
                <c:pt idx="283">
                  <c:v>127.0438</c:v>
                </c:pt>
                <c:pt idx="284">
                  <c:v>127.04460899999999</c:v>
                </c:pt>
                <c:pt idx="285">
                  <c:v>127.045006</c:v>
                </c:pt>
                <c:pt idx="286">
                  <c:v>127.04980500000001</c:v>
                </c:pt>
                <c:pt idx="287">
                  <c:v>127.063309</c:v>
                </c:pt>
                <c:pt idx="288">
                  <c:v>127.08683000000001</c:v>
                </c:pt>
                <c:pt idx="289">
                  <c:v>127.069366</c:v>
                </c:pt>
                <c:pt idx="290">
                  <c:v>127.035355</c:v>
                </c:pt>
                <c:pt idx="291">
                  <c:v>127.029915</c:v>
                </c:pt>
                <c:pt idx="292">
                  <c:v>127.03031900000001</c:v>
                </c:pt>
                <c:pt idx="293">
                  <c:v>127.03492</c:v>
                </c:pt>
                <c:pt idx="294">
                  <c:v>127.016426</c:v>
                </c:pt>
                <c:pt idx="295">
                  <c:v>127.014061</c:v>
                </c:pt>
                <c:pt idx="296">
                  <c:v>127.02505499999999</c:v>
                </c:pt>
                <c:pt idx="297">
                  <c:v>127.040352</c:v>
                </c:pt>
                <c:pt idx="298">
                  <c:v>127.056725</c:v>
                </c:pt>
                <c:pt idx="299">
                  <c:v>127.06366</c:v>
                </c:pt>
                <c:pt idx="300">
                  <c:v>127.03040300000001</c:v>
                </c:pt>
                <c:pt idx="301">
                  <c:v>127.02108800000001</c:v>
                </c:pt>
                <c:pt idx="302">
                  <c:v>127.02572600000001</c:v>
                </c:pt>
                <c:pt idx="303">
                  <c:v>127.033592</c:v>
                </c:pt>
                <c:pt idx="304">
                  <c:v>127.029213</c:v>
                </c:pt>
                <c:pt idx="305">
                  <c:v>127.041397</c:v>
                </c:pt>
                <c:pt idx="306">
                  <c:v>127.05115499999999</c:v>
                </c:pt>
                <c:pt idx="307">
                  <c:v>127.074203</c:v>
                </c:pt>
                <c:pt idx="308">
                  <c:v>127.078644</c:v>
                </c:pt>
                <c:pt idx="309">
                  <c:v>127.094482</c:v>
                </c:pt>
                <c:pt idx="310">
                  <c:v>127.094673</c:v>
                </c:pt>
                <c:pt idx="311">
                  <c:v>127.10290500000001</c:v>
                </c:pt>
                <c:pt idx="312">
                  <c:v>127.08509100000001</c:v>
                </c:pt>
                <c:pt idx="313">
                  <c:v>127.07486</c:v>
                </c:pt>
                <c:pt idx="314">
                  <c:v>127.08970600000001</c:v>
                </c:pt>
                <c:pt idx="315">
                  <c:v>127.03565999999999</c:v>
                </c:pt>
                <c:pt idx="316">
                  <c:v>127.094498</c:v>
                </c:pt>
                <c:pt idx="317">
                  <c:v>127.092972</c:v>
                </c:pt>
                <c:pt idx="318">
                  <c:v>127.079803</c:v>
                </c:pt>
                <c:pt idx="319">
                  <c:v>127.09217099999999</c:v>
                </c:pt>
                <c:pt idx="320">
                  <c:v>127.02040100000001</c:v>
                </c:pt>
                <c:pt idx="321">
                  <c:v>127.025696</c:v>
                </c:pt>
                <c:pt idx="322">
                  <c:v>127.03652200000001</c:v>
                </c:pt>
                <c:pt idx="323">
                  <c:v>127.03679700000001</c:v>
                </c:pt>
                <c:pt idx="324">
                  <c:v>127.068932</c:v>
                </c:pt>
                <c:pt idx="325">
                  <c:v>127.04467</c:v>
                </c:pt>
                <c:pt idx="326">
                  <c:v>127.07341</c:v>
                </c:pt>
                <c:pt idx="327">
                  <c:v>127.062752</c:v>
                </c:pt>
                <c:pt idx="328">
                  <c:v>127.01557200000001</c:v>
                </c:pt>
                <c:pt idx="329">
                  <c:v>127.017662</c:v>
                </c:pt>
                <c:pt idx="330">
                  <c:v>127.05708300000001</c:v>
                </c:pt>
                <c:pt idx="331">
                  <c:v>127.02356</c:v>
                </c:pt>
                <c:pt idx="332">
                  <c:v>127.030243</c:v>
                </c:pt>
                <c:pt idx="333">
                  <c:v>127.07476</c:v>
                </c:pt>
                <c:pt idx="334">
                  <c:v>127.08669999999999</c:v>
                </c:pt>
                <c:pt idx="335">
                  <c:v>127.084732</c:v>
                </c:pt>
                <c:pt idx="336">
                  <c:v>127.088982</c:v>
                </c:pt>
                <c:pt idx="337">
                  <c:v>127.08693700000001</c:v>
                </c:pt>
                <c:pt idx="338">
                  <c:v>127.104263</c:v>
                </c:pt>
                <c:pt idx="339">
                  <c:v>127.106133</c:v>
                </c:pt>
                <c:pt idx="340">
                  <c:v>127.062088</c:v>
                </c:pt>
                <c:pt idx="341">
                  <c:v>127.041847</c:v>
                </c:pt>
                <c:pt idx="342">
                  <c:v>127.020149</c:v>
                </c:pt>
                <c:pt idx="343">
                  <c:v>127.054237</c:v>
                </c:pt>
                <c:pt idx="344">
                  <c:v>127.04908</c:v>
                </c:pt>
                <c:pt idx="345">
                  <c:v>127.04689</c:v>
                </c:pt>
                <c:pt idx="346">
                  <c:v>127.072632</c:v>
                </c:pt>
                <c:pt idx="347">
                  <c:v>127.05548899999999</c:v>
                </c:pt>
                <c:pt idx="348">
                  <c:v>127.045395</c:v>
                </c:pt>
                <c:pt idx="349">
                  <c:v>127.052643</c:v>
                </c:pt>
                <c:pt idx="350">
                  <c:v>127.067497</c:v>
                </c:pt>
                <c:pt idx="351">
                  <c:v>127.056656</c:v>
                </c:pt>
                <c:pt idx="352">
                  <c:v>127.073746</c:v>
                </c:pt>
                <c:pt idx="353">
                  <c:v>127.075371</c:v>
                </c:pt>
                <c:pt idx="354">
                  <c:v>127.07843</c:v>
                </c:pt>
                <c:pt idx="355">
                  <c:v>127.077873</c:v>
                </c:pt>
                <c:pt idx="356">
                  <c:v>127.05690800000001</c:v>
                </c:pt>
                <c:pt idx="357">
                  <c:v>127.06868</c:v>
                </c:pt>
                <c:pt idx="358">
                  <c:v>127.037361</c:v>
                </c:pt>
                <c:pt idx="359">
                  <c:v>127.071388</c:v>
                </c:pt>
                <c:pt idx="360">
                  <c:v>127.05596199999999</c:v>
                </c:pt>
                <c:pt idx="361">
                  <c:v>127.02649700000001</c:v>
                </c:pt>
                <c:pt idx="362">
                  <c:v>127.07029</c:v>
                </c:pt>
                <c:pt idx="363">
                  <c:v>127.067863</c:v>
                </c:pt>
                <c:pt idx="364">
                  <c:v>127.05534400000001</c:v>
                </c:pt>
                <c:pt idx="365">
                  <c:v>127.037361</c:v>
                </c:pt>
                <c:pt idx="366">
                  <c:v>127.052162</c:v>
                </c:pt>
                <c:pt idx="367">
                  <c:v>127.030815</c:v>
                </c:pt>
                <c:pt idx="368">
                  <c:v>127.02346799999999</c:v>
                </c:pt>
                <c:pt idx="369">
                  <c:v>127.031013</c:v>
                </c:pt>
                <c:pt idx="370">
                  <c:v>127.03511</c:v>
                </c:pt>
                <c:pt idx="371">
                  <c:v>127.054367</c:v>
                </c:pt>
                <c:pt idx="372">
                  <c:v>127.057693</c:v>
                </c:pt>
                <c:pt idx="373">
                  <c:v>127.053391</c:v>
                </c:pt>
                <c:pt idx="374">
                  <c:v>127.05783099999999</c:v>
                </c:pt>
                <c:pt idx="375">
                  <c:v>127.053856</c:v>
                </c:pt>
                <c:pt idx="376">
                  <c:v>127.045891</c:v>
                </c:pt>
                <c:pt idx="377">
                  <c:v>127.057175</c:v>
                </c:pt>
                <c:pt idx="378">
                  <c:v>127.07096900000001</c:v>
                </c:pt>
                <c:pt idx="379">
                  <c:v>127.071907</c:v>
                </c:pt>
                <c:pt idx="380">
                  <c:v>127.067543</c:v>
                </c:pt>
                <c:pt idx="381">
                  <c:v>127.040306</c:v>
                </c:pt>
                <c:pt idx="382">
                  <c:v>127.051277</c:v>
                </c:pt>
                <c:pt idx="383">
                  <c:v>127.04482299999999</c:v>
                </c:pt>
                <c:pt idx="384">
                  <c:v>127.05983000000001</c:v>
                </c:pt>
                <c:pt idx="385">
                  <c:v>127.052773</c:v>
                </c:pt>
                <c:pt idx="386">
                  <c:v>127.042587</c:v>
                </c:pt>
                <c:pt idx="387">
                  <c:v>127.04579200000001</c:v>
                </c:pt>
                <c:pt idx="388">
                  <c:v>127.060974</c:v>
                </c:pt>
                <c:pt idx="389">
                  <c:v>127.060951</c:v>
                </c:pt>
                <c:pt idx="390">
                  <c:v>127.044495</c:v>
                </c:pt>
                <c:pt idx="391">
                  <c:v>127.03853599999999</c:v>
                </c:pt>
                <c:pt idx="392">
                  <c:v>127.04858400000001</c:v>
                </c:pt>
                <c:pt idx="393">
                  <c:v>127.074417</c:v>
                </c:pt>
                <c:pt idx="394">
                  <c:v>127.067268</c:v>
                </c:pt>
                <c:pt idx="395">
                  <c:v>127.04827899999999</c:v>
                </c:pt>
                <c:pt idx="396">
                  <c:v>126.872772</c:v>
                </c:pt>
                <c:pt idx="397">
                  <c:v>126.86393</c:v>
                </c:pt>
                <c:pt idx="398">
                  <c:v>126.868729</c:v>
                </c:pt>
                <c:pt idx="399">
                  <c:v>126.87558</c:v>
                </c:pt>
                <c:pt idx="400">
                  <c:v>126.864906</c:v>
                </c:pt>
                <c:pt idx="401">
                  <c:v>126.851753</c:v>
                </c:pt>
                <c:pt idx="402">
                  <c:v>126.85489699999999</c:v>
                </c:pt>
                <c:pt idx="403">
                  <c:v>126.86996499999999</c:v>
                </c:pt>
                <c:pt idx="404">
                  <c:v>126.84156</c:v>
                </c:pt>
                <c:pt idx="405">
                  <c:v>126.84253699999999</c:v>
                </c:pt>
                <c:pt idx="406">
                  <c:v>126.848488</c:v>
                </c:pt>
                <c:pt idx="407">
                  <c:v>126.838318</c:v>
                </c:pt>
                <c:pt idx="408">
                  <c:v>126.829956</c:v>
                </c:pt>
                <c:pt idx="409">
                  <c:v>126.830803</c:v>
                </c:pt>
                <c:pt idx="410">
                  <c:v>126.864334</c:v>
                </c:pt>
                <c:pt idx="411">
                  <c:v>126.86425800000001</c:v>
                </c:pt>
                <c:pt idx="412">
                  <c:v>126.8349</c:v>
                </c:pt>
                <c:pt idx="413">
                  <c:v>126.857384</c:v>
                </c:pt>
                <c:pt idx="414">
                  <c:v>126.872749</c:v>
                </c:pt>
                <c:pt idx="415">
                  <c:v>126.857399</c:v>
                </c:pt>
                <c:pt idx="416">
                  <c:v>126.850548</c:v>
                </c:pt>
                <c:pt idx="417">
                  <c:v>126.866798</c:v>
                </c:pt>
                <c:pt idx="418">
                  <c:v>126.876541</c:v>
                </c:pt>
                <c:pt idx="419">
                  <c:v>126.8283</c:v>
                </c:pt>
                <c:pt idx="420">
                  <c:v>126.831001</c:v>
                </c:pt>
                <c:pt idx="421">
                  <c:v>126.856056</c:v>
                </c:pt>
                <c:pt idx="422">
                  <c:v>126.83669999999999</c:v>
                </c:pt>
                <c:pt idx="423">
                  <c:v>126.827797</c:v>
                </c:pt>
                <c:pt idx="424">
                  <c:v>126.831711</c:v>
                </c:pt>
                <c:pt idx="425">
                  <c:v>126.825401</c:v>
                </c:pt>
                <c:pt idx="426">
                  <c:v>126.86457799999999</c:v>
                </c:pt>
                <c:pt idx="427">
                  <c:v>126.842682</c:v>
                </c:pt>
                <c:pt idx="428">
                  <c:v>126.88254499999999</c:v>
                </c:pt>
                <c:pt idx="429">
                  <c:v>126.839699</c:v>
                </c:pt>
                <c:pt idx="430">
                  <c:v>126.877747</c:v>
                </c:pt>
                <c:pt idx="431">
                  <c:v>126.875648</c:v>
                </c:pt>
                <c:pt idx="432">
                  <c:v>126.87930299999999</c:v>
                </c:pt>
                <c:pt idx="433">
                  <c:v>126.954742</c:v>
                </c:pt>
                <c:pt idx="434">
                  <c:v>127.002213</c:v>
                </c:pt>
                <c:pt idx="435">
                  <c:v>127.004097</c:v>
                </c:pt>
                <c:pt idx="436">
                  <c:v>126.970001</c:v>
                </c:pt>
                <c:pt idx="437">
                  <c:v>126.96073199999999</c:v>
                </c:pt>
                <c:pt idx="438">
                  <c:v>126.97268699999999</c:v>
                </c:pt>
                <c:pt idx="439">
                  <c:v>126.989738</c:v>
                </c:pt>
                <c:pt idx="440">
                  <c:v>127.00743900000001</c:v>
                </c:pt>
                <c:pt idx="441">
                  <c:v>126.986649</c:v>
                </c:pt>
                <c:pt idx="442">
                  <c:v>126.985382</c:v>
                </c:pt>
                <c:pt idx="443">
                  <c:v>126.977661</c:v>
                </c:pt>
                <c:pt idx="444">
                  <c:v>126.972275</c:v>
                </c:pt>
                <c:pt idx="445">
                  <c:v>126.978798</c:v>
                </c:pt>
                <c:pt idx="446">
                  <c:v>126.96848300000001</c:v>
                </c:pt>
                <c:pt idx="447">
                  <c:v>126.971733</c:v>
                </c:pt>
                <c:pt idx="448">
                  <c:v>126.96938299999999</c:v>
                </c:pt>
                <c:pt idx="449">
                  <c:v>126.970505</c:v>
                </c:pt>
                <c:pt idx="450">
                  <c:v>126.971947</c:v>
                </c:pt>
                <c:pt idx="451">
                  <c:v>126.965523</c:v>
                </c:pt>
                <c:pt idx="452">
                  <c:v>126.96196</c:v>
                </c:pt>
                <c:pt idx="453">
                  <c:v>126.994263</c:v>
                </c:pt>
                <c:pt idx="454">
                  <c:v>126.968643</c:v>
                </c:pt>
                <c:pt idx="455">
                  <c:v>126.97966</c:v>
                </c:pt>
                <c:pt idx="456">
                  <c:v>126.97199999999999</c:v>
                </c:pt>
                <c:pt idx="457">
                  <c:v>126.961693</c:v>
                </c:pt>
                <c:pt idx="458">
                  <c:v>126.94857</c:v>
                </c:pt>
                <c:pt idx="459">
                  <c:v>126.973465</c:v>
                </c:pt>
                <c:pt idx="460">
                  <c:v>126.96138000000001</c:v>
                </c:pt>
                <c:pt idx="461">
                  <c:v>126.9515</c:v>
                </c:pt>
                <c:pt idx="462">
                  <c:v>126.927696</c:v>
                </c:pt>
                <c:pt idx="463">
                  <c:v>126.926956</c:v>
                </c:pt>
                <c:pt idx="464">
                  <c:v>126.918221</c:v>
                </c:pt>
                <c:pt idx="465">
                  <c:v>126.927391</c:v>
                </c:pt>
                <c:pt idx="466">
                  <c:v>126.930702</c:v>
                </c:pt>
                <c:pt idx="467">
                  <c:v>126.918999</c:v>
                </c:pt>
                <c:pt idx="468">
                  <c:v>126.919579</c:v>
                </c:pt>
                <c:pt idx="469">
                  <c:v>126.91686199999999</c:v>
                </c:pt>
                <c:pt idx="470">
                  <c:v>126.917351</c:v>
                </c:pt>
                <c:pt idx="471">
                  <c:v>126.922882</c:v>
                </c:pt>
                <c:pt idx="472">
                  <c:v>126.922935</c:v>
                </c:pt>
                <c:pt idx="473">
                  <c:v>126.916946</c:v>
                </c:pt>
                <c:pt idx="474">
                  <c:v>126.92012800000001</c:v>
                </c:pt>
                <c:pt idx="475">
                  <c:v>126.913651</c:v>
                </c:pt>
                <c:pt idx="476">
                  <c:v>126.909897</c:v>
                </c:pt>
                <c:pt idx="477">
                  <c:v>126.92132599999999</c:v>
                </c:pt>
                <c:pt idx="478">
                  <c:v>126.935349</c:v>
                </c:pt>
                <c:pt idx="479">
                  <c:v>126.932503</c:v>
                </c:pt>
                <c:pt idx="480">
                  <c:v>126.91902899999999</c:v>
                </c:pt>
                <c:pt idx="481">
                  <c:v>126.921967</c:v>
                </c:pt>
                <c:pt idx="482">
                  <c:v>126.925636</c:v>
                </c:pt>
                <c:pt idx="483">
                  <c:v>126.929581</c:v>
                </c:pt>
                <c:pt idx="484">
                  <c:v>126.930977</c:v>
                </c:pt>
                <c:pt idx="485">
                  <c:v>126.929665</c:v>
                </c:pt>
                <c:pt idx="486">
                  <c:v>126.922523</c:v>
                </c:pt>
                <c:pt idx="487">
                  <c:v>126.938042</c:v>
                </c:pt>
                <c:pt idx="488">
                  <c:v>126.920303</c:v>
                </c:pt>
                <c:pt idx="489">
                  <c:v>126.91533699999999</c:v>
                </c:pt>
                <c:pt idx="490">
                  <c:v>126.916397</c:v>
                </c:pt>
                <c:pt idx="491">
                  <c:v>126.914879</c:v>
                </c:pt>
                <c:pt idx="492">
                  <c:v>126.909599</c:v>
                </c:pt>
                <c:pt idx="493">
                  <c:v>126.922112</c:v>
                </c:pt>
                <c:pt idx="494">
                  <c:v>126.92379800000001</c:v>
                </c:pt>
                <c:pt idx="495">
                  <c:v>126.92742200000001</c:v>
                </c:pt>
                <c:pt idx="496">
                  <c:v>126.933701</c:v>
                </c:pt>
                <c:pt idx="497">
                  <c:v>126.929283</c:v>
                </c:pt>
                <c:pt idx="498">
                  <c:v>126.92865</c:v>
                </c:pt>
                <c:pt idx="499">
                  <c:v>126.932343</c:v>
                </c:pt>
                <c:pt idx="500">
                  <c:v>126.919991</c:v>
                </c:pt>
                <c:pt idx="501">
                  <c:v>126.902351</c:v>
                </c:pt>
                <c:pt idx="502">
                  <c:v>126.920807</c:v>
                </c:pt>
                <c:pt idx="503">
                  <c:v>126.917351</c:v>
                </c:pt>
                <c:pt idx="504">
                  <c:v>126.925247</c:v>
                </c:pt>
                <c:pt idx="505">
                  <c:v>126.92881800000001</c:v>
                </c:pt>
                <c:pt idx="506">
                  <c:v>126.92147799999999</c:v>
                </c:pt>
                <c:pt idx="507">
                  <c:v>126.918159</c:v>
                </c:pt>
                <c:pt idx="508">
                  <c:v>127.124718</c:v>
                </c:pt>
                <c:pt idx="509">
                  <c:v>127.125916</c:v>
                </c:pt>
                <c:pt idx="510">
                  <c:v>127.12545799999999</c:v>
                </c:pt>
                <c:pt idx="511">
                  <c:v>127.12886</c:v>
                </c:pt>
                <c:pt idx="512">
                  <c:v>127.142799</c:v>
                </c:pt>
                <c:pt idx="513">
                  <c:v>127.130646</c:v>
                </c:pt>
                <c:pt idx="514">
                  <c:v>127.127151</c:v>
                </c:pt>
                <c:pt idx="515">
                  <c:v>127.12421399999999</c:v>
                </c:pt>
                <c:pt idx="516">
                  <c:v>127.138344</c:v>
                </c:pt>
                <c:pt idx="517">
                  <c:v>127.135239</c:v>
                </c:pt>
                <c:pt idx="518">
                  <c:v>127.122726</c:v>
                </c:pt>
                <c:pt idx="519">
                  <c:v>127.120926</c:v>
                </c:pt>
                <c:pt idx="520">
                  <c:v>127.142624</c:v>
                </c:pt>
                <c:pt idx="521">
                  <c:v>127.146912</c:v>
                </c:pt>
                <c:pt idx="522">
                  <c:v>127.17115800000001</c:v>
                </c:pt>
                <c:pt idx="523">
                  <c:v>127.145172</c:v>
                </c:pt>
                <c:pt idx="524">
                  <c:v>127.135406</c:v>
                </c:pt>
                <c:pt idx="525">
                  <c:v>127.130028</c:v>
                </c:pt>
                <c:pt idx="526">
                  <c:v>127.126801</c:v>
                </c:pt>
                <c:pt idx="527">
                  <c:v>127.17395</c:v>
                </c:pt>
                <c:pt idx="528">
                  <c:v>127.138031</c:v>
                </c:pt>
                <c:pt idx="529">
                  <c:v>127.17469</c:v>
                </c:pt>
                <c:pt idx="530">
                  <c:v>127.123108</c:v>
                </c:pt>
                <c:pt idx="531">
                  <c:v>127.172546</c:v>
                </c:pt>
                <c:pt idx="532">
                  <c:v>127.155884</c:v>
                </c:pt>
                <c:pt idx="533">
                  <c:v>127.14769699999999</c:v>
                </c:pt>
                <c:pt idx="534">
                  <c:v>127.12278000000001</c:v>
                </c:pt>
                <c:pt idx="535">
                  <c:v>127.12539700000001</c:v>
                </c:pt>
                <c:pt idx="536">
                  <c:v>127.12206999999999</c:v>
                </c:pt>
                <c:pt idx="537">
                  <c:v>127.129898</c:v>
                </c:pt>
                <c:pt idx="538">
                  <c:v>127.136208</c:v>
                </c:pt>
                <c:pt idx="539">
                  <c:v>127.144707</c:v>
                </c:pt>
                <c:pt idx="540">
                  <c:v>127.150749</c:v>
                </c:pt>
                <c:pt idx="541">
                  <c:v>127.15527299999999</c:v>
                </c:pt>
                <c:pt idx="542">
                  <c:v>127.15329699999999</c:v>
                </c:pt>
                <c:pt idx="543">
                  <c:v>127.177612</c:v>
                </c:pt>
                <c:pt idx="544">
                  <c:v>127.174797</c:v>
                </c:pt>
                <c:pt idx="545">
                  <c:v>127.167801</c:v>
                </c:pt>
                <c:pt idx="546">
                  <c:v>127.16346</c:v>
                </c:pt>
                <c:pt idx="547">
                  <c:v>127.15329699999999</c:v>
                </c:pt>
                <c:pt idx="548">
                  <c:v>127.177002</c:v>
                </c:pt>
                <c:pt idx="549">
                  <c:v>127.142601</c:v>
                </c:pt>
                <c:pt idx="550">
                  <c:v>126.798599</c:v>
                </c:pt>
                <c:pt idx="551">
                  <c:v>126.811806</c:v>
                </c:pt>
                <c:pt idx="552">
                  <c:v>126.812195</c:v>
                </c:pt>
                <c:pt idx="553">
                  <c:v>126.81203499999999</c:v>
                </c:pt>
                <c:pt idx="554">
                  <c:v>126.816452</c:v>
                </c:pt>
                <c:pt idx="555">
                  <c:v>126.81014999999999</c:v>
                </c:pt>
                <c:pt idx="556">
                  <c:v>126.810486</c:v>
                </c:pt>
                <c:pt idx="557">
                  <c:v>126.816238</c:v>
                </c:pt>
                <c:pt idx="558">
                  <c:v>126.8218</c:v>
                </c:pt>
                <c:pt idx="559">
                  <c:v>126.824776</c:v>
                </c:pt>
                <c:pt idx="560">
                  <c:v>126.82289900000001</c:v>
                </c:pt>
                <c:pt idx="561">
                  <c:v>126.826279</c:v>
                </c:pt>
                <c:pt idx="562">
                  <c:v>126.86409</c:v>
                </c:pt>
                <c:pt idx="563">
                  <c:v>126.844261</c:v>
                </c:pt>
                <c:pt idx="564">
                  <c:v>126.861458</c:v>
                </c:pt>
                <c:pt idx="565">
                  <c:v>126.86756099999999</c:v>
                </c:pt>
                <c:pt idx="566">
                  <c:v>126.853996</c:v>
                </c:pt>
                <c:pt idx="567">
                  <c:v>126.86438</c:v>
                </c:pt>
                <c:pt idx="568">
                  <c:v>126.86386899999999</c:v>
                </c:pt>
                <c:pt idx="569">
                  <c:v>126.849503</c:v>
                </c:pt>
                <c:pt idx="570">
                  <c:v>126.83828699999999</c:v>
                </c:pt>
                <c:pt idx="571">
                  <c:v>126.83657100000001</c:v>
                </c:pt>
                <c:pt idx="572">
                  <c:v>126.836563</c:v>
                </c:pt>
                <c:pt idx="573">
                  <c:v>126.83854700000001</c:v>
                </c:pt>
                <c:pt idx="574">
                  <c:v>126.840225</c:v>
                </c:pt>
                <c:pt idx="575">
                  <c:v>126.84021799999999</c:v>
                </c:pt>
                <c:pt idx="576">
                  <c:v>126.84262099999999</c:v>
                </c:pt>
                <c:pt idx="577">
                  <c:v>126.84545900000001</c:v>
                </c:pt>
                <c:pt idx="578">
                  <c:v>126.863708</c:v>
                </c:pt>
                <c:pt idx="579">
                  <c:v>126.862549</c:v>
                </c:pt>
                <c:pt idx="580">
                  <c:v>126.86199999999999</c:v>
                </c:pt>
                <c:pt idx="581">
                  <c:v>126.863365</c:v>
                </c:pt>
                <c:pt idx="582">
                  <c:v>126.86339599999999</c:v>
                </c:pt>
                <c:pt idx="583">
                  <c:v>126.863609</c:v>
                </c:pt>
                <c:pt idx="584">
                  <c:v>126.84848</c:v>
                </c:pt>
                <c:pt idx="585">
                  <c:v>126.848083</c:v>
                </c:pt>
                <c:pt idx="586">
                  <c:v>126.838257</c:v>
                </c:pt>
                <c:pt idx="587">
                  <c:v>126.84478</c:v>
                </c:pt>
                <c:pt idx="588">
                  <c:v>126.818275</c:v>
                </c:pt>
                <c:pt idx="589">
                  <c:v>126.810478</c:v>
                </c:pt>
                <c:pt idx="590">
                  <c:v>126.838097</c:v>
                </c:pt>
                <c:pt idx="591">
                  <c:v>126.84841900000001</c:v>
                </c:pt>
                <c:pt idx="592">
                  <c:v>126.84659600000001</c:v>
                </c:pt>
                <c:pt idx="593">
                  <c:v>126.840897</c:v>
                </c:pt>
                <c:pt idx="594">
                  <c:v>126.819664</c:v>
                </c:pt>
                <c:pt idx="595">
                  <c:v>126.82047300000001</c:v>
                </c:pt>
                <c:pt idx="596">
                  <c:v>126.82008399999999</c:v>
                </c:pt>
                <c:pt idx="597">
                  <c:v>126.842461</c:v>
                </c:pt>
                <c:pt idx="598">
                  <c:v>127.11854599999999</c:v>
                </c:pt>
                <c:pt idx="599">
                  <c:v>127.120621</c:v>
                </c:pt>
                <c:pt idx="600">
                  <c:v>127.14473</c:v>
                </c:pt>
                <c:pt idx="601">
                  <c:v>127.07137299999999</c:v>
                </c:pt>
                <c:pt idx="602">
                  <c:v>127.078239</c:v>
                </c:pt>
                <c:pt idx="603">
                  <c:v>127.15250399999999</c:v>
                </c:pt>
                <c:pt idx="604">
                  <c:v>127.119789</c:v>
                </c:pt>
                <c:pt idx="605">
                  <c:v>127.104202</c:v>
                </c:pt>
                <c:pt idx="606">
                  <c:v>127.10096</c:v>
                </c:pt>
                <c:pt idx="607">
                  <c:v>127.10778000000001</c:v>
                </c:pt>
                <c:pt idx="608">
                  <c:v>127.112869</c:v>
                </c:pt>
                <c:pt idx="609">
                  <c:v>127.13273599999999</c:v>
                </c:pt>
                <c:pt idx="610">
                  <c:v>127.127647</c:v>
                </c:pt>
                <c:pt idx="611">
                  <c:v>127.13153800000001</c:v>
                </c:pt>
                <c:pt idx="612">
                  <c:v>127.129578</c:v>
                </c:pt>
                <c:pt idx="613">
                  <c:v>127.125839</c:v>
                </c:pt>
                <c:pt idx="614">
                  <c:v>127.08403800000001</c:v>
                </c:pt>
                <c:pt idx="615">
                  <c:v>127.087532</c:v>
                </c:pt>
                <c:pt idx="616">
                  <c:v>127.085052</c:v>
                </c:pt>
                <c:pt idx="617">
                  <c:v>127.078934</c:v>
                </c:pt>
                <c:pt idx="618">
                  <c:v>127.11236599999999</c:v>
                </c:pt>
                <c:pt idx="619">
                  <c:v>127.143822</c:v>
                </c:pt>
                <c:pt idx="620">
                  <c:v>127.146202</c:v>
                </c:pt>
                <c:pt idx="621">
                  <c:v>127.14312700000001</c:v>
                </c:pt>
                <c:pt idx="622">
                  <c:v>127.13059199999999</c:v>
                </c:pt>
                <c:pt idx="623">
                  <c:v>127.09903</c:v>
                </c:pt>
                <c:pt idx="624">
                  <c:v>127.096191</c:v>
                </c:pt>
                <c:pt idx="625">
                  <c:v>127.093369</c:v>
                </c:pt>
                <c:pt idx="626">
                  <c:v>127.088142</c:v>
                </c:pt>
                <c:pt idx="627">
                  <c:v>127.118011</c:v>
                </c:pt>
                <c:pt idx="628">
                  <c:v>127.118568</c:v>
                </c:pt>
                <c:pt idx="629">
                  <c:v>127.11979700000001</c:v>
                </c:pt>
                <c:pt idx="630">
                  <c:v>127.119743</c:v>
                </c:pt>
                <c:pt idx="631">
                  <c:v>127.12016300000001</c:v>
                </c:pt>
                <c:pt idx="632">
                  <c:v>127.122124</c:v>
                </c:pt>
                <c:pt idx="633">
                  <c:v>127.125328</c:v>
                </c:pt>
                <c:pt idx="634">
                  <c:v>127.126328</c:v>
                </c:pt>
                <c:pt idx="635">
                  <c:v>127.12351200000001</c:v>
                </c:pt>
                <c:pt idx="636">
                  <c:v>127.121674</c:v>
                </c:pt>
                <c:pt idx="637">
                  <c:v>127.077347</c:v>
                </c:pt>
                <c:pt idx="638">
                  <c:v>127.110748</c:v>
                </c:pt>
                <c:pt idx="639">
                  <c:v>127.10775</c:v>
                </c:pt>
                <c:pt idx="640">
                  <c:v>127.128181</c:v>
                </c:pt>
                <c:pt idx="641">
                  <c:v>127.125809</c:v>
                </c:pt>
                <c:pt idx="642">
                  <c:v>127.117752</c:v>
                </c:pt>
                <c:pt idx="643">
                  <c:v>127.128998</c:v>
                </c:pt>
                <c:pt idx="644">
                  <c:v>127.12659499999999</c:v>
                </c:pt>
                <c:pt idx="645">
                  <c:v>127.121399</c:v>
                </c:pt>
                <c:pt idx="646">
                  <c:v>127.109718</c:v>
                </c:pt>
                <c:pt idx="647">
                  <c:v>127.137016</c:v>
                </c:pt>
                <c:pt idx="648">
                  <c:v>127.122803</c:v>
                </c:pt>
                <c:pt idx="649">
                  <c:v>127.124802</c:v>
                </c:pt>
                <c:pt idx="650">
                  <c:v>127.12307</c:v>
                </c:pt>
                <c:pt idx="651">
                  <c:v>127.091217</c:v>
                </c:pt>
                <c:pt idx="652">
                  <c:v>127.135391</c:v>
                </c:pt>
                <c:pt idx="653">
                  <c:v>127.121048</c:v>
                </c:pt>
                <c:pt idx="654">
                  <c:v>127.139366</c:v>
                </c:pt>
                <c:pt idx="655">
                  <c:v>127.13709299999999</c:v>
                </c:pt>
                <c:pt idx="656">
                  <c:v>127.154678</c:v>
                </c:pt>
                <c:pt idx="657">
                  <c:v>127.00631</c:v>
                </c:pt>
                <c:pt idx="658">
                  <c:v>127.012497</c:v>
                </c:pt>
                <c:pt idx="659">
                  <c:v>126.99231</c:v>
                </c:pt>
                <c:pt idx="660">
                  <c:v>127.016434</c:v>
                </c:pt>
                <c:pt idx="661">
                  <c:v>127.00670599999999</c:v>
                </c:pt>
                <c:pt idx="662">
                  <c:v>127.028976</c:v>
                </c:pt>
                <c:pt idx="663">
                  <c:v>127.01464799999999</c:v>
                </c:pt>
                <c:pt idx="664">
                  <c:v>127.01168800000001</c:v>
                </c:pt>
                <c:pt idx="665">
                  <c:v>127.002838</c:v>
                </c:pt>
                <c:pt idx="666">
                  <c:v>127.006531</c:v>
                </c:pt>
                <c:pt idx="667">
                  <c:v>127.024788</c:v>
                </c:pt>
                <c:pt idx="668">
                  <c:v>127.033272</c:v>
                </c:pt>
                <c:pt idx="669">
                  <c:v>127.035027</c:v>
                </c:pt>
                <c:pt idx="670">
                  <c:v>127.03666699999999</c:v>
                </c:pt>
                <c:pt idx="671">
                  <c:v>127.039276</c:v>
                </c:pt>
                <c:pt idx="672">
                  <c:v>127.040207</c:v>
                </c:pt>
                <c:pt idx="673">
                  <c:v>127.047737</c:v>
                </c:pt>
                <c:pt idx="674">
                  <c:v>127.047318</c:v>
                </c:pt>
                <c:pt idx="675">
                  <c:v>127.05068199999999</c:v>
                </c:pt>
                <c:pt idx="676">
                  <c:v>127.041634</c:v>
                </c:pt>
                <c:pt idx="677">
                  <c:v>127.066093</c:v>
                </c:pt>
                <c:pt idx="678">
                  <c:v>127.059799</c:v>
                </c:pt>
                <c:pt idx="679">
                  <c:v>127.06131000000001</c:v>
                </c:pt>
                <c:pt idx="680">
                  <c:v>127.014008</c:v>
                </c:pt>
                <c:pt idx="681">
                  <c:v>127.01713599999999</c:v>
                </c:pt>
                <c:pt idx="682">
                  <c:v>127.020752</c:v>
                </c:pt>
                <c:pt idx="683">
                  <c:v>127.033508</c:v>
                </c:pt>
                <c:pt idx="684">
                  <c:v>127.053802</c:v>
                </c:pt>
                <c:pt idx="685">
                  <c:v>126.99793200000001</c:v>
                </c:pt>
                <c:pt idx="686">
                  <c:v>127.007378</c:v>
                </c:pt>
                <c:pt idx="687">
                  <c:v>127.01370199999999</c:v>
                </c:pt>
                <c:pt idx="688">
                  <c:v>127.020248</c:v>
                </c:pt>
                <c:pt idx="689">
                  <c:v>127.0215</c:v>
                </c:pt>
                <c:pt idx="690">
                  <c:v>127.022758</c:v>
                </c:pt>
                <c:pt idx="691">
                  <c:v>127.050201</c:v>
                </c:pt>
                <c:pt idx="692">
                  <c:v>127.024193</c:v>
                </c:pt>
                <c:pt idx="693">
                  <c:v>127.01709700000001</c:v>
                </c:pt>
                <c:pt idx="694">
                  <c:v>127.023552</c:v>
                </c:pt>
                <c:pt idx="695">
                  <c:v>127.008133</c:v>
                </c:pt>
                <c:pt idx="696">
                  <c:v>127.010582</c:v>
                </c:pt>
                <c:pt idx="697">
                  <c:v>127.045097</c:v>
                </c:pt>
                <c:pt idx="698">
                  <c:v>127.076363</c:v>
                </c:pt>
                <c:pt idx="699">
                  <c:v>127.102333</c:v>
                </c:pt>
                <c:pt idx="700">
                  <c:v>127.076576</c:v>
                </c:pt>
                <c:pt idx="701">
                  <c:v>127.080032</c:v>
                </c:pt>
                <c:pt idx="702">
                  <c:v>127.092949</c:v>
                </c:pt>
                <c:pt idx="703">
                  <c:v>127.10826900000001</c:v>
                </c:pt>
                <c:pt idx="704">
                  <c:v>127.077888</c:v>
                </c:pt>
                <c:pt idx="705">
                  <c:v>127.077477</c:v>
                </c:pt>
                <c:pt idx="706">
                  <c:v>127.090187</c:v>
                </c:pt>
                <c:pt idx="707">
                  <c:v>127.08673899999999</c:v>
                </c:pt>
                <c:pt idx="708">
                  <c:v>127.087067</c:v>
                </c:pt>
                <c:pt idx="709">
                  <c:v>127.090309</c:v>
                </c:pt>
                <c:pt idx="710">
                  <c:v>127.088432</c:v>
                </c:pt>
                <c:pt idx="711">
                  <c:v>127.085999</c:v>
                </c:pt>
                <c:pt idx="712">
                  <c:v>127.110542</c:v>
                </c:pt>
                <c:pt idx="713">
                  <c:v>127.09676399999999</c:v>
                </c:pt>
                <c:pt idx="714">
                  <c:v>127.10337800000001</c:v>
                </c:pt>
                <c:pt idx="715">
                  <c:v>127.106461</c:v>
                </c:pt>
                <c:pt idx="716">
                  <c:v>127.107742</c:v>
                </c:pt>
                <c:pt idx="717">
                  <c:v>127.09596999999999</c:v>
                </c:pt>
                <c:pt idx="718">
                  <c:v>127.086823</c:v>
                </c:pt>
                <c:pt idx="719">
                  <c:v>127.08691399999999</c:v>
                </c:pt>
                <c:pt idx="720">
                  <c:v>127.08596799999999</c:v>
                </c:pt>
                <c:pt idx="721">
                  <c:v>127.08000199999999</c:v>
                </c:pt>
                <c:pt idx="722">
                  <c:v>127.092598</c:v>
                </c:pt>
                <c:pt idx="723">
                  <c:v>127.095451</c:v>
                </c:pt>
                <c:pt idx="724">
                  <c:v>127.079582</c:v>
                </c:pt>
                <c:pt idx="725">
                  <c:v>127.082367</c:v>
                </c:pt>
                <c:pt idx="726">
                  <c:v>127.100792</c:v>
                </c:pt>
                <c:pt idx="727">
                  <c:v>127.100632</c:v>
                </c:pt>
                <c:pt idx="728">
                  <c:v>127.079926</c:v>
                </c:pt>
                <c:pt idx="729">
                  <c:v>127.09348300000001</c:v>
                </c:pt>
                <c:pt idx="730">
                  <c:v>127.08007000000001</c:v>
                </c:pt>
                <c:pt idx="731">
                  <c:v>127.110733</c:v>
                </c:pt>
                <c:pt idx="732">
                  <c:v>127.079819</c:v>
                </c:pt>
                <c:pt idx="733">
                  <c:v>127.098778</c:v>
                </c:pt>
                <c:pt idx="734">
                  <c:v>127.079399</c:v>
                </c:pt>
                <c:pt idx="735">
                  <c:v>127.08033</c:v>
                </c:pt>
                <c:pt idx="736">
                  <c:v>127.08728000000001</c:v>
                </c:pt>
                <c:pt idx="737">
                  <c:v>127.089798</c:v>
                </c:pt>
                <c:pt idx="738">
                  <c:v>127.085838</c:v>
                </c:pt>
                <c:pt idx="739">
                  <c:v>127.085014</c:v>
                </c:pt>
                <c:pt idx="740">
                  <c:v>127.07267</c:v>
                </c:pt>
                <c:pt idx="741">
                  <c:v>127.085899</c:v>
                </c:pt>
                <c:pt idx="742">
                  <c:v>127.10032699999999</c:v>
                </c:pt>
                <c:pt idx="743">
                  <c:v>127.026482</c:v>
                </c:pt>
                <c:pt idx="744">
                  <c:v>127.02675600000001</c:v>
                </c:pt>
                <c:pt idx="745">
                  <c:v>127.01862300000001</c:v>
                </c:pt>
                <c:pt idx="746">
                  <c:v>127.01335899999999</c:v>
                </c:pt>
                <c:pt idx="747">
                  <c:v>127.035751</c:v>
                </c:pt>
                <c:pt idx="748">
                  <c:v>127.035515</c:v>
                </c:pt>
                <c:pt idx="749">
                  <c:v>127.036034</c:v>
                </c:pt>
                <c:pt idx="750">
                  <c:v>127.026566</c:v>
                </c:pt>
                <c:pt idx="751">
                  <c:v>127.02512400000001</c:v>
                </c:pt>
                <c:pt idx="752">
                  <c:v>127.028358</c:v>
                </c:pt>
                <c:pt idx="753">
                  <c:v>127.02404799999999</c:v>
                </c:pt>
                <c:pt idx="754">
                  <c:v>127.015907</c:v>
                </c:pt>
                <c:pt idx="755">
                  <c:v>127.016167</c:v>
                </c:pt>
                <c:pt idx="756">
                  <c:v>127.01561700000001</c:v>
                </c:pt>
                <c:pt idx="757">
                  <c:v>127.022789</c:v>
                </c:pt>
                <c:pt idx="758">
                  <c:v>127.012756</c:v>
                </c:pt>
                <c:pt idx="759">
                  <c:v>127.026695</c:v>
                </c:pt>
                <c:pt idx="760">
                  <c:v>127.02462800000001</c:v>
                </c:pt>
                <c:pt idx="761">
                  <c:v>127.026054</c:v>
                </c:pt>
                <c:pt idx="762">
                  <c:v>127.02069899999999</c:v>
                </c:pt>
                <c:pt idx="763">
                  <c:v>127.02491000000001</c:v>
                </c:pt>
                <c:pt idx="764">
                  <c:v>127.022346</c:v>
                </c:pt>
                <c:pt idx="765">
                  <c:v>127.03025100000001</c:v>
                </c:pt>
                <c:pt idx="766">
                  <c:v>127.04744700000001</c:v>
                </c:pt>
                <c:pt idx="767">
                  <c:v>127.040916</c:v>
                </c:pt>
                <c:pt idx="768">
                  <c:v>127.044533</c:v>
                </c:pt>
                <c:pt idx="769">
                  <c:v>127.023376</c:v>
                </c:pt>
                <c:pt idx="770">
                  <c:v>127.032173</c:v>
                </c:pt>
                <c:pt idx="771">
                  <c:v>127.013138</c:v>
                </c:pt>
                <c:pt idx="772">
                  <c:v>127.013451</c:v>
                </c:pt>
                <c:pt idx="773">
                  <c:v>127.01805899999999</c:v>
                </c:pt>
                <c:pt idx="774">
                  <c:v>127.06446800000001</c:v>
                </c:pt>
                <c:pt idx="775">
                  <c:v>127.061897</c:v>
                </c:pt>
                <c:pt idx="776">
                  <c:v>127.05014</c:v>
                </c:pt>
                <c:pt idx="777">
                  <c:v>127.061615</c:v>
                </c:pt>
                <c:pt idx="778">
                  <c:v>127.074928</c:v>
                </c:pt>
                <c:pt idx="779">
                  <c:v>127.072754</c:v>
                </c:pt>
                <c:pt idx="780">
                  <c:v>127.083641</c:v>
                </c:pt>
                <c:pt idx="781">
                  <c:v>127.076553</c:v>
                </c:pt>
                <c:pt idx="782">
                  <c:v>127.06832900000001</c:v>
                </c:pt>
                <c:pt idx="783">
                  <c:v>127.063271</c:v>
                </c:pt>
                <c:pt idx="784">
                  <c:v>127.076408</c:v>
                </c:pt>
                <c:pt idx="785">
                  <c:v>127.070221</c:v>
                </c:pt>
                <c:pt idx="786">
                  <c:v>127.066292</c:v>
                </c:pt>
                <c:pt idx="787">
                  <c:v>127.072968</c:v>
                </c:pt>
                <c:pt idx="788">
                  <c:v>127.055099</c:v>
                </c:pt>
                <c:pt idx="789">
                  <c:v>127.055252</c:v>
                </c:pt>
                <c:pt idx="790">
                  <c:v>127.055504</c:v>
                </c:pt>
                <c:pt idx="791">
                  <c:v>127.077591</c:v>
                </c:pt>
                <c:pt idx="792">
                  <c:v>127.08316000000001</c:v>
                </c:pt>
                <c:pt idx="793">
                  <c:v>127.061768</c:v>
                </c:pt>
                <c:pt idx="794">
                  <c:v>127.0634</c:v>
                </c:pt>
                <c:pt idx="795">
                  <c:v>127.055069</c:v>
                </c:pt>
                <c:pt idx="796">
                  <c:v>127.068489</c:v>
                </c:pt>
                <c:pt idx="797">
                  <c:v>127.06951100000001</c:v>
                </c:pt>
                <c:pt idx="798">
                  <c:v>127.088493</c:v>
                </c:pt>
                <c:pt idx="799">
                  <c:v>127.075211</c:v>
                </c:pt>
                <c:pt idx="800">
                  <c:v>127.10790299999999</c:v>
                </c:pt>
                <c:pt idx="801">
                  <c:v>127.065102</c:v>
                </c:pt>
                <c:pt idx="802">
                  <c:v>127.055992</c:v>
                </c:pt>
                <c:pt idx="803">
                  <c:v>127.05558000000001</c:v>
                </c:pt>
                <c:pt idx="804">
                  <c:v>127.075447</c:v>
                </c:pt>
                <c:pt idx="805">
                  <c:v>127.07016</c:v>
                </c:pt>
                <c:pt idx="806">
                  <c:v>127.067436</c:v>
                </c:pt>
                <c:pt idx="807">
                  <c:v>127.057327</c:v>
                </c:pt>
                <c:pt idx="808">
                  <c:v>127.071602</c:v>
                </c:pt>
                <c:pt idx="809">
                  <c:v>127.076622</c:v>
                </c:pt>
                <c:pt idx="810">
                  <c:v>127.06560500000001</c:v>
                </c:pt>
                <c:pt idx="811">
                  <c:v>127.05785400000001</c:v>
                </c:pt>
                <c:pt idx="812">
                  <c:v>127.070442</c:v>
                </c:pt>
                <c:pt idx="813">
                  <c:v>127.071777</c:v>
                </c:pt>
                <c:pt idx="814">
                  <c:v>127.074387</c:v>
                </c:pt>
                <c:pt idx="815">
                  <c:v>127.064987</c:v>
                </c:pt>
                <c:pt idx="816">
                  <c:v>127.05482499999999</c:v>
                </c:pt>
                <c:pt idx="817">
                  <c:v>127.058083</c:v>
                </c:pt>
                <c:pt idx="818">
                  <c:v>127.09050000000001</c:v>
                </c:pt>
                <c:pt idx="819">
                  <c:v>127.08226000000001</c:v>
                </c:pt>
                <c:pt idx="820">
                  <c:v>127.077606</c:v>
                </c:pt>
                <c:pt idx="821">
                  <c:v>127.05056</c:v>
                </c:pt>
                <c:pt idx="822">
                  <c:v>127.045197</c:v>
                </c:pt>
                <c:pt idx="823">
                  <c:v>127.046516</c:v>
                </c:pt>
                <c:pt idx="824">
                  <c:v>127.042671</c:v>
                </c:pt>
                <c:pt idx="825">
                  <c:v>127.03851299999999</c:v>
                </c:pt>
                <c:pt idx="826">
                  <c:v>127.03984800000001</c:v>
                </c:pt>
                <c:pt idx="827">
                  <c:v>127.035347</c:v>
                </c:pt>
                <c:pt idx="828">
                  <c:v>127.050201</c:v>
                </c:pt>
                <c:pt idx="829">
                  <c:v>127.025879</c:v>
                </c:pt>
                <c:pt idx="830">
                  <c:v>127.04460899999999</c:v>
                </c:pt>
                <c:pt idx="831">
                  <c:v>127.012787</c:v>
                </c:pt>
                <c:pt idx="832">
                  <c:v>127.05072800000001</c:v>
                </c:pt>
                <c:pt idx="833">
                  <c:v>127.050102</c:v>
                </c:pt>
                <c:pt idx="834">
                  <c:v>127.04399100000001</c:v>
                </c:pt>
                <c:pt idx="835">
                  <c:v>127.04798099999999</c:v>
                </c:pt>
                <c:pt idx="836">
                  <c:v>127.046997</c:v>
                </c:pt>
                <c:pt idx="837">
                  <c:v>127.050049</c:v>
                </c:pt>
                <c:pt idx="838">
                  <c:v>127.02771799999999</c:v>
                </c:pt>
                <c:pt idx="839">
                  <c:v>127.040764</c:v>
                </c:pt>
                <c:pt idx="840">
                  <c:v>126.88220200000001</c:v>
                </c:pt>
                <c:pt idx="841">
                  <c:v>126.888718</c:v>
                </c:pt>
                <c:pt idx="842">
                  <c:v>126.877769</c:v>
                </c:pt>
                <c:pt idx="843">
                  <c:v>126.87863900000001</c:v>
                </c:pt>
                <c:pt idx="844">
                  <c:v>126.884941</c:v>
                </c:pt>
                <c:pt idx="845">
                  <c:v>126.885155</c:v>
                </c:pt>
                <c:pt idx="846">
                  <c:v>126.887299</c:v>
                </c:pt>
                <c:pt idx="847">
                  <c:v>126.894127</c:v>
                </c:pt>
                <c:pt idx="848">
                  <c:v>126.903831</c:v>
                </c:pt>
                <c:pt idx="849">
                  <c:v>126.895927</c:v>
                </c:pt>
                <c:pt idx="850">
                  <c:v>126.903358</c:v>
                </c:pt>
                <c:pt idx="851">
                  <c:v>126.90211499999999</c:v>
                </c:pt>
                <c:pt idx="852">
                  <c:v>126.900909</c:v>
                </c:pt>
                <c:pt idx="853">
                  <c:v>126.89859</c:v>
                </c:pt>
                <c:pt idx="854">
                  <c:v>126.883728</c:v>
                </c:pt>
                <c:pt idx="855">
                  <c:v>126.891052</c:v>
                </c:pt>
                <c:pt idx="856">
                  <c:v>126.888344</c:v>
                </c:pt>
                <c:pt idx="857">
                  <c:v>126.89314299999999</c:v>
                </c:pt>
                <c:pt idx="858">
                  <c:v>126.898888</c:v>
                </c:pt>
                <c:pt idx="859">
                  <c:v>126.89720199999999</c:v>
                </c:pt>
                <c:pt idx="860">
                  <c:v>126.895073</c:v>
                </c:pt>
                <c:pt idx="861">
                  <c:v>126.89795700000001</c:v>
                </c:pt>
                <c:pt idx="862">
                  <c:v>126.890282</c:v>
                </c:pt>
                <c:pt idx="863">
                  <c:v>126.87904399999999</c:v>
                </c:pt>
                <c:pt idx="864">
                  <c:v>126.88442999999999</c:v>
                </c:pt>
                <c:pt idx="865">
                  <c:v>126.908142</c:v>
                </c:pt>
                <c:pt idx="866">
                  <c:v>126.885223</c:v>
                </c:pt>
                <c:pt idx="867">
                  <c:v>126.888069</c:v>
                </c:pt>
                <c:pt idx="868">
                  <c:v>126.891869</c:v>
                </c:pt>
                <c:pt idx="869">
                  <c:v>126.90685999999999</c:v>
                </c:pt>
                <c:pt idx="870">
                  <c:v>126.91113300000001</c:v>
                </c:pt>
                <c:pt idx="871">
                  <c:v>126.892189</c:v>
                </c:pt>
                <c:pt idx="872">
                  <c:v>126.89604199999999</c:v>
                </c:pt>
                <c:pt idx="873">
                  <c:v>126.8871</c:v>
                </c:pt>
                <c:pt idx="874">
                  <c:v>126.885391</c:v>
                </c:pt>
                <c:pt idx="875">
                  <c:v>126.88694</c:v>
                </c:pt>
                <c:pt idx="876">
                  <c:v>126.886368</c:v>
                </c:pt>
                <c:pt idx="877">
                  <c:v>126.881142</c:v>
                </c:pt>
                <c:pt idx="878">
                  <c:v>126.87973</c:v>
                </c:pt>
                <c:pt idx="879">
                  <c:v>126.882874</c:v>
                </c:pt>
                <c:pt idx="880">
                  <c:v>126.89009900000001</c:v>
                </c:pt>
                <c:pt idx="881">
                  <c:v>126.876259</c:v>
                </c:pt>
                <c:pt idx="882">
                  <c:v>126.872162</c:v>
                </c:pt>
                <c:pt idx="883">
                  <c:v>126.884377</c:v>
                </c:pt>
                <c:pt idx="884">
                  <c:v>126.901321</c:v>
                </c:pt>
                <c:pt idx="885">
                  <c:v>126.890663</c:v>
                </c:pt>
                <c:pt idx="886">
                  <c:v>126.892151</c:v>
                </c:pt>
                <c:pt idx="887">
                  <c:v>126.89392100000001</c:v>
                </c:pt>
                <c:pt idx="888">
                  <c:v>126.889984</c:v>
                </c:pt>
                <c:pt idx="889">
                  <c:v>126.88829800000001</c:v>
                </c:pt>
                <c:pt idx="890">
                  <c:v>126.895096</c:v>
                </c:pt>
                <c:pt idx="891">
                  <c:v>126.867699</c:v>
                </c:pt>
                <c:pt idx="892">
                  <c:v>126.86840100000001</c:v>
                </c:pt>
                <c:pt idx="893">
                  <c:v>126.85276</c:v>
                </c:pt>
                <c:pt idx="894">
                  <c:v>126.853729</c:v>
                </c:pt>
                <c:pt idx="895">
                  <c:v>126.858253</c:v>
                </c:pt>
                <c:pt idx="896">
                  <c:v>126.84687</c:v>
                </c:pt>
                <c:pt idx="897">
                  <c:v>126.85921500000001</c:v>
                </c:pt>
                <c:pt idx="898">
                  <c:v>126.852013</c:v>
                </c:pt>
                <c:pt idx="899">
                  <c:v>126.847252</c:v>
                </c:pt>
                <c:pt idx="900">
                  <c:v>126.844055</c:v>
                </c:pt>
                <c:pt idx="901">
                  <c:v>126.824524</c:v>
                </c:pt>
                <c:pt idx="902">
                  <c:v>126.880386</c:v>
                </c:pt>
                <c:pt idx="903">
                  <c:v>126.8395</c:v>
                </c:pt>
                <c:pt idx="904">
                  <c:v>126.845726</c:v>
                </c:pt>
                <c:pt idx="905">
                  <c:v>126.83921100000001</c:v>
                </c:pt>
                <c:pt idx="906">
                  <c:v>126.901039</c:v>
                </c:pt>
                <c:pt idx="907">
                  <c:v>126.88205000000001</c:v>
                </c:pt>
                <c:pt idx="908">
                  <c:v>126.874329</c:v>
                </c:pt>
                <c:pt idx="909">
                  <c:v>126.89012099999999</c:v>
                </c:pt>
                <c:pt idx="910">
                  <c:v>126.889481</c:v>
                </c:pt>
                <c:pt idx="911">
                  <c:v>126.89130400000001</c:v>
                </c:pt>
                <c:pt idx="912">
                  <c:v>126.892799</c:v>
                </c:pt>
                <c:pt idx="913">
                  <c:v>126.89012099999999</c:v>
                </c:pt>
                <c:pt idx="914">
                  <c:v>126.864502</c:v>
                </c:pt>
                <c:pt idx="915">
                  <c:v>126.85919199999999</c:v>
                </c:pt>
                <c:pt idx="916">
                  <c:v>126.86309799999999</c:v>
                </c:pt>
                <c:pt idx="917">
                  <c:v>126.844337</c:v>
                </c:pt>
                <c:pt idx="918">
                  <c:v>126.847504</c:v>
                </c:pt>
                <c:pt idx="919">
                  <c:v>126.828964</c:v>
                </c:pt>
                <c:pt idx="920">
                  <c:v>126.826393</c:v>
                </c:pt>
                <c:pt idx="921">
                  <c:v>126.836494</c:v>
                </c:pt>
                <c:pt idx="922">
                  <c:v>126.89473700000001</c:v>
                </c:pt>
                <c:pt idx="923">
                  <c:v>126.886703</c:v>
                </c:pt>
                <c:pt idx="924">
                  <c:v>126.873772</c:v>
                </c:pt>
                <c:pt idx="925">
                  <c:v>126.842697</c:v>
                </c:pt>
                <c:pt idx="926">
                  <c:v>126.883881</c:v>
                </c:pt>
                <c:pt idx="927">
                  <c:v>126.888474</c:v>
                </c:pt>
                <c:pt idx="928">
                  <c:v>126.891991</c:v>
                </c:pt>
                <c:pt idx="929">
                  <c:v>126.952072</c:v>
                </c:pt>
                <c:pt idx="930">
                  <c:v>126.948059</c:v>
                </c:pt>
                <c:pt idx="931">
                  <c:v>126.934242</c:v>
                </c:pt>
                <c:pt idx="932">
                  <c:v>126.92807000000001</c:v>
                </c:pt>
                <c:pt idx="933">
                  <c:v>126.921082</c:v>
                </c:pt>
                <c:pt idx="934">
                  <c:v>126.939362</c:v>
                </c:pt>
                <c:pt idx="935">
                  <c:v>126.929565</c:v>
                </c:pt>
                <c:pt idx="936">
                  <c:v>126.927094</c:v>
                </c:pt>
                <c:pt idx="937">
                  <c:v>126.93898799999999</c:v>
                </c:pt>
                <c:pt idx="938">
                  <c:v>126.948204</c:v>
                </c:pt>
                <c:pt idx="939">
                  <c:v>126.963615</c:v>
                </c:pt>
                <c:pt idx="940">
                  <c:v>126.963249</c:v>
                </c:pt>
                <c:pt idx="941">
                  <c:v>126.971428</c:v>
                </c:pt>
                <c:pt idx="942">
                  <c:v>126.981621</c:v>
                </c:pt>
                <c:pt idx="943">
                  <c:v>126.981583</c:v>
                </c:pt>
                <c:pt idx="944">
                  <c:v>126.980576</c:v>
                </c:pt>
                <c:pt idx="945">
                  <c:v>126.98239100000001</c:v>
                </c:pt>
                <c:pt idx="946">
                  <c:v>126.97714999999999</c:v>
                </c:pt>
                <c:pt idx="947">
                  <c:v>126.976089</c:v>
                </c:pt>
                <c:pt idx="948">
                  <c:v>126.969078</c:v>
                </c:pt>
                <c:pt idx="949">
                  <c:v>126.968048</c:v>
                </c:pt>
                <c:pt idx="950">
                  <c:v>126.97421300000001</c:v>
                </c:pt>
                <c:pt idx="951">
                  <c:v>126.939972</c:v>
                </c:pt>
                <c:pt idx="952">
                  <c:v>126.944847</c:v>
                </c:pt>
                <c:pt idx="953">
                  <c:v>126.916527</c:v>
                </c:pt>
                <c:pt idx="954">
                  <c:v>126.94175</c:v>
                </c:pt>
                <c:pt idx="955">
                  <c:v>126.943527</c:v>
                </c:pt>
                <c:pt idx="956">
                  <c:v>126.927086</c:v>
                </c:pt>
                <c:pt idx="957">
                  <c:v>126.92639200000001</c:v>
                </c:pt>
                <c:pt idx="958">
                  <c:v>126.919273</c:v>
                </c:pt>
                <c:pt idx="959">
                  <c:v>126.981331</c:v>
                </c:pt>
                <c:pt idx="960">
                  <c:v>126.914604</c:v>
                </c:pt>
                <c:pt idx="961">
                  <c:v>126.918404</c:v>
                </c:pt>
                <c:pt idx="962">
                  <c:v>126.936455</c:v>
                </c:pt>
                <c:pt idx="963">
                  <c:v>126.94319900000001</c:v>
                </c:pt>
                <c:pt idx="964">
                  <c:v>126.935829</c:v>
                </c:pt>
                <c:pt idx="965">
                  <c:v>126.90203099999999</c:v>
                </c:pt>
                <c:pt idx="966">
                  <c:v>126.953316</c:v>
                </c:pt>
                <c:pt idx="967">
                  <c:v>126.95064499999999</c:v>
                </c:pt>
                <c:pt idx="968">
                  <c:v>126.90389999999999</c:v>
                </c:pt>
                <c:pt idx="969">
                  <c:v>126.90284</c:v>
                </c:pt>
                <c:pt idx="970">
                  <c:v>126.950829</c:v>
                </c:pt>
                <c:pt idx="971">
                  <c:v>126.954697</c:v>
                </c:pt>
                <c:pt idx="972">
                  <c:v>126.96049499999999</c:v>
                </c:pt>
                <c:pt idx="973">
                  <c:v>126.919479</c:v>
                </c:pt>
                <c:pt idx="974">
                  <c:v>126.952583</c:v>
                </c:pt>
                <c:pt idx="975">
                  <c:v>126.958145</c:v>
                </c:pt>
                <c:pt idx="976">
                  <c:v>126.958763</c:v>
                </c:pt>
                <c:pt idx="977">
                  <c:v>126.928909</c:v>
                </c:pt>
                <c:pt idx="978">
                  <c:v>126.92991600000001</c:v>
                </c:pt>
                <c:pt idx="979">
                  <c:v>126.936531</c:v>
                </c:pt>
                <c:pt idx="980">
                  <c:v>126.931862</c:v>
                </c:pt>
                <c:pt idx="981">
                  <c:v>126.93341100000001</c:v>
                </c:pt>
                <c:pt idx="982">
                  <c:v>126.9422</c:v>
                </c:pt>
                <c:pt idx="983">
                  <c:v>126.91675600000001</c:v>
                </c:pt>
                <c:pt idx="984">
                  <c:v>126.942924</c:v>
                </c:pt>
                <c:pt idx="985">
                  <c:v>126.96339399999999</c:v>
                </c:pt>
                <c:pt idx="986">
                  <c:v>126.920563</c:v>
                </c:pt>
                <c:pt idx="987">
                  <c:v>126.909325</c:v>
                </c:pt>
                <c:pt idx="988">
                  <c:v>126.915237</c:v>
                </c:pt>
                <c:pt idx="989">
                  <c:v>126.95922899999999</c:v>
                </c:pt>
                <c:pt idx="990">
                  <c:v>126.932877</c:v>
                </c:pt>
                <c:pt idx="991">
                  <c:v>126.965363</c:v>
                </c:pt>
                <c:pt idx="992">
                  <c:v>126.91203299999999</c:v>
                </c:pt>
                <c:pt idx="993">
                  <c:v>126.952003</c:v>
                </c:pt>
                <c:pt idx="994">
                  <c:v>126.94451100000001</c:v>
                </c:pt>
                <c:pt idx="995">
                  <c:v>126.92746699999999</c:v>
                </c:pt>
                <c:pt idx="996">
                  <c:v>126.928482</c:v>
                </c:pt>
                <c:pt idx="997">
                  <c:v>126.928703</c:v>
                </c:pt>
                <c:pt idx="998">
                  <c:v>126.916679</c:v>
                </c:pt>
                <c:pt idx="999">
                  <c:v>127.051483</c:v>
                </c:pt>
                <c:pt idx="1000">
                  <c:v>127.05437499999999</c:v>
                </c:pt>
                <c:pt idx="1001">
                  <c:v>127.05501599999999</c:v>
                </c:pt>
                <c:pt idx="1002">
                  <c:v>127.05938</c:v>
                </c:pt>
                <c:pt idx="1003">
                  <c:v>127.062309</c:v>
                </c:pt>
                <c:pt idx="1004">
                  <c:v>127.064926</c:v>
                </c:pt>
                <c:pt idx="1005">
                  <c:v>127.01310700000001</c:v>
                </c:pt>
                <c:pt idx="1006">
                  <c:v>127.012314</c:v>
                </c:pt>
                <c:pt idx="1007">
                  <c:v>127.017929</c:v>
                </c:pt>
                <c:pt idx="1008">
                  <c:v>127.002258</c:v>
                </c:pt>
                <c:pt idx="1009">
                  <c:v>126.99749</c:v>
                </c:pt>
                <c:pt idx="1010">
                  <c:v>126.995476</c:v>
                </c:pt>
                <c:pt idx="1011">
                  <c:v>127.003944</c:v>
                </c:pt>
                <c:pt idx="1012">
                  <c:v>126.98616</c:v>
                </c:pt>
                <c:pt idx="1013">
                  <c:v>126.994682</c:v>
                </c:pt>
                <c:pt idx="1014">
                  <c:v>126.982033</c:v>
                </c:pt>
                <c:pt idx="1015">
                  <c:v>126.983009</c:v>
                </c:pt>
                <c:pt idx="1016">
                  <c:v>126.982483</c:v>
                </c:pt>
                <c:pt idx="1017">
                  <c:v>126.99524700000001</c:v>
                </c:pt>
                <c:pt idx="1018">
                  <c:v>127.001389</c:v>
                </c:pt>
                <c:pt idx="1019">
                  <c:v>126.99252300000001</c:v>
                </c:pt>
                <c:pt idx="1020">
                  <c:v>126.98672500000001</c:v>
                </c:pt>
                <c:pt idx="1021">
                  <c:v>126.984962</c:v>
                </c:pt>
                <c:pt idx="1022">
                  <c:v>126.98262800000001</c:v>
                </c:pt>
                <c:pt idx="1023">
                  <c:v>127.024963</c:v>
                </c:pt>
                <c:pt idx="1024">
                  <c:v>127.02295700000001</c:v>
                </c:pt>
                <c:pt idx="1025">
                  <c:v>127.002701</c:v>
                </c:pt>
                <c:pt idx="1026">
                  <c:v>127.01487</c:v>
                </c:pt>
                <c:pt idx="1027">
                  <c:v>127.013786</c:v>
                </c:pt>
                <c:pt idx="1028">
                  <c:v>127.041702</c:v>
                </c:pt>
                <c:pt idx="1029">
                  <c:v>127.03418000000001</c:v>
                </c:pt>
                <c:pt idx="1030">
                  <c:v>127.036728</c:v>
                </c:pt>
                <c:pt idx="1031">
                  <c:v>127.03891</c:v>
                </c:pt>
                <c:pt idx="1032">
                  <c:v>127.03051000000001</c:v>
                </c:pt>
                <c:pt idx="1033">
                  <c:v>127.02900700000001</c:v>
                </c:pt>
                <c:pt idx="1034">
                  <c:v>127.026619</c:v>
                </c:pt>
                <c:pt idx="1035">
                  <c:v>127.024742</c:v>
                </c:pt>
                <c:pt idx="1036">
                  <c:v>127.01934799999999</c:v>
                </c:pt>
                <c:pt idx="1037">
                  <c:v>127.016289</c:v>
                </c:pt>
                <c:pt idx="1038">
                  <c:v>127.034477</c:v>
                </c:pt>
                <c:pt idx="1039">
                  <c:v>127.036041</c:v>
                </c:pt>
                <c:pt idx="1040">
                  <c:v>127.03885699999999</c:v>
                </c:pt>
                <c:pt idx="1041">
                  <c:v>127.040359</c:v>
                </c:pt>
                <c:pt idx="1042">
                  <c:v>127.04611199999999</c:v>
                </c:pt>
                <c:pt idx="1043">
                  <c:v>127.050591</c:v>
                </c:pt>
                <c:pt idx="1044">
                  <c:v>127.011177</c:v>
                </c:pt>
                <c:pt idx="1045">
                  <c:v>127.00959</c:v>
                </c:pt>
                <c:pt idx="1046">
                  <c:v>127.02684000000001</c:v>
                </c:pt>
                <c:pt idx="1047">
                  <c:v>126.982574</c:v>
                </c:pt>
                <c:pt idx="1048">
                  <c:v>126.98299400000001</c:v>
                </c:pt>
                <c:pt idx="1049">
                  <c:v>127.008163</c:v>
                </c:pt>
                <c:pt idx="1050">
                  <c:v>127.02227000000001</c:v>
                </c:pt>
                <c:pt idx="1051">
                  <c:v>127.016052</c:v>
                </c:pt>
                <c:pt idx="1052">
                  <c:v>126.994293</c:v>
                </c:pt>
                <c:pt idx="1053">
                  <c:v>127.010582</c:v>
                </c:pt>
                <c:pt idx="1054">
                  <c:v>127.038269</c:v>
                </c:pt>
                <c:pt idx="1055">
                  <c:v>127.03961200000001</c:v>
                </c:pt>
                <c:pt idx="1056">
                  <c:v>127.04879800000001</c:v>
                </c:pt>
                <c:pt idx="1057">
                  <c:v>127.03890199999999</c:v>
                </c:pt>
                <c:pt idx="1058">
                  <c:v>127.015282</c:v>
                </c:pt>
                <c:pt idx="1059">
                  <c:v>127.014183</c:v>
                </c:pt>
                <c:pt idx="1060">
                  <c:v>126.986282</c:v>
                </c:pt>
                <c:pt idx="1061">
                  <c:v>127.005836</c:v>
                </c:pt>
                <c:pt idx="1062">
                  <c:v>126.989166</c:v>
                </c:pt>
                <c:pt idx="1063">
                  <c:v>126.986801</c:v>
                </c:pt>
                <c:pt idx="1064">
                  <c:v>127.055885</c:v>
                </c:pt>
                <c:pt idx="1065">
                  <c:v>127.06710099999999</c:v>
                </c:pt>
                <c:pt idx="1066">
                  <c:v>127.064453</c:v>
                </c:pt>
                <c:pt idx="1067">
                  <c:v>126.988525</c:v>
                </c:pt>
                <c:pt idx="1068">
                  <c:v>127.027016</c:v>
                </c:pt>
                <c:pt idx="1069">
                  <c:v>127.036995</c:v>
                </c:pt>
                <c:pt idx="1070">
                  <c:v>127.04624200000001</c:v>
                </c:pt>
                <c:pt idx="1071">
                  <c:v>127.02160600000001</c:v>
                </c:pt>
                <c:pt idx="1072">
                  <c:v>127.02179</c:v>
                </c:pt>
                <c:pt idx="1073">
                  <c:v>127.024277</c:v>
                </c:pt>
                <c:pt idx="1074">
                  <c:v>127.021477</c:v>
                </c:pt>
                <c:pt idx="1075">
                  <c:v>127.03583500000001</c:v>
                </c:pt>
                <c:pt idx="1076">
                  <c:v>127.034508</c:v>
                </c:pt>
                <c:pt idx="1077">
                  <c:v>127.028717</c:v>
                </c:pt>
                <c:pt idx="1078">
                  <c:v>127.03855900000001</c:v>
                </c:pt>
                <c:pt idx="1079">
                  <c:v>127.035599</c:v>
                </c:pt>
                <c:pt idx="1080">
                  <c:v>127.049385</c:v>
                </c:pt>
                <c:pt idx="1081">
                  <c:v>127.040176</c:v>
                </c:pt>
                <c:pt idx="1082">
                  <c:v>127.04302199999999</c:v>
                </c:pt>
                <c:pt idx="1083">
                  <c:v>127.05632799999999</c:v>
                </c:pt>
                <c:pt idx="1084">
                  <c:v>127.05246699999999</c:v>
                </c:pt>
                <c:pt idx="1085">
                  <c:v>127.061035</c:v>
                </c:pt>
                <c:pt idx="1086">
                  <c:v>127.06111900000001</c:v>
                </c:pt>
                <c:pt idx="1087">
                  <c:v>127.063408</c:v>
                </c:pt>
                <c:pt idx="1088">
                  <c:v>127.06619999999999</c:v>
                </c:pt>
                <c:pt idx="1089">
                  <c:v>127.055031</c:v>
                </c:pt>
                <c:pt idx="1090">
                  <c:v>127.05468</c:v>
                </c:pt>
                <c:pt idx="1091">
                  <c:v>127.056969</c:v>
                </c:pt>
                <c:pt idx="1092">
                  <c:v>127.06944300000001</c:v>
                </c:pt>
                <c:pt idx="1093">
                  <c:v>127.063103</c:v>
                </c:pt>
                <c:pt idx="1094">
                  <c:v>127.067207</c:v>
                </c:pt>
                <c:pt idx="1095">
                  <c:v>127.06622299999999</c:v>
                </c:pt>
                <c:pt idx="1096">
                  <c:v>127.059319</c:v>
                </c:pt>
                <c:pt idx="1097">
                  <c:v>127.05880000000001</c:v>
                </c:pt>
                <c:pt idx="1098">
                  <c:v>127.031464</c:v>
                </c:pt>
                <c:pt idx="1099">
                  <c:v>127.042641</c:v>
                </c:pt>
                <c:pt idx="1100">
                  <c:v>127.04319</c:v>
                </c:pt>
                <c:pt idx="1101">
                  <c:v>127.03945899999999</c:v>
                </c:pt>
                <c:pt idx="1102">
                  <c:v>127.044601</c:v>
                </c:pt>
                <c:pt idx="1103">
                  <c:v>127.03407300000001</c:v>
                </c:pt>
                <c:pt idx="1104">
                  <c:v>127.04589799999999</c:v>
                </c:pt>
                <c:pt idx="1105">
                  <c:v>127.046761</c:v>
                </c:pt>
                <c:pt idx="1106">
                  <c:v>127.047462</c:v>
                </c:pt>
                <c:pt idx="1107">
                  <c:v>127.07197600000001</c:v>
                </c:pt>
                <c:pt idx="1108">
                  <c:v>127.052299</c:v>
                </c:pt>
                <c:pt idx="1109">
                  <c:v>127.045174</c:v>
                </c:pt>
                <c:pt idx="1110">
                  <c:v>127.08493799999999</c:v>
                </c:pt>
                <c:pt idx="1111">
                  <c:v>127.079514</c:v>
                </c:pt>
                <c:pt idx="1112">
                  <c:v>127.107727</c:v>
                </c:pt>
                <c:pt idx="1113">
                  <c:v>127.101196</c:v>
                </c:pt>
                <c:pt idx="1114">
                  <c:v>127.0354</c:v>
                </c:pt>
                <c:pt idx="1115">
                  <c:v>127.056854</c:v>
                </c:pt>
                <c:pt idx="1116">
                  <c:v>127.047905</c:v>
                </c:pt>
                <c:pt idx="1117">
                  <c:v>127.089027</c:v>
                </c:pt>
                <c:pt idx="1118">
                  <c:v>127.035027</c:v>
                </c:pt>
                <c:pt idx="1119">
                  <c:v>127.040474</c:v>
                </c:pt>
                <c:pt idx="1120">
                  <c:v>127.056763</c:v>
                </c:pt>
                <c:pt idx="1121">
                  <c:v>127.062309</c:v>
                </c:pt>
                <c:pt idx="1122">
                  <c:v>127.047119</c:v>
                </c:pt>
                <c:pt idx="1123">
                  <c:v>127.04277</c:v>
                </c:pt>
                <c:pt idx="1124">
                  <c:v>127.053917</c:v>
                </c:pt>
                <c:pt idx="1125">
                  <c:v>127.050377</c:v>
                </c:pt>
                <c:pt idx="1126">
                  <c:v>127.041389</c:v>
                </c:pt>
                <c:pt idx="1127">
                  <c:v>127.02825900000001</c:v>
                </c:pt>
                <c:pt idx="1128">
                  <c:v>127.022453</c:v>
                </c:pt>
                <c:pt idx="1129">
                  <c:v>127.031898</c:v>
                </c:pt>
                <c:pt idx="1130">
                  <c:v>127.03847500000001</c:v>
                </c:pt>
                <c:pt idx="1131">
                  <c:v>127.041298</c:v>
                </c:pt>
                <c:pt idx="1132">
                  <c:v>127.05287199999999</c:v>
                </c:pt>
                <c:pt idx="1133">
                  <c:v>127.054298</c:v>
                </c:pt>
                <c:pt idx="1134">
                  <c:v>127.035133</c:v>
                </c:pt>
                <c:pt idx="1135">
                  <c:v>127.06379699999999</c:v>
                </c:pt>
                <c:pt idx="1136">
                  <c:v>127.065575</c:v>
                </c:pt>
                <c:pt idx="1137">
                  <c:v>127.100998</c:v>
                </c:pt>
                <c:pt idx="1138">
                  <c:v>127.10275300000001</c:v>
                </c:pt>
                <c:pt idx="1139">
                  <c:v>127.050468</c:v>
                </c:pt>
                <c:pt idx="1140">
                  <c:v>127.094887</c:v>
                </c:pt>
                <c:pt idx="1141">
                  <c:v>127.030151</c:v>
                </c:pt>
                <c:pt idx="1142">
                  <c:v>127.09607699999999</c:v>
                </c:pt>
                <c:pt idx="1143">
                  <c:v>126.93609600000001</c:v>
                </c:pt>
                <c:pt idx="1144">
                  <c:v>126.931725</c:v>
                </c:pt>
                <c:pt idx="1145">
                  <c:v>127.083</c:v>
                </c:pt>
                <c:pt idx="1146">
                  <c:v>127.08429700000001</c:v>
                </c:pt>
                <c:pt idx="1147">
                  <c:v>127.10895499999999</c:v>
                </c:pt>
                <c:pt idx="1148">
                  <c:v>127.076599</c:v>
                </c:pt>
                <c:pt idx="1149">
                  <c:v>127.068398</c:v>
                </c:pt>
                <c:pt idx="1150">
                  <c:v>127.06109600000001</c:v>
                </c:pt>
                <c:pt idx="1151">
                  <c:v>127.078003</c:v>
                </c:pt>
                <c:pt idx="1152">
                  <c:v>127.067879</c:v>
                </c:pt>
                <c:pt idx="1153">
                  <c:v>127.07285299999999</c:v>
                </c:pt>
                <c:pt idx="1154">
                  <c:v>127.03510300000001</c:v>
                </c:pt>
                <c:pt idx="1155">
                  <c:v>127.02919799999999</c:v>
                </c:pt>
                <c:pt idx="1156">
                  <c:v>127.023697</c:v>
                </c:pt>
                <c:pt idx="1157">
                  <c:v>127.082756</c:v>
                </c:pt>
                <c:pt idx="1158">
                  <c:v>127.05130800000001</c:v>
                </c:pt>
                <c:pt idx="1159">
                  <c:v>127.084084</c:v>
                </c:pt>
                <c:pt idx="1160">
                  <c:v>127.096619</c:v>
                </c:pt>
                <c:pt idx="1161">
                  <c:v>127.048851</c:v>
                </c:pt>
              </c:numCache>
            </c:numRef>
          </c:xVal>
          <c:yVal>
            <c:numRef>
              <c:f>'09월 일일 대여량 버블 차트'!$F$2:$F$1163</c:f>
              <c:numCache>
                <c:formatCode>General</c:formatCode>
                <c:ptCount val="1162"/>
                <c:pt idx="0">
                  <c:v>37.549560999999997</c:v>
                </c:pt>
                <c:pt idx="1">
                  <c:v>37.555999999999997</c:v>
                </c:pt>
                <c:pt idx="2">
                  <c:v>37.554951000000003</c:v>
                </c:pt>
                <c:pt idx="3">
                  <c:v>37.550629000000001</c:v>
                </c:pt>
                <c:pt idx="4">
                  <c:v>37.550007000000001</c:v>
                </c:pt>
                <c:pt idx="5">
                  <c:v>37.548645</c:v>
                </c:pt>
                <c:pt idx="6">
                  <c:v>37.557510000000001</c:v>
                </c:pt>
                <c:pt idx="7">
                  <c:v>37.552745999999999</c:v>
                </c:pt>
                <c:pt idx="8">
                  <c:v>37.547691</c:v>
                </c:pt>
                <c:pt idx="9">
                  <c:v>37.568199</c:v>
                </c:pt>
                <c:pt idx="10">
                  <c:v>37.547871000000001</c:v>
                </c:pt>
                <c:pt idx="11">
                  <c:v>37.549202000000001</c:v>
                </c:pt>
                <c:pt idx="12">
                  <c:v>37.557499</c:v>
                </c:pt>
                <c:pt idx="13">
                  <c:v>37.55706</c:v>
                </c:pt>
                <c:pt idx="14">
                  <c:v>37.558933000000003</c:v>
                </c:pt>
                <c:pt idx="15">
                  <c:v>37.564540999999998</c:v>
                </c:pt>
                <c:pt idx="16">
                  <c:v>37.591160000000002</c:v>
                </c:pt>
                <c:pt idx="17">
                  <c:v>37.547733000000001</c:v>
                </c:pt>
                <c:pt idx="18">
                  <c:v>37.545284000000002</c:v>
                </c:pt>
                <c:pt idx="19">
                  <c:v>37.545242000000002</c:v>
                </c:pt>
                <c:pt idx="20">
                  <c:v>37.549767000000003</c:v>
                </c:pt>
                <c:pt idx="21">
                  <c:v>37.547249000000001</c:v>
                </c:pt>
                <c:pt idx="22">
                  <c:v>37.594329999999999</c:v>
                </c:pt>
                <c:pt idx="23">
                  <c:v>37.551139999999997</c:v>
                </c:pt>
                <c:pt idx="24">
                  <c:v>37.549484</c:v>
                </c:pt>
                <c:pt idx="25">
                  <c:v>37.550410999999997</c:v>
                </c:pt>
                <c:pt idx="26">
                  <c:v>37.553519999999999</c:v>
                </c:pt>
                <c:pt idx="27">
                  <c:v>37.555495999999998</c:v>
                </c:pt>
                <c:pt idx="28">
                  <c:v>37.555053999999998</c:v>
                </c:pt>
                <c:pt idx="29">
                  <c:v>37.554859</c:v>
                </c:pt>
                <c:pt idx="30">
                  <c:v>37.584170999999998</c:v>
                </c:pt>
                <c:pt idx="31">
                  <c:v>37.556789000000002</c:v>
                </c:pt>
                <c:pt idx="32">
                  <c:v>37.582031000000001</c:v>
                </c:pt>
                <c:pt idx="33">
                  <c:v>37.557892000000002</c:v>
                </c:pt>
                <c:pt idx="34">
                  <c:v>37.555691000000003</c:v>
                </c:pt>
                <c:pt idx="35">
                  <c:v>37.556812000000001</c:v>
                </c:pt>
                <c:pt idx="36">
                  <c:v>37.559176999999998</c:v>
                </c:pt>
                <c:pt idx="37">
                  <c:v>37.559795000000001</c:v>
                </c:pt>
                <c:pt idx="38">
                  <c:v>37.560009000000001</c:v>
                </c:pt>
                <c:pt idx="39">
                  <c:v>37.562381999999999</c:v>
                </c:pt>
                <c:pt idx="40">
                  <c:v>37.557200999999999</c:v>
                </c:pt>
                <c:pt idx="41">
                  <c:v>37.544578999999999</c:v>
                </c:pt>
                <c:pt idx="42">
                  <c:v>37.543579000000001</c:v>
                </c:pt>
                <c:pt idx="43">
                  <c:v>37.544249999999998</c:v>
                </c:pt>
                <c:pt idx="44">
                  <c:v>37.539935999999997</c:v>
                </c:pt>
                <c:pt idx="45">
                  <c:v>37.539271999999997</c:v>
                </c:pt>
                <c:pt idx="46">
                  <c:v>37.542346999999999</c:v>
                </c:pt>
                <c:pt idx="47">
                  <c:v>37.552956000000002</c:v>
                </c:pt>
                <c:pt idx="48">
                  <c:v>37.555686999999999</c:v>
                </c:pt>
                <c:pt idx="49">
                  <c:v>37.556609999999999</c:v>
                </c:pt>
                <c:pt idx="50">
                  <c:v>37.564697000000002</c:v>
                </c:pt>
                <c:pt idx="51">
                  <c:v>37.560909000000002</c:v>
                </c:pt>
                <c:pt idx="52">
                  <c:v>37.568550000000002</c:v>
                </c:pt>
                <c:pt idx="53">
                  <c:v>37.549903999999998</c:v>
                </c:pt>
                <c:pt idx="54">
                  <c:v>37.553001000000002</c:v>
                </c:pt>
                <c:pt idx="55">
                  <c:v>37.571258999999998</c:v>
                </c:pt>
                <c:pt idx="56">
                  <c:v>37.556953</c:v>
                </c:pt>
                <c:pt idx="57">
                  <c:v>37.557549000000002</c:v>
                </c:pt>
                <c:pt idx="58">
                  <c:v>37.582245</c:v>
                </c:pt>
                <c:pt idx="59">
                  <c:v>37.565269000000001</c:v>
                </c:pt>
                <c:pt idx="60">
                  <c:v>37.583697999999998</c:v>
                </c:pt>
                <c:pt idx="61">
                  <c:v>37.574477999999999</c:v>
                </c:pt>
                <c:pt idx="62">
                  <c:v>37.575138000000003</c:v>
                </c:pt>
                <c:pt idx="63">
                  <c:v>37.573276999999997</c:v>
                </c:pt>
                <c:pt idx="64">
                  <c:v>37.579459999999997</c:v>
                </c:pt>
                <c:pt idx="65">
                  <c:v>37.574821</c:v>
                </c:pt>
                <c:pt idx="66">
                  <c:v>37.573002000000002</c:v>
                </c:pt>
                <c:pt idx="67">
                  <c:v>37.573112000000002</c:v>
                </c:pt>
                <c:pt idx="68">
                  <c:v>37.573253999999999</c:v>
                </c:pt>
                <c:pt idx="69">
                  <c:v>37.564776999999999</c:v>
                </c:pt>
                <c:pt idx="70">
                  <c:v>37.580589000000003</c:v>
                </c:pt>
                <c:pt idx="71">
                  <c:v>37.578071999999999</c:v>
                </c:pt>
                <c:pt idx="72">
                  <c:v>37.581097</c:v>
                </c:pt>
                <c:pt idx="73">
                  <c:v>37.577674999999999</c:v>
                </c:pt>
                <c:pt idx="74">
                  <c:v>37.579875999999999</c:v>
                </c:pt>
                <c:pt idx="75">
                  <c:v>37.569122</c:v>
                </c:pt>
                <c:pt idx="76">
                  <c:v>37.559967</c:v>
                </c:pt>
                <c:pt idx="77">
                  <c:v>37.551341999999998</c:v>
                </c:pt>
                <c:pt idx="78">
                  <c:v>37.551566999999999</c:v>
                </c:pt>
                <c:pt idx="79">
                  <c:v>37.565165999999998</c:v>
                </c:pt>
                <c:pt idx="80">
                  <c:v>37.558948999999998</c:v>
                </c:pt>
                <c:pt idx="81">
                  <c:v>37.542544999999997</c:v>
                </c:pt>
                <c:pt idx="82">
                  <c:v>37.563965000000003</c:v>
                </c:pt>
                <c:pt idx="83">
                  <c:v>37.586387999999999</c:v>
                </c:pt>
                <c:pt idx="84">
                  <c:v>37.578892000000003</c:v>
                </c:pt>
                <c:pt idx="85">
                  <c:v>37.572226999999998</c:v>
                </c:pt>
                <c:pt idx="86">
                  <c:v>37.577316000000003</c:v>
                </c:pt>
                <c:pt idx="87">
                  <c:v>37.567656999999997</c:v>
                </c:pt>
                <c:pt idx="88">
                  <c:v>37.566119999999998</c:v>
                </c:pt>
                <c:pt idx="89">
                  <c:v>37.562137999999997</c:v>
                </c:pt>
                <c:pt idx="90">
                  <c:v>37.566845000000001</c:v>
                </c:pt>
                <c:pt idx="91">
                  <c:v>37.528728000000001</c:v>
                </c:pt>
                <c:pt idx="92">
                  <c:v>37.531238999999999</c:v>
                </c:pt>
                <c:pt idx="93">
                  <c:v>37.528815999999999</c:v>
                </c:pt>
                <c:pt idx="94">
                  <c:v>37.528056999999997</c:v>
                </c:pt>
                <c:pt idx="95">
                  <c:v>37.528163999999997</c:v>
                </c:pt>
                <c:pt idx="96">
                  <c:v>37.526263999999998</c:v>
                </c:pt>
                <c:pt idx="97">
                  <c:v>37.524666000000003</c:v>
                </c:pt>
                <c:pt idx="98">
                  <c:v>37.526989</c:v>
                </c:pt>
                <c:pt idx="99">
                  <c:v>37.524611999999998</c:v>
                </c:pt>
                <c:pt idx="100">
                  <c:v>37.526066</c:v>
                </c:pt>
                <c:pt idx="101">
                  <c:v>37.522227999999998</c:v>
                </c:pt>
                <c:pt idx="102">
                  <c:v>37.521362000000003</c:v>
                </c:pt>
                <c:pt idx="103">
                  <c:v>37.521908000000003</c:v>
                </c:pt>
                <c:pt idx="104">
                  <c:v>37.523021999999997</c:v>
                </c:pt>
                <c:pt idx="105">
                  <c:v>37.524836999999998</c:v>
                </c:pt>
                <c:pt idx="106">
                  <c:v>37.523491</c:v>
                </c:pt>
                <c:pt idx="107">
                  <c:v>37.522078999999998</c:v>
                </c:pt>
                <c:pt idx="108">
                  <c:v>37.523277</c:v>
                </c:pt>
                <c:pt idx="109">
                  <c:v>37.520695000000003</c:v>
                </c:pt>
                <c:pt idx="110">
                  <c:v>37.519362999999998</c:v>
                </c:pt>
                <c:pt idx="111">
                  <c:v>37.522675</c:v>
                </c:pt>
                <c:pt idx="112">
                  <c:v>37.520271000000001</c:v>
                </c:pt>
                <c:pt idx="113">
                  <c:v>37.519314000000001</c:v>
                </c:pt>
                <c:pt idx="114">
                  <c:v>37.520088000000001</c:v>
                </c:pt>
                <c:pt idx="115">
                  <c:v>37.517367999999998</c:v>
                </c:pt>
                <c:pt idx="116">
                  <c:v>37.517764999999997</c:v>
                </c:pt>
                <c:pt idx="117">
                  <c:v>37.544665999999999</c:v>
                </c:pt>
                <c:pt idx="118">
                  <c:v>37.538460000000001</c:v>
                </c:pt>
                <c:pt idx="119">
                  <c:v>37.535873000000002</c:v>
                </c:pt>
                <c:pt idx="120">
                  <c:v>37.524635000000004</c:v>
                </c:pt>
                <c:pt idx="121">
                  <c:v>37.524506000000002</c:v>
                </c:pt>
                <c:pt idx="122">
                  <c:v>37.525649999999999</c:v>
                </c:pt>
                <c:pt idx="123">
                  <c:v>37.528488000000003</c:v>
                </c:pt>
                <c:pt idx="124">
                  <c:v>37.500461999999999</c:v>
                </c:pt>
                <c:pt idx="125">
                  <c:v>37.504565999999997</c:v>
                </c:pt>
                <c:pt idx="126">
                  <c:v>37.516154999999998</c:v>
                </c:pt>
                <c:pt idx="127">
                  <c:v>37.496513</c:v>
                </c:pt>
                <c:pt idx="128">
                  <c:v>37.526386000000002</c:v>
                </c:pt>
                <c:pt idx="129">
                  <c:v>37.525852</c:v>
                </c:pt>
                <c:pt idx="130">
                  <c:v>37.518737999999999</c:v>
                </c:pt>
                <c:pt idx="131">
                  <c:v>37.505329000000003</c:v>
                </c:pt>
                <c:pt idx="132">
                  <c:v>37.510933000000001</c:v>
                </c:pt>
                <c:pt idx="133">
                  <c:v>37.527084000000002</c:v>
                </c:pt>
                <c:pt idx="134">
                  <c:v>37.530079000000001</c:v>
                </c:pt>
                <c:pt idx="135">
                  <c:v>37.528263000000003</c:v>
                </c:pt>
                <c:pt idx="136">
                  <c:v>37.533687999999998</c:v>
                </c:pt>
                <c:pt idx="137">
                  <c:v>37.531055000000002</c:v>
                </c:pt>
                <c:pt idx="138">
                  <c:v>37.524120000000003</c:v>
                </c:pt>
                <c:pt idx="139">
                  <c:v>37.507641</c:v>
                </c:pt>
                <c:pt idx="140">
                  <c:v>37.504494000000001</c:v>
                </c:pt>
                <c:pt idx="141">
                  <c:v>37.499977000000001</c:v>
                </c:pt>
                <c:pt idx="142">
                  <c:v>37.500647999999998</c:v>
                </c:pt>
                <c:pt idx="143">
                  <c:v>37.503802999999998</c:v>
                </c:pt>
                <c:pt idx="144">
                  <c:v>37.506573000000003</c:v>
                </c:pt>
                <c:pt idx="145">
                  <c:v>37.509475999999999</c:v>
                </c:pt>
                <c:pt idx="146">
                  <c:v>37.513843999999999</c:v>
                </c:pt>
                <c:pt idx="147">
                  <c:v>37.517693000000001</c:v>
                </c:pt>
                <c:pt idx="148">
                  <c:v>37.513592000000003</c:v>
                </c:pt>
                <c:pt idx="149">
                  <c:v>37.519928</c:v>
                </c:pt>
                <c:pt idx="150">
                  <c:v>37.517150999999998</c:v>
                </c:pt>
                <c:pt idx="151">
                  <c:v>37.521931000000002</c:v>
                </c:pt>
                <c:pt idx="152">
                  <c:v>37.521132999999999</c:v>
                </c:pt>
                <c:pt idx="153">
                  <c:v>37.520446999999997</c:v>
                </c:pt>
                <c:pt idx="154">
                  <c:v>37.535961</c:v>
                </c:pt>
                <c:pt idx="155">
                  <c:v>37.534717999999998</c:v>
                </c:pt>
                <c:pt idx="156">
                  <c:v>37.522342999999999</c:v>
                </c:pt>
                <c:pt idx="157">
                  <c:v>37.518962999999999</c:v>
                </c:pt>
                <c:pt idx="158">
                  <c:v>37.535339</c:v>
                </c:pt>
                <c:pt idx="159">
                  <c:v>37.516651000000003</c:v>
                </c:pt>
                <c:pt idx="160">
                  <c:v>37.522815999999999</c:v>
                </c:pt>
                <c:pt idx="161">
                  <c:v>37.518284000000001</c:v>
                </c:pt>
                <c:pt idx="162">
                  <c:v>37.520119000000001</c:v>
                </c:pt>
                <c:pt idx="163">
                  <c:v>37.507930999999999</c:v>
                </c:pt>
                <c:pt idx="164">
                  <c:v>37.513229000000003</c:v>
                </c:pt>
                <c:pt idx="165">
                  <c:v>37.568049999999999</c:v>
                </c:pt>
                <c:pt idx="166">
                  <c:v>37.575794000000002</c:v>
                </c:pt>
                <c:pt idx="167">
                  <c:v>37.575946999999999</c:v>
                </c:pt>
                <c:pt idx="168">
                  <c:v>37.571731999999997</c:v>
                </c:pt>
                <c:pt idx="169">
                  <c:v>37.572487000000002</c:v>
                </c:pt>
                <c:pt idx="170">
                  <c:v>37.572581999999997</c:v>
                </c:pt>
                <c:pt idx="171">
                  <c:v>37.570808</c:v>
                </c:pt>
                <c:pt idx="172">
                  <c:v>37.57</c:v>
                </c:pt>
                <c:pt idx="173">
                  <c:v>37.569969</c:v>
                </c:pt>
                <c:pt idx="174">
                  <c:v>37.569889000000003</c:v>
                </c:pt>
                <c:pt idx="175">
                  <c:v>37.568877999999998</c:v>
                </c:pt>
                <c:pt idx="176">
                  <c:v>37.566611999999999</c:v>
                </c:pt>
                <c:pt idx="177">
                  <c:v>37.564673999999997</c:v>
                </c:pt>
                <c:pt idx="178">
                  <c:v>37.556961000000001</c:v>
                </c:pt>
                <c:pt idx="179">
                  <c:v>37.579707999999997</c:v>
                </c:pt>
                <c:pt idx="180">
                  <c:v>37.570396000000002</c:v>
                </c:pt>
                <c:pt idx="181">
                  <c:v>37.568527000000003</c:v>
                </c:pt>
                <c:pt idx="182">
                  <c:v>37.566223000000001</c:v>
                </c:pt>
                <c:pt idx="183">
                  <c:v>37.565463999999999</c:v>
                </c:pt>
                <c:pt idx="184">
                  <c:v>37.564475999999999</c:v>
                </c:pt>
                <c:pt idx="185">
                  <c:v>37.561340000000001</c:v>
                </c:pt>
                <c:pt idx="186">
                  <c:v>37.576241000000003</c:v>
                </c:pt>
                <c:pt idx="187">
                  <c:v>37.573357000000001</c:v>
                </c:pt>
                <c:pt idx="188">
                  <c:v>37.570396000000002</c:v>
                </c:pt>
                <c:pt idx="189">
                  <c:v>37.568344000000003</c:v>
                </c:pt>
                <c:pt idx="190">
                  <c:v>37.568165</c:v>
                </c:pt>
                <c:pt idx="191">
                  <c:v>37.566383000000002</c:v>
                </c:pt>
                <c:pt idx="192">
                  <c:v>37.565989999999999</c:v>
                </c:pt>
                <c:pt idx="193">
                  <c:v>37.570599000000001</c:v>
                </c:pt>
                <c:pt idx="194">
                  <c:v>37.570197999999998</c:v>
                </c:pt>
                <c:pt idx="195">
                  <c:v>37.562618000000001</c:v>
                </c:pt>
                <c:pt idx="196">
                  <c:v>37.578978999999997</c:v>
                </c:pt>
                <c:pt idx="197">
                  <c:v>37.570957</c:v>
                </c:pt>
                <c:pt idx="198">
                  <c:v>37.571067999999997</c:v>
                </c:pt>
                <c:pt idx="199">
                  <c:v>37.585628999999997</c:v>
                </c:pt>
                <c:pt idx="200">
                  <c:v>37.581569999999999</c:v>
                </c:pt>
                <c:pt idx="201">
                  <c:v>37.579783999999997</c:v>
                </c:pt>
                <c:pt idx="202">
                  <c:v>37.575431999999999</c:v>
                </c:pt>
                <c:pt idx="203">
                  <c:v>37.574036</c:v>
                </c:pt>
                <c:pt idx="204">
                  <c:v>37.573307</c:v>
                </c:pt>
                <c:pt idx="205">
                  <c:v>37.569183000000002</c:v>
                </c:pt>
                <c:pt idx="206">
                  <c:v>37.565331</c:v>
                </c:pt>
                <c:pt idx="207">
                  <c:v>37.572029000000001</c:v>
                </c:pt>
                <c:pt idx="208">
                  <c:v>37.576332000000001</c:v>
                </c:pt>
                <c:pt idx="209">
                  <c:v>37.585079</c:v>
                </c:pt>
                <c:pt idx="210">
                  <c:v>37.583416</c:v>
                </c:pt>
                <c:pt idx="211">
                  <c:v>37.579388000000002</c:v>
                </c:pt>
                <c:pt idx="212">
                  <c:v>37.579155</c:v>
                </c:pt>
                <c:pt idx="213">
                  <c:v>37.576507999999997</c:v>
                </c:pt>
                <c:pt idx="214">
                  <c:v>37.577145000000002</c:v>
                </c:pt>
                <c:pt idx="215">
                  <c:v>37.582500000000003</c:v>
                </c:pt>
                <c:pt idx="216">
                  <c:v>37.576061000000003</c:v>
                </c:pt>
                <c:pt idx="217">
                  <c:v>37.573242</c:v>
                </c:pt>
                <c:pt idx="218">
                  <c:v>37.572223999999999</c:v>
                </c:pt>
                <c:pt idx="219">
                  <c:v>37.575760000000002</c:v>
                </c:pt>
                <c:pt idx="220">
                  <c:v>37.579334000000003</c:v>
                </c:pt>
                <c:pt idx="221">
                  <c:v>37.573849000000003</c:v>
                </c:pt>
                <c:pt idx="222">
                  <c:v>37.569248000000002</c:v>
                </c:pt>
                <c:pt idx="223">
                  <c:v>37.575493000000002</c:v>
                </c:pt>
                <c:pt idx="224">
                  <c:v>37.563229</c:v>
                </c:pt>
                <c:pt idx="225">
                  <c:v>37.558872000000001</c:v>
                </c:pt>
                <c:pt idx="226">
                  <c:v>37.554295000000003</c:v>
                </c:pt>
                <c:pt idx="227">
                  <c:v>37.555858999999998</c:v>
                </c:pt>
                <c:pt idx="228">
                  <c:v>37.560473999999999</c:v>
                </c:pt>
                <c:pt idx="229">
                  <c:v>37.563716999999997</c:v>
                </c:pt>
                <c:pt idx="230">
                  <c:v>37.557217000000001</c:v>
                </c:pt>
                <c:pt idx="231">
                  <c:v>37.569805000000002</c:v>
                </c:pt>
                <c:pt idx="232">
                  <c:v>37.555999999999997</c:v>
                </c:pt>
                <c:pt idx="233">
                  <c:v>37.563865999999997</c:v>
                </c:pt>
                <c:pt idx="234">
                  <c:v>37.558532999999997</c:v>
                </c:pt>
                <c:pt idx="235">
                  <c:v>37.555199000000002</c:v>
                </c:pt>
                <c:pt idx="236">
                  <c:v>37.565849</c:v>
                </c:pt>
                <c:pt idx="237">
                  <c:v>37.559780000000003</c:v>
                </c:pt>
                <c:pt idx="238">
                  <c:v>37.569836000000002</c:v>
                </c:pt>
                <c:pt idx="239">
                  <c:v>37.590232999999998</c:v>
                </c:pt>
                <c:pt idx="240">
                  <c:v>37.566994000000001</c:v>
                </c:pt>
                <c:pt idx="241">
                  <c:v>37.585735</c:v>
                </c:pt>
                <c:pt idx="242">
                  <c:v>37.56673</c:v>
                </c:pt>
                <c:pt idx="243">
                  <c:v>37.561390000000003</c:v>
                </c:pt>
                <c:pt idx="244">
                  <c:v>37.565437000000003</c:v>
                </c:pt>
                <c:pt idx="245">
                  <c:v>37.587524000000002</c:v>
                </c:pt>
                <c:pt idx="246">
                  <c:v>37.586188999999997</c:v>
                </c:pt>
                <c:pt idx="247">
                  <c:v>37.582855000000002</c:v>
                </c:pt>
                <c:pt idx="248">
                  <c:v>37.585590000000003</c:v>
                </c:pt>
                <c:pt idx="249">
                  <c:v>37.582656999999998</c:v>
                </c:pt>
                <c:pt idx="250">
                  <c:v>37.581313999999999</c:v>
                </c:pt>
                <c:pt idx="251">
                  <c:v>37.580630999999997</c:v>
                </c:pt>
                <c:pt idx="252">
                  <c:v>37.580810999999997</c:v>
                </c:pt>
                <c:pt idx="253">
                  <c:v>37.579399000000002</c:v>
                </c:pt>
                <c:pt idx="254">
                  <c:v>37.577495999999996</c:v>
                </c:pt>
                <c:pt idx="255">
                  <c:v>37.577995000000001</c:v>
                </c:pt>
                <c:pt idx="256">
                  <c:v>37.575802000000003</c:v>
                </c:pt>
                <c:pt idx="257">
                  <c:v>37.571475999999997</c:v>
                </c:pt>
                <c:pt idx="258">
                  <c:v>37.578220000000002</c:v>
                </c:pt>
                <c:pt idx="259">
                  <c:v>37.577469000000001</c:v>
                </c:pt>
                <c:pt idx="260">
                  <c:v>37.575665000000001</c:v>
                </c:pt>
                <c:pt idx="261">
                  <c:v>37.575068999999999</c:v>
                </c:pt>
                <c:pt idx="262">
                  <c:v>37.570720999999999</c:v>
                </c:pt>
                <c:pt idx="263">
                  <c:v>37.568420000000003</c:v>
                </c:pt>
                <c:pt idx="264">
                  <c:v>37.566246</c:v>
                </c:pt>
                <c:pt idx="265">
                  <c:v>37.565902999999999</c:v>
                </c:pt>
                <c:pt idx="266">
                  <c:v>37.569083999999997</c:v>
                </c:pt>
                <c:pt idx="267">
                  <c:v>37.569583999999999</c:v>
                </c:pt>
                <c:pt idx="268">
                  <c:v>37.600127999999998</c:v>
                </c:pt>
                <c:pt idx="269">
                  <c:v>37.603991999999998</c:v>
                </c:pt>
                <c:pt idx="270">
                  <c:v>37.608719000000001</c:v>
                </c:pt>
                <c:pt idx="271">
                  <c:v>37.583602999999997</c:v>
                </c:pt>
                <c:pt idx="272">
                  <c:v>37.583514999999998</c:v>
                </c:pt>
                <c:pt idx="273">
                  <c:v>37.547069999999998</c:v>
                </c:pt>
                <c:pt idx="274">
                  <c:v>37.537308000000003</c:v>
                </c:pt>
                <c:pt idx="275">
                  <c:v>37.531860000000002</c:v>
                </c:pt>
                <c:pt idx="276">
                  <c:v>37.536667000000001</c:v>
                </c:pt>
                <c:pt idx="277">
                  <c:v>37.532969999999999</c:v>
                </c:pt>
                <c:pt idx="278">
                  <c:v>37.537010000000002</c:v>
                </c:pt>
                <c:pt idx="279">
                  <c:v>37.549061000000002</c:v>
                </c:pt>
                <c:pt idx="280">
                  <c:v>37.548203000000001</c:v>
                </c:pt>
                <c:pt idx="281">
                  <c:v>37.545166000000002</c:v>
                </c:pt>
                <c:pt idx="282">
                  <c:v>37.539653999999999</c:v>
                </c:pt>
                <c:pt idx="283">
                  <c:v>37.541221999999998</c:v>
                </c:pt>
                <c:pt idx="284">
                  <c:v>37.544581999999998</c:v>
                </c:pt>
                <c:pt idx="285">
                  <c:v>37.548560999999999</c:v>
                </c:pt>
                <c:pt idx="286">
                  <c:v>37.546306999999999</c:v>
                </c:pt>
                <c:pt idx="287">
                  <c:v>37.542580000000001</c:v>
                </c:pt>
                <c:pt idx="288">
                  <c:v>37.530234999999998</c:v>
                </c:pt>
                <c:pt idx="289">
                  <c:v>37.548405000000002</c:v>
                </c:pt>
                <c:pt idx="290">
                  <c:v>37.571525999999999</c:v>
                </c:pt>
                <c:pt idx="291">
                  <c:v>37.566994000000001</c:v>
                </c:pt>
                <c:pt idx="292">
                  <c:v>37.563858000000003</c:v>
                </c:pt>
                <c:pt idx="293">
                  <c:v>37.561447000000001</c:v>
                </c:pt>
                <c:pt idx="294">
                  <c:v>37.548641000000003</c:v>
                </c:pt>
                <c:pt idx="295">
                  <c:v>37.543663000000002</c:v>
                </c:pt>
                <c:pt idx="296">
                  <c:v>37.552199999999999</c:v>
                </c:pt>
                <c:pt idx="297">
                  <c:v>37.558052000000004</c:v>
                </c:pt>
                <c:pt idx="298">
                  <c:v>37.563510999999998</c:v>
                </c:pt>
                <c:pt idx="299">
                  <c:v>37.561371000000001</c:v>
                </c:pt>
                <c:pt idx="300">
                  <c:v>37.568747999999999</c:v>
                </c:pt>
                <c:pt idx="301">
                  <c:v>37.548149000000002</c:v>
                </c:pt>
                <c:pt idx="302">
                  <c:v>37.548634</c:v>
                </c:pt>
                <c:pt idx="303">
                  <c:v>37.553986000000002</c:v>
                </c:pt>
                <c:pt idx="304">
                  <c:v>37.55735</c:v>
                </c:pt>
                <c:pt idx="305">
                  <c:v>37.560355999999999</c:v>
                </c:pt>
                <c:pt idx="306">
                  <c:v>37.56765</c:v>
                </c:pt>
                <c:pt idx="307">
                  <c:v>37.559795000000001</c:v>
                </c:pt>
                <c:pt idx="308">
                  <c:v>37.55603</c:v>
                </c:pt>
                <c:pt idx="309">
                  <c:v>37.535465000000002</c:v>
                </c:pt>
                <c:pt idx="310">
                  <c:v>37.535969000000001</c:v>
                </c:pt>
                <c:pt idx="311">
                  <c:v>37.540730000000003</c:v>
                </c:pt>
                <c:pt idx="312">
                  <c:v>37.532477999999998</c:v>
                </c:pt>
                <c:pt idx="313">
                  <c:v>37.529769999999999</c:v>
                </c:pt>
                <c:pt idx="314">
                  <c:v>37.551223999999998</c:v>
                </c:pt>
                <c:pt idx="315">
                  <c:v>37.571640000000002</c:v>
                </c:pt>
                <c:pt idx="316">
                  <c:v>37.540061999999999</c:v>
                </c:pt>
                <c:pt idx="317">
                  <c:v>37.536579000000003</c:v>
                </c:pt>
                <c:pt idx="318">
                  <c:v>37.571255000000001</c:v>
                </c:pt>
                <c:pt idx="319">
                  <c:v>37.537849000000001</c:v>
                </c:pt>
                <c:pt idx="320">
                  <c:v>37.542053000000003</c:v>
                </c:pt>
                <c:pt idx="321">
                  <c:v>37.567641999999999</c:v>
                </c:pt>
                <c:pt idx="322">
                  <c:v>37.564605999999998</c:v>
                </c:pt>
                <c:pt idx="323">
                  <c:v>37.561095999999999</c:v>
                </c:pt>
                <c:pt idx="324">
                  <c:v>37.551205000000003</c:v>
                </c:pt>
                <c:pt idx="325">
                  <c:v>37.542816000000002</c:v>
                </c:pt>
                <c:pt idx="326">
                  <c:v>37.559246000000002</c:v>
                </c:pt>
                <c:pt idx="327">
                  <c:v>37.547913000000001</c:v>
                </c:pt>
                <c:pt idx="328">
                  <c:v>37.547927999999999</c:v>
                </c:pt>
                <c:pt idx="329">
                  <c:v>37.541362999999997</c:v>
                </c:pt>
                <c:pt idx="330">
                  <c:v>37.544589999999999</c:v>
                </c:pt>
                <c:pt idx="331">
                  <c:v>37.571102000000003</c:v>
                </c:pt>
                <c:pt idx="332">
                  <c:v>37.549582999999998</c:v>
                </c:pt>
                <c:pt idx="333">
                  <c:v>37.548496</c:v>
                </c:pt>
                <c:pt idx="334">
                  <c:v>37.565536000000002</c:v>
                </c:pt>
                <c:pt idx="335">
                  <c:v>37.545231000000001</c:v>
                </c:pt>
                <c:pt idx="336">
                  <c:v>37.551848999999997</c:v>
                </c:pt>
                <c:pt idx="337">
                  <c:v>37.564292999999999</c:v>
                </c:pt>
                <c:pt idx="338">
                  <c:v>37.544829999999997</c:v>
                </c:pt>
                <c:pt idx="339">
                  <c:v>37.546546999999997</c:v>
                </c:pt>
                <c:pt idx="340">
                  <c:v>37.548285999999997</c:v>
                </c:pt>
                <c:pt idx="341">
                  <c:v>37.565204999999999</c:v>
                </c:pt>
                <c:pt idx="342">
                  <c:v>37.554389999999998</c:v>
                </c:pt>
                <c:pt idx="343">
                  <c:v>37.561011999999998</c:v>
                </c:pt>
                <c:pt idx="344">
                  <c:v>37.543179000000002</c:v>
                </c:pt>
                <c:pt idx="345">
                  <c:v>37.567970000000003</c:v>
                </c:pt>
                <c:pt idx="346">
                  <c:v>37.547829</c:v>
                </c:pt>
                <c:pt idx="347">
                  <c:v>37.536808000000001</c:v>
                </c:pt>
                <c:pt idx="348">
                  <c:v>37.565941000000002</c:v>
                </c:pt>
                <c:pt idx="349">
                  <c:v>37.545417999999998</c:v>
                </c:pt>
                <c:pt idx="350">
                  <c:v>37.532688</c:v>
                </c:pt>
                <c:pt idx="351">
                  <c:v>37.544159000000001</c:v>
                </c:pt>
                <c:pt idx="352">
                  <c:v>37.540089000000002</c:v>
                </c:pt>
                <c:pt idx="353">
                  <c:v>37.542777999999998</c:v>
                </c:pt>
                <c:pt idx="354">
                  <c:v>37.541763000000003</c:v>
                </c:pt>
                <c:pt idx="355">
                  <c:v>37.528587000000002</c:v>
                </c:pt>
                <c:pt idx="356">
                  <c:v>37.558365000000002</c:v>
                </c:pt>
                <c:pt idx="357">
                  <c:v>37.589911999999998</c:v>
                </c:pt>
                <c:pt idx="358">
                  <c:v>37.575946999999999</c:v>
                </c:pt>
                <c:pt idx="359">
                  <c:v>37.572173999999997</c:v>
                </c:pt>
                <c:pt idx="360">
                  <c:v>37.569656000000002</c:v>
                </c:pt>
                <c:pt idx="361">
                  <c:v>37.574199999999998</c:v>
                </c:pt>
                <c:pt idx="362">
                  <c:v>37.584625000000003</c:v>
                </c:pt>
                <c:pt idx="363">
                  <c:v>37.602710999999999</c:v>
                </c:pt>
                <c:pt idx="364">
                  <c:v>37.581310000000002</c:v>
                </c:pt>
                <c:pt idx="365">
                  <c:v>37.587791000000003</c:v>
                </c:pt>
                <c:pt idx="366">
                  <c:v>37.573086000000004</c:v>
                </c:pt>
                <c:pt idx="367">
                  <c:v>37.573666000000003</c:v>
                </c:pt>
                <c:pt idx="368">
                  <c:v>37.575271999999998</c:v>
                </c:pt>
                <c:pt idx="369">
                  <c:v>37.577686</c:v>
                </c:pt>
                <c:pt idx="370">
                  <c:v>37.576382000000002</c:v>
                </c:pt>
                <c:pt idx="371">
                  <c:v>37.582560999999998</c:v>
                </c:pt>
                <c:pt idx="372">
                  <c:v>37.574202999999997</c:v>
                </c:pt>
                <c:pt idx="373">
                  <c:v>37.574717999999997</c:v>
                </c:pt>
                <c:pt idx="374">
                  <c:v>37.577793</c:v>
                </c:pt>
                <c:pt idx="375">
                  <c:v>37.583697999999998</c:v>
                </c:pt>
                <c:pt idx="376">
                  <c:v>37.574187999999999</c:v>
                </c:pt>
                <c:pt idx="377">
                  <c:v>37.568192000000003</c:v>
                </c:pt>
                <c:pt idx="378">
                  <c:v>37.561152999999997</c:v>
                </c:pt>
                <c:pt idx="379">
                  <c:v>37.578631999999999</c:v>
                </c:pt>
                <c:pt idx="380">
                  <c:v>37.586815000000001</c:v>
                </c:pt>
                <c:pt idx="381">
                  <c:v>37.574852</c:v>
                </c:pt>
                <c:pt idx="382">
                  <c:v>37.568184000000002</c:v>
                </c:pt>
                <c:pt idx="383">
                  <c:v>37.580406000000004</c:v>
                </c:pt>
                <c:pt idx="384">
                  <c:v>37.596020000000003</c:v>
                </c:pt>
                <c:pt idx="385">
                  <c:v>37.587516999999998</c:v>
                </c:pt>
                <c:pt idx="386">
                  <c:v>37.590899999999998</c:v>
                </c:pt>
                <c:pt idx="387">
                  <c:v>37.591614</c:v>
                </c:pt>
                <c:pt idx="388">
                  <c:v>37.583008</c:v>
                </c:pt>
                <c:pt idx="389">
                  <c:v>37.585197000000001</c:v>
                </c:pt>
                <c:pt idx="390">
                  <c:v>37.582455000000003</c:v>
                </c:pt>
                <c:pt idx="391">
                  <c:v>37.573753000000004</c:v>
                </c:pt>
                <c:pt idx="392">
                  <c:v>37.570155999999997</c:v>
                </c:pt>
                <c:pt idx="393">
                  <c:v>37.566971000000002</c:v>
                </c:pt>
                <c:pt idx="394">
                  <c:v>37.602798</c:v>
                </c:pt>
                <c:pt idx="395">
                  <c:v>37.582748000000002</c:v>
                </c:pt>
                <c:pt idx="396">
                  <c:v>37.546847999999997</c:v>
                </c:pt>
                <c:pt idx="397">
                  <c:v>37.532803000000001</c:v>
                </c:pt>
                <c:pt idx="398">
                  <c:v>37.532542999999997</c:v>
                </c:pt>
                <c:pt idx="399">
                  <c:v>37.524062999999998</c:v>
                </c:pt>
                <c:pt idx="400">
                  <c:v>37.523254000000001</c:v>
                </c:pt>
                <c:pt idx="401">
                  <c:v>37.521881</c:v>
                </c:pt>
                <c:pt idx="402">
                  <c:v>37.515155999999998</c:v>
                </c:pt>
                <c:pt idx="403">
                  <c:v>37.518970000000003</c:v>
                </c:pt>
                <c:pt idx="404">
                  <c:v>37.511584999999997</c:v>
                </c:pt>
                <c:pt idx="405">
                  <c:v>37.510657999999999</c:v>
                </c:pt>
                <c:pt idx="406">
                  <c:v>37.517059000000003</c:v>
                </c:pt>
                <c:pt idx="407">
                  <c:v>37.516998000000001</c:v>
                </c:pt>
                <c:pt idx="408">
                  <c:v>37.533047000000003</c:v>
                </c:pt>
                <c:pt idx="409">
                  <c:v>37.532547000000001</c:v>
                </c:pt>
                <c:pt idx="410">
                  <c:v>37.517280999999997</c:v>
                </c:pt>
                <c:pt idx="411">
                  <c:v>37.530369</c:v>
                </c:pt>
                <c:pt idx="412">
                  <c:v>37.516196999999998</c:v>
                </c:pt>
                <c:pt idx="413">
                  <c:v>37.521434999999997</c:v>
                </c:pt>
                <c:pt idx="414">
                  <c:v>37.529162999999997</c:v>
                </c:pt>
                <c:pt idx="415">
                  <c:v>37.510680999999998</c:v>
                </c:pt>
                <c:pt idx="416">
                  <c:v>37.524334000000003</c:v>
                </c:pt>
                <c:pt idx="417">
                  <c:v>37.510379999999998</c:v>
                </c:pt>
                <c:pt idx="418">
                  <c:v>37.529899999999998</c:v>
                </c:pt>
                <c:pt idx="419">
                  <c:v>37.539551000000003</c:v>
                </c:pt>
                <c:pt idx="420">
                  <c:v>37.514099000000002</c:v>
                </c:pt>
                <c:pt idx="421">
                  <c:v>37.513950000000001</c:v>
                </c:pt>
                <c:pt idx="422">
                  <c:v>37.522190000000002</c:v>
                </c:pt>
                <c:pt idx="423">
                  <c:v>37.536200999999998</c:v>
                </c:pt>
                <c:pt idx="424">
                  <c:v>37.536369000000001</c:v>
                </c:pt>
                <c:pt idx="425">
                  <c:v>37.539520000000003</c:v>
                </c:pt>
                <c:pt idx="426">
                  <c:v>37.550732000000004</c:v>
                </c:pt>
                <c:pt idx="427">
                  <c:v>37.508899999999997</c:v>
                </c:pt>
                <c:pt idx="428">
                  <c:v>37.543841999999998</c:v>
                </c:pt>
                <c:pt idx="429">
                  <c:v>37.522281999999997</c:v>
                </c:pt>
                <c:pt idx="430">
                  <c:v>37.536503000000003</c:v>
                </c:pt>
                <c:pt idx="431">
                  <c:v>37.534579999999998</c:v>
                </c:pt>
                <c:pt idx="432">
                  <c:v>37.530251</c:v>
                </c:pt>
                <c:pt idx="433">
                  <c:v>37.532432999999997</c:v>
                </c:pt>
                <c:pt idx="434">
                  <c:v>37.541153000000001</c:v>
                </c:pt>
                <c:pt idx="435">
                  <c:v>37.538139000000001</c:v>
                </c:pt>
                <c:pt idx="436">
                  <c:v>37.536757999999999</c:v>
                </c:pt>
                <c:pt idx="437">
                  <c:v>37.533065999999998</c:v>
                </c:pt>
                <c:pt idx="438">
                  <c:v>37.552276999999997</c:v>
                </c:pt>
                <c:pt idx="439">
                  <c:v>37.520504000000003</c:v>
                </c:pt>
                <c:pt idx="440">
                  <c:v>37.530166999999999</c:v>
                </c:pt>
                <c:pt idx="441">
                  <c:v>37.538409999999999</c:v>
                </c:pt>
                <c:pt idx="442">
                  <c:v>37.535080000000001</c:v>
                </c:pt>
                <c:pt idx="443">
                  <c:v>37.534840000000003</c:v>
                </c:pt>
                <c:pt idx="444">
                  <c:v>37.533512000000002</c:v>
                </c:pt>
                <c:pt idx="445">
                  <c:v>37.518509000000002</c:v>
                </c:pt>
                <c:pt idx="446">
                  <c:v>37.530147999999997</c:v>
                </c:pt>
                <c:pt idx="447">
                  <c:v>37.533450999999999</c:v>
                </c:pt>
                <c:pt idx="448">
                  <c:v>37.544894999999997</c:v>
                </c:pt>
                <c:pt idx="449">
                  <c:v>37.541652999999997</c:v>
                </c:pt>
                <c:pt idx="450">
                  <c:v>37.549025999999998</c:v>
                </c:pt>
                <c:pt idx="451">
                  <c:v>37.522041000000002</c:v>
                </c:pt>
                <c:pt idx="452">
                  <c:v>37.542319999999997</c:v>
                </c:pt>
                <c:pt idx="453">
                  <c:v>37.520336</c:v>
                </c:pt>
                <c:pt idx="454">
                  <c:v>37.555366999999997</c:v>
                </c:pt>
                <c:pt idx="455">
                  <c:v>37.541885000000001</c:v>
                </c:pt>
                <c:pt idx="456">
                  <c:v>37.544079000000004</c:v>
                </c:pt>
                <c:pt idx="457">
                  <c:v>37.522930000000002</c:v>
                </c:pt>
                <c:pt idx="458">
                  <c:v>37.534424000000001</c:v>
                </c:pt>
                <c:pt idx="459">
                  <c:v>37.521281999999999</c:v>
                </c:pt>
                <c:pt idx="460">
                  <c:v>37.539009</c:v>
                </c:pt>
                <c:pt idx="461">
                  <c:v>37.531421999999999</c:v>
                </c:pt>
                <c:pt idx="462">
                  <c:v>37.603943000000001</c:v>
                </c:pt>
                <c:pt idx="463">
                  <c:v>37.600974999999998</c:v>
                </c:pt>
                <c:pt idx="464">
                  <c:v>37.643107999999998</c:v>
                </c:pt>
                <c:pt idx="465">
                  <c:v>37.645865999999998</c:v>
                </c:pt>
                <c:pt idx="466">
                  <c:v>37.648674</c:v>
                </c:pt>
                <c:pt idx="467">
                  <c:v>37.636234000000002</c:v>
                </c:pt>
                <c:pt idx="468">
                  <c:v>37.61721</c:v>
                </c:pt>
                <c:pt idx="469">
                  <c:v>37.599491</c:v>
                </c:pt>
                <c:pt idx="470">
                  <c:v>37.613185999999999</c:v>
                </c:pt>
                <c:pt idx="471">
                  <c:v>37.586993999999997</c:v>
                </c:pt>
                <c:pt idx="472">
                  <c:v>37.605583000000003</c:v>
                </c:pt>
                <c:pt idx="473">
                  <c:v>37.589661</c:v>
                </c:pt>
                <c:pt idx="474">
                  <c:v>37.600700000000003</c:v>
                </c:pt>
                <c:pt idx="475">
                  <c:v>37.590797000000002</c:v>
                </c:pt>
                <c:pt idx="476">
                  <c:v>37.584381</c:v>
                </c:pt>
                <c:pt idx="477">
                  <c:v>37.607849000000002</c:v>
                </c:pt>
                <c:pt idx="478">
                  <c:v>37.601298999999997</c:v>
                </c:pt>
                <c:pt idx="479">
                  <c:v>37.607948</c:v>
                </c:pt>
                <c:pt idx="480">
                  <c:v>37.630015999999998</c:v>
                </c:pt>
                <c:pt idx="481">
                  <c:v>37.617801999999998</c:v>
                </c:pt>
                <c:pt idx="482">
                  <c:v>37.620949000000003</c:v>
                </c:pt>
                <c:pt idx="483">
                  <c:v>37.628517000000002</c:v>
                </c:pt>
                <c:pt idx="484">
                  <c:v>37.609566000000001</c:v>
                </c:pt>
                <c:pt idx="485">
                  <c:v>37.611179</c:v>
                </c:pt>
                <c:pt idx="486">
                  <c:v>37.617854999999999</c:v>
                </c:pt>
                <c:pt idx="487">
                  <c:v>37.641314999999999</c:v>
                </c:pt>
                <c:pt idx="488">
                  <c:v>37.601661999999997</c:v>
                </c:pt>
                <c:pt idx="489">
                  <c:v>37.604736000000003</c:v>
                </c:pt>
                <c:pt idx="490">
                  <c:v>37.610004000000004</c:v>
                </c:pt>
                <c:pt idx="491">
                  <c:v>37.612484000000002</c:v>
                </c:pt>
                <c:pt idx="492">
                  <c:v>37.597141000000001</c:v>
                </c:pt>
                <c:pt idx="493">
                  <c:v>37.605201999999998</c:v>
                </c:pt>
                <c:pt idx="494">
                  <c:v>37.645851</c:v>
                </c:pt>
                <c:pt idx="495">
                  <c:v>37.601700000000001</c:v>
                </c:pt>
                <c:pt idx="496">
                  <c:v>37.637259999999998</c:v>
                </c:pt>
                <c:pt idx="497">
                  <c:v>37.644081</c:v>
                </c:pt>
                <c:pt idx="498">
                  <c:v>37.602401999999998</c:v>
                </c:pt>
                <c:pt idx="499">
                  <c:v>37.634140000000002</c:v>
                </c:pt>
                <c:pt idx="500">
                  <c:v>37.622669000000002</c:v>
                </c:pt>
                <c:pt idx="501">
                  <c:v>37.577202</c:v>
                </c:pt>
                <c:pt idx="502">
                  <c:v>37.619781000000003</c:v>
                </c:pt>
                <c:pt idx="503">
                  <c:v>37.610779000000001</c:v>
                </c:pt>
                <c:pt idx="504">
                  <c:v>37.62265</c:v>
                </c:pt>
                <c:pt idx="505">
                  <c:v>37.625777999999997</c:v>
                </c:pt>
                <c:pt idx="506">
                  <c:v>37.642609</c:v>
                </c:pt>
                <c:pt idx="507">
                  <c:v>37.594375999999997</c:v>
                </c:pt>
                <c:pt idx="508">
                  <c:v>37.541804999999997</c:v>
                </c:pt>
                <c:pt idx="509">
                  <c:v>37.545219000000003</c:v>
                </c:pt>
                <c:pt idx="510">
                  <c:v>37.543914999999998</c:v>
                </c:pt>
                <c:pt idx="511">
                  <c:v>37.553348999999997</c:v>
                </c:pt>
                <c:pt idx="512">
                  <c:v>37.554920000000003</c:v>
                </c:pt>
                <c:pt idx="513">
                  <c:v>37.559063000000002</c:v>
                </c:pt>
                <c:pt idx="514">
                  <c:v>37.549548999999999</c:v>
                </c:pt>
                <c:pt idx="515">
                  <c:v>37.538657999999998</c:v>
                </c:pt>
                <c:pt idx="516">
                  <c:v>37.534481</c:v>
                </c:pt>
                <c:pt idx="517">
                  <c:v>37.534770999999999</c:v>
                </c:pt>
                <c:pt idx="518">
                  <c:v>37.536026</c:v>
                </c:pt>
                <c:pt idx="519">
                  <c:v>37.530773000000003</c:v>
                </c:pt>
                <c:pt idx="520">
                  <c:v>37.550800000000002</c:v>
                </c:pt>
                <c:pt idx="521">
                  <c:v>37.550078999999997</c:v>
                </c:pt>
                <c:pt idx="522">
                  <c:v>37.559398999999999</c:v>
                </c:pt>
                <c:pt idx="523">
                  <c:v>37.535473000000003</c:v>
                </c:pt>
                <c:pt idx="524">
                  <c:v>37.524681000000001</c:v>
                </c:pt>
                <c:pt idx="525">
                  <c:v>37.526825000000002</c:v>
                </c:pt>
                <c:pt idx="526">
                  <c:v>37.528289999999998</c:v>
                </c:pt>
                <c:pt idx="527">
                  <c:v>37.564301</c:v>
                </c:pt>
                <c:pt idx="528">
                  <c:v>37.533763999999998</c:v>
                </c:pt>
                <c:pt idx="529">
                  <c:v>37.549999</c:v>
                </c:pt>
                <c:pt idx="530">
                  <c:v>37.529251000000002</c:v>
                </c:pt>
                <c:pt idx="531">
                  <c:v>37.546695999999997</c:v>
                </c:pt>
                <c:pt idx="532">
                  <c:v>37.546630999999998</c:v>
                </c:pt>
                <c:pt idx="533">
                  <c:v>37.535998999999997</c:v>
                </c:pt>
                <c:pt idx="534">
                  <c:v>37.533099999999997</c:v>
                </c:pt>
                <c:pt idx="535">
                  <c:v>37.536541</c:v>
                </c:pt>
                <c:pt idx="536">
                  <c:v>37.527061000000003</c:v>
                </c:pt>
                <c:pt idx="537">
                  <c:v>37.555850999999997</c:v>
                </c:pt>
                <c:pt idx="538">
                  <c:v>37.556728</c:v>
                </c:pt>
                <c:pt idx="539">
                  <c:v>37.557991000000001</c:v>
                </c:pt>
                <c:pt idx="540">
                  <c:v>37.561909</c:v>
                </c:pt>
                <c:pt idx="541">
                  <c:v>37.555016000000002</c:v>
                </c:pt>
                <c:pt idx="542">
                  <c:v>37.551997999999998</c:v>
                </c:pt>
                <c:pt idx="543">
                  <c:v>37.562587999999998</c:v>
                </c:pt>
                <c:pt idx="544">
                  <c:v>37.568668000000002</c:v>
                </c:pt>
                <c:pt idx="545">
                  <c:v>37.561278999999999</c:v>
                </c:pt>
                <c:pt idx="546">
                  <c:v>37.5672</c:v>
                </c:pt>
                <c:pt idx="547">
                  <c:v>37.559196</c:v>
                </c:pt>
                <c:pt idx="548">
                  <c:v>37.568562</c:v>
                </c:pt>
                <c:pt idx="549">
                  <c:v>37.545399000000003</c:v>
                </c:pt>
                <c:pt idx="550">
                  <c:v>37.581612</c:v>
                </c:pt>
                <c:pt idx="551">
                  <c:v>37.573642999999997</c:v>
                </c:pt>
                <c:pt idx="552">
                  <c:v>37.577221000000002</c:v>
                </c:pt>
                <c:pt idx="553">
                  <c:v>37.582447000000002</c:v>
                </c:pt>
                <c:pt idx="554">
                  <c:v>37.573031999999998</c:v>
                </c:pt>
                <c:pt idx="555">
                  <c:v>37.563560000000003</c:v>
                </c:pt>
                <c:pt idx="556">
                  <c:v>37.563347</c:v>
                </c:pt>
                <c:pt idx="557">
                  <c:v>37.562683</c:v>
                </c:pt>
                <c:pt idx="558">
                  <c:v>37.566982000000003</c:v>
                </c:pt>
                <c:pt idx="559">
                  <c:v>37.568576999999998</c:v>
                </c:pt>
                <c:pt idx="560">
                  <c:v>37.573093</c:v>
                </c:pt>
                <c:pt idx="561">
                  <c:v>37.572780999999999</c:v>
                </c:pt>
                <c:pt idx="562">
                  <c:v>37.551665999999997</c:v>
                </c:pt>
                <c:pt idx="563">
                  <c:v>37.558197</c:v>
                </c:pt>
                <c:pt idx="564">
                  <c:v>37.557461000000004</c:v>
                </c:pt>
                <c:pt idx="565">
                  <c:v>37.554253000000003</c:v>
                </c:pt>
                <c:pt idx="566">
                  <c:v>37.565188999999997</c:v>
                </c:pt>
                <c:pt idx="567">
                  <c:v>37.559479000000003</c:v>
                </c:pt>
                <c:pt idx="568">
                  <c:v>37.561931999999999</c:v>
                </c:pt>
                <c:pt idx="569">
                  <c:v>37.570480000000003</c:v>
                </c:pt>
                <c:pt idx="570">
                  <c:v>37.557968000000002</c:v>
                </c:pt>
                <c:pt idx="571">
                  <c:v>37.552914000000001</c:v>
                </c:pt>
                <c:pt idx="572">
                  <c:v>37.548907999999997</c:v>
                </c:pt>
                <c:pt idx="573">
                  <c:v>37.540981000000002</c:v>
                </c:pt>
                <c:pt idx="574">
                  <c:v>37.541412000000001</c:v>
                </c:pt>
                <c:pt idx="575">
                  <c:v>37.542099</c:v>
                </c:pt>
                <c:pt idx="576">
                  <c:v>37.542751000000003</c:v>
                </c:pt>
                <c:pt idx="577">
                  <c:v>37.546444000000001</c:v>
                </c:pt>
                <c:pt idx="578">
                  <c:v>37.551108999999997</c:v>
                </c:pt>
                <c:pt idx="579">
                  <c:v>37.546531999999999</c:v>
                </c:pt>
                <c:pt idx="580">
                  <c:v>37.544787999999997</c:v>
                </c:pt>
                <c:pt idx="581">
                  <c:v>37.541649</c:v>
                </c:pt>
                <c:pt idx="582">
                  <c:v>37.537891000000002</c:v>
                </c:pt>
                <c:pt idx="583">
                  <c:v>37.531399</c:v>
                </c:pt>
                <c:pt idx="584">
                  <c:v>37.529060000000001</c:v>
                </c:pt>
                <c:pt idx="585">
                  <c:v>37.528919000000002</c:v>
                </c:pt>
                <c:pt idx="586">
                  <c:v>37.530338</c:v>
                </c:pt>
                <c:pt idx="587">
                  <c:v>37.541469999999997</c:v>
                </c:pt>
                <c:pt idx="588">
                  <c:v>37.567284000000001</c:v>
                </c:pt>
                <c:pt idx="589">
                  <c:v>37.561549999999997</c:v>
                </c:pt>
                <c:pt idx="590">
                  <c:v>37.558909999999997</c:v>
                </c:pt>
                <c:pt idx="591">
                  <c:v>37.56926</c:v>
                </c:pt>
                <c:pt idx="592">
                  <c:v>37.565852999999997</c:v>
                </c:pt>
                <c:pt idx="593">
                  <c:v>37.567680000000003</c:v>
                </c:pt>
                <c:pt idx="594">
                  <c:v>37.549694000000002</c:v>
                </c:pt>
                <c:pt idx="595">
                  <c:v>37.562679000000003</c:v>
                </c:pt>
                <c:pt idx="596">
                  <c:v>37.570498999999998</c:v>
                </c:pt>
                <c:pt idx="597">
                  <c:v>37.562569000000003</c:v>
                </c:pt>
                <c:pt idx="598">
                  <c:v>37.493178999999998</c:v>
                </c:pt>
                <c:pt idx="599">
                  <c:v>37.493729000000002</c:v>
                </c:pt>
                <c:pt idx="600">
                  <c:v>37.493343000000003</c:v>
                </c:pt>
                <c:pt idx="601">
                  <c:v>37.510429000000002</c:v>
                </c:pt>
                <c:pt idx="602">
                  <c:v>37.511279999999999</c:v>
                </c:pt>
                <c:pt idx="603">
                  <c:v>37.499755999999998</c:v>
                </c:pt>
                <c:pt idx="604">
                  <c:v>37.529674999999997</c:v>
                </c:pt>
                <c:pt idx="605">
                  <c:v>37.520451000000001</c:v>
                </c:pt>
                <c:pt idx="606">
                  <c:v>37.513126</c:v>
                </c:pt>
                <c:pt idx="607">
                  <c:v>37.512104000000001</c:v>
                </c:pt>
                <c:pt idx="608">
                  <c:v>37.499412999999997</c:v>
                </c:pt>
                <c:pt idx="609">
                  <c:v>37.507660000000001</c:v>
                </c:pt>
                <c:pt idx="610">
                  <c:v>37.502594000000002</c:v>
                </c:pt>
                <c:pt idx="611">
                  <c:v>37.516570999999999</c:v>
                </c:pt>
                <c:pt idx="612">
                  <c:v>37.479270999999997</c:v>
                </c:pt>
                <c:pt idx="613">
                  <c:v>37.508968000000003</c:v>
                </c:pt>
                <c:pt idx="614">
                  <c:v>37.505692000000003</c:v>
                </c:pt>
                <c:pt idx="615">
                  <c:v>37.504199999999997</c:v>
                </c:pt>
                <c:pt idx="616">
                  <c:v>37.511982000000003</c:v>
                </c:pt>
                <c:pt idx="617">
                  <c:v>37.512169</c:v>
                </c:pt>
                <c:pt idx="618">
                  <c:v>37.520077000000001</c:v>
                </c:pt>
                <c:pt idx="619">
                  <c:v>37.493125999999997</c:v>
                </c:pt>
                <c:pt idx="620">
                  <c:v>37.497700000000002</c:v>
                </c:pt>
                <c:pt idx="621">
                  <c:v>37.490687999999999</c:v>
                </c:pt>
                <c:pt idx="622">
                  <c:v>37.495669999999997</c:v>
                </c:pt>
                <c:pt idx="623">
                  <c:v>37.514088000000001</c:v>
                </c:pt>
                <c:pt idx="624">
                  <c:v>37.512089000000003</c:v>
                </c:pt>
                <c:pt idx="625">
                  <c:v>37.510508999999999</c:v>
                </c:pt>
                <c:pt idx="626">
                  <c:v>37.508338999999999</c:v>
                </c:pt>
                <c:pt idx="627">
                  <c:v>37.480843</c:v>
                </c:pt>
                <c:pt idx="628">
                  <c:v>37.480575999999999</c:v>
                </c:pt>
                <c:pt idx="629">
                  <c:v>37.481239000000002</c:v>
                </c:pt>
                <c:pt idx="630">
                  <c:v>37.482089999999999</c:v>
                </c:pt>
                <c:pt idx="631">
                  <c:v>37.484530999999997</c:v>
                </c:pt>
                <c:pt idx="632">
                  <c:v>37.481537000000003</c:v>
                </c:pt>
                <c:pt idx="633">
                  <c:v>37.479464999999998</c:v>
                </c:pt>
                <c:pt idx="634">
                  <c:v>37.477508999999998</c:v>
                </c:pt>
                <c:pt idx="635">
                  <c:v>37.478821000000003</c:v>
                </c:pt>
                <c:pt idx="636">
                  <c:v>37.513961999999999</c:v>
                </c:pt>
                <c:pt idx="637">
                  <c:v>37.505462999999999</c:v>
                </c:pt>
                <c:pt idx="638">
                  <c:v>37.490046999999997</c:v>
                </c:pt>
                <c:pt idx="639">
                  <c:v>37.505932000000001</c:v>
                </c:pt>
                <c:pt idx="640">
                  <c:v>37.501652</c:v>
                </c:pt>
                <c:pt idx="641">
                  <c:v>37.491131000000003</c:v>
                </c:pt>
                <c:pt idx="642">
                  <c:v>37.492100000000001</c:v>
                </c:pt>
                <c:pt idx="643">
                  <c:v>37.493198</c:v>
                </c:pt>
                <c:pt idx="644">
                  <c:v>37.508983999999998</c:v>
                </c:pt>
                <c:pt idx="645">
                  <c:v>37.506301999999998</c:v>
                </c:pt>
                <c:pt idx="646">
                  <c:v>37.505802000000003</c:v>
                </c:pt>
                <c:pt idx="647">
                  <c:v>37.480541000000002</c:v>
                </c:pt>
                <c:pt idx="648">
                  <c:v>37.538581999999998</c:v>
                </c:pt>
                <c:pt idx="649">
                  <c:v>37.486148999999997</c:v>
                </c:pt>
                <c:pt idx="650">
                  <c:v>37.514240000000001</c:v>
                </c:pt>
                <c:pt idx="651">
                  <c:v>37.511944</c:v>
                </c:pt>
                <c:pt idx="652">
                  <c:v>37.499985000000002</c:v>
                </c:pt>
                <c:pt idx="653">
                  <c:v>37.532848000000001</c:v>
                </c:pt>
                <c:pt idx="654">
                  <c:v>37.504589000000003</c:v>
                </c:pt>
                <c:pt idx="655">
                  <c:v>37.503757</c:v>
                </c:pt>
                <c:pt idx="656">
                  <c:v>37.497517000000002</c:v>
                </c:pt>
                <c:pt idx="657">
                  <c:v>37.588763999999998</c:v>
                </c:pt>
                <c:pt idx="658">
                  <c:v>37.591693999999997</c:v>
                </c:pt>
                <c:pt idx="659">
                  <c:v>37.594402000000002</c:v>
                </c:pt>
                <c:pt idx="660">
                  <c:v>37.589328999999999</c:v>
                </c:pt>
                <c:pt idx="661">
                  <c:v>37.588448</c:v>
                </c:pt>
                <c:pt idx="662">
                  <c:v>37.582591999999998</c:v>
                </c:pt>
                <c:pt idx="663">
                  <c:v>37.603248999999998</c:v>
                </c:pt>
                <c:pt idx="664">
                  <c:v>37.602440000000001</c:v>
                </c:pt>
                <c:pt idx="665">
                  <c:v>37.607261999999999</c:v>
                </c:pt>
                <c:pt idx="666">
                  <c:v>37.612774000000002</c:v>
                </c:pt>
                <c:pt idx="667">
                  <c:v>37.603085</c:v>
                </c:pt>
                <c:pt idx="668">
                  <c:v>37.603043</c:v>
                </c:pt>
                <c:pt idx="669">
                  <c:v>37.598269999999999</c:v>
                </c:pt>
                <c:pt idx="670">
                  <c:v>37.593288000000001</c:v>
                </c:pt>
                <c:pt idx="671">
                  <c:v>37.598067999999998</c:v>
                </c:pt>
                <c:pt idx="672">
                  <c:v>37.600433000000002</c:v>
                </c:pt>
                <c:pt idx="673">
                  <c:v>37.605808000000003</c:v>
                </c:pt>
                <c:pt idx="674">
                  <c:v>37.606068</c:v>
                </c:pt>
                <c:pt idx="675">
                  <c:v>37.607342000000003</c:v>
                </c:pt>
                <c:pt idx="676">
                  <c:v>37.602626999999998</c:v>
                </c:pt>
                <c:pt idx="677">
                  <c:v>37.613556000000003</c:v>
                </c:pt>
                <c:pt idx="678">
                  <c:v>37.610523000000001</c:v>
                </c:pt>
                <c:pt idx="679">
                  <c:v>37.612999000000002</c:v>
                </c:pt>
                <c:pt idx="680">
                  <c:v>37.591251</c:v>
                </c:pt>
                <c:pt idx="681">
                  <c:v>37.590381999999998</c:v>
                </c:pt>
                <c:pt idx="682">
                  <c:v>37.586899000000003</c:v>
                </c:pt>
                <c:pt idx="683">
                  <c:v>37.610568999999998</c:v>
                </c:pt>
                <c:pt idx="684">
                  <c:v>37.61956</c:v>
                </c:pt>
                <c:pt idx="685">
                  <c:v>37.592616999999997</c:v>
                </c:pt>
                <c:pt idx="686">
                  <c:v>37.589249000000002</c:v>
                </c:pt>
                <c:pt idx="687">
                  <c:v>37.600287999999999</c:v>
                </c:pt>
                <c:pt idx="688">
                  <c:v>37.608978</c:v>
                </c:pt>
                <c:pt idx="689">
                  <c:v>37.607104999999997</c:v>
                </c:pt>
                <c:pt idx="690">
                  <c:v>37.604751999999998</c:v>
                </c:pt>
                <c:pt idx="691">
                  <c:v>37.623829000000001</c:v>
                </c:pt>
                <c:pt idx="692">
                  <c:v>37.579448999999997</c:v>
                </c:pt>
                <c:pt idx="693">
                  <c:v>37.583880999999998</c:v>
                </c:pt>
                <c:pt idx="694">
                  <c:v>37.600830000000002</c:v>
                </c:pt>
                <c:pt idx="695">
                  <c:v>37.612071999999998</c:v>
                </c:pt>
                <c:pt idx="696">
                  <c:v>37.604790000000001</c:v>
                </c:pt>
                <c:pt idx="697">
                  <c:v>37.619801000000002</c:v>
                </c:pt>
                <c:pt idx="698">
                  <c:v>37.614738000000003</c:v>
                </c:pt>
                <c:pt idx="699">
                  <c:v>37.600071</c:v>
                </c:pt>
                <c:pt idx="700">
                  <c:v>37.594250000000002</c:v>
                </c:pt>
                <c:pt idx="701">
                  <c:v>37.595298999999997</c:v>
                </c:pt>
                <c:pt idx="702">
                  <c:v>37.599097999999998</c:v>
                </c:pt>
                <c:pt idx="703">
                  <c:v>37.606251</c:v>
                </c:pt>
                <c:pt idx="704">
                  <c:v>37.611511</c:v>
                </c:pt>
                <c:pt idx="705">
                  <c:v>37.610722000000003</c:v>
                </c:pt>
                <c:pt idx="706">
                  <c:v>37.577781999999999</c:v>
                </c:pt>
                <c:pt idx="707">
                  <c:v>37.592540999999997</c:v>
                </c:pt>
                <c:pt idx="708">
                  <c:v>37.590961</c:v>
                </c:pt>
                <c:pt idx="709">
                  <c:v>37.617561000000002</c:v>
                </c:pt>
                <c:pt idx="710">
                  <c:v>37.581645999999999</c:v>
                </c:pt>
                <c:pt idx="711">
                  <c:v>37.595219</c:v>
                </c:pt>
                <c:pt idx="712">
                  <c:v>37.617989000000001</c:v>
                </c:pt>
                <c:pt idx="713">
                  <c:v>37.614230999999997</c:v>
                </c:pt>
                <c:pt idx="714">
                  <c:v>37.612461000000003</c:v>
                </c:pt>
                <c:pt idx="715">
                  <c:v>37.620097999999999</c:v>
                </c:pt>
                <c:pt idx="716">
                  <c:v>37.606312000000003</c:v>
                </c:pt>
                <c:pt idx="717">
                  <c:v>37.58746</c:v>
                </c:pt>
                <c:pt idx="718">
                  <c:v>37.573588999999998</c:v>
                </c:pt>
                <c:pt idx="719">
                  <c:v>37.574299000000003</c:v>
                </c:pt>
                <c:pt idx="720">
                  <c:v>37.616024000000003</c:v>
                </c:pt>
                <c:pt idx="721">
                  <c:v>37.599957000000003</c:v>
                </c:pt>
                <c:pt idx="722">
                  <c:v>37.606152000000002</c:v>
                </c:pt>
                <c:pt idx="723">
                  <c:v>37.606498999999999</c:v>
                </c:pt>
                <c:pt idx="724">
                  <c:v>37.602077000000001</c:v>
                </c:pt>
                <c:pt idx="725">
                  <c:v>37.579867999999998</c:v>
                </c:pt>
                <c:pt idx="726">
                  <c:v>37.608680999999997</c:v>
                </c:pt>
                <c:pt idx="727">
                  <c:v>37.605880999999997</c:v>
                </c:pt>
                <c:pt idx="728">
                  <c:v>37.583419999999997</c:v>
                </c:pt>
                <c:pt idx="729">
                  <c:v>37.616168999999999</c:v>
                </c:pt>
                <c:pt idx="730">
                  <c:v>37.586371999999997</c:v>
                </c:pt>
                <c:pt idx="731">
                  <c:v>37.616711000000002</c:v>
                </c:pt>
                <c:pt idx="732">
                  <c:v>37.598590999999999</c:v>
                </c:pt>
                <c:pt idx="733">
                  <c:v>37.59552</c:v>
                </c:pt>
                <c:pt idx="734">
                  <c:v>37.579940999999998</c:v>
                </c:pt>
                <c:pt idx="735">
                  <c:v>37.591301000000001</c:v>
                </c:pt>
                <c:pt idx="736">
                  <c:v>37.588901999999997</c:v>
                </c:pt>
                <c:pt idx="737">
                  <c:v>37.597321000000001</c:v>
                </c:pt>
                <c:pt idx="738">
                  <c:v>37.596558000000002</c:v>
                </c:pt>
                <c:pt idx="739">
                  <c:v>37.619624999999999</c:v>
                </c:pt>
                <c:pt idx="740">
                  <c:v>37.592758000000003</c:v>
                </c:pt>
                <c:pt idx="741">
                  <c:v>37.596328999999997</c:v>
                </c:pt>
                <c:pt idx="742">
                  <c:v>37.595112</c:v>
                </c:pt>
                <c:pt idx="743">
                  <c:v>37.626080000000002</c:v>
                </c:pt>
                <c:pt idx="744">
                  <c:v>37.639277999999997</c:v>
                </c:pt>
                <c:pt idx="745">
                  <c:v>37.624156999999997</c:v>
                </c:pt>
                <c:pt idx="746">
                  <c:v>37.640326999999999</c:v>
                </c:pt>
                <c:pt idx="747">
                  <c:v>37.634377000000001</c:v>
                </c:pt>
                <c:pt idx="748">
                  <c:v>37.633716999999997</c:v>
                </c:pt>
                <c:pt idx="749">
                  <c:v>37.631123000000002</c:v>
                </c:pt>
                <c:pt idx="750">
                  <c:v>37.644736999999999</c:v>
                </c:pt>
                <c:pt idx="751">
                  <c:v>37.639648000000001</c:v>
                </c:pt>
                <c:pt idx="752">
                  <c:v>37.638804999999998</c:v>
                </c:pt>
                <c:pt idx="753">
                  <c:v>37.618285999999998</c:v>
                </c:pt>
                <c:pt idx="754">
                  <c:v>37.638705999999999</c:v>
                </c:pt>
                <c:pt idx="755">
                  <c:v>37.643084999999999</c:v>
                </c:pt>
                <c:pt idx="756">
                  <c:v>37.645451000000001</c:v>
                </c:pt>
                <c:pt idx="757">
                  <c:v>37.639862000000001</c:v>
                </c:pt>
                <c:pt idx="758">
                  <c:v>37.654471999999998</c:v>
                </c:pt>
                <c:pt idx="759">
                  <c:v>37.627139999999997</c:v>
                </c:pt>
                <c:pt idx="760">
                  <c:v>37.641739000000001</c:v>
                </c:pt>
                <c:pt idx="761">
                  <c:v>37.627335000000002</c:v>
                </c:pt>
                <c:pt idx="762">
                  <c:v>37.615036000000003</c:v>
                </c:pt>
                <c:pt idx="763">
                  <c:v>37.630180000000003</c:v>
                </c:pt>
                <c:pt idx="764">
                  <c:v>37.643551000000002</c:v>
                </c:pt>
                <c:pt idx="765">
                  <c:v>37.613956000000002</c:v>
                </c:pt>
                <c:pt idx="766">
                  <c:v>37.626353999999999</c:v>
                </c:pt>
                <c:pt idx="767">
                  <c:v>37.629916999999999</c:v>
                </c:pt>
                <c:pt idx="768">
                  <c:v>37.619636999999997</c:v>
                </c:pt>
                <c:pt idx="769">
                  <c:v>37.636291999999997</c:v>
                </c:pt>
                <c:pt idx="770">
                  <c:v>37.636260999999998</c:v>
                </c:pt>
                <c:pt idx="771">
                  <c:v>37.656157999999998</c:v>
                </c:pt>
                <c:pt idx="772">
                  <c:v>37.649673</c:v>
                </c:pt>
                <c:pt idx="773">
                  <c:v>37.626530000000002</c:v>
                </c:pt>
                <c:pt idx="774">
                  <c:v>37.615299</c:v>
                </c:pt>
                <c:pt idx="775">
                  <c:v>37.622661999999998</c:v>
                </c:pt>
                <c:pt idx="776">
                  <c:v>37.624859000000001</c:v>
                </c:pt>
                <c:pt idx="777">
                  <c:v>37.631622</c:v>
                </c:pt>
                <c:pt idx="778">
                  <c:v>37.619171000000001</c:v>
                </c:pt>
                <c:pt idx="779">
                  <c:v>37.626613999999996</c:v>
                </c:pt>
                <c:pt idx="780">
                  <c:v>37.620368999999997</c:v>
                </c:pt>
                <c:pt idx="781">
                  <c:v>37.629939999999998</c:v>
                </c:pt>
                <c:pt idx="782">
                  <c:v>37.635109</c:v>
                </c:pt>
                <c:pt idx="783">
                  <c:v>37.637149999999998</c:v>
                </c:pt>
                <c:pt idx="784">
                  <c:v>37.649020999999998</c:v>
                </c:pt>
                <c:pt idx="785">
                  <c:v>37.648209000000001</c:v>
                </c:pt>
                <c:pt idx="786">
                  <c:v>37.638649000000001</c:v>
                </c:pt>
                <c:pt idx="787">
                  <c:v>37.659999999999997</c:v>
                </c:pt>
                <c:pt idx="788">
                  <c:v>37.676940999999999</c:v>
                </c:pt>
                <c:pt idx="789">
                  <c:v>37.673617999999998</c:v>
                </c:pt>
                <c:pt idx="790">
                  <c:v>37.676250000000003</c:v>
                </c:pt>
                <c:pt idx="791">
                  <c:v>37.669079000000004</c:v>
                </c:pt>
                <c:pt idx="792">
                  <c:v>37.672710000000002</c:v>
                </c:pt>
                <c:pt idx="793">
                  <c:v>37.649211999999999</c:v>
                </c:pt>
                <c:pt idx="794">
                  <c:v>37.654701000000003</c:v>
                </c:pt>
                <c:pt idx="795">
                  <c:v>37.680312999999998</c:v>
                </c:pt>
                <c:pt idx="796">
                  <c:v>37.623863</c:v>
                </c:pt>
                <c:pt idx="797">
                  <c:v>37.621555000000001</c:v>
                </c:pt>
                <c:pt idx="798">
                  <c:v>37.625435000000003</c:v>
                </c:pt>
                <c:pt idx="799">
                  <c:v>37.617367000000002</c:v>
                </c:pt>
                <c:pt idx="800">
                  <c:v>37.638489</c:v>
                </c:pt>
                <c:pt idx="801">
                  <c:v>37.639580000000002</c:v>
                </c:pt>
                <c:pt idx="802">
                  <c:v>37.672375000000002</c:v>
                </c:pt>
                <c:pt idx="803">
                  <c:v>37.68</c:v>
                </c:pt>
                <c:pt idx="804">
                  <c:v>37.663792000000001</c:v>
                </c:pt>
                <c:pt idx="805">
                  <c:v>37.631110999999997</c:v>
                </c:pt>
                <c:pt idx="806">
                  <c:v>37.654998999999997</c:v>
                </c:pt>
                <c:pt idx="807">
                  <c:v>37.654049000000001</c:v>
                </c:pt>
                <c:pt idx="808">
                  <c:v>37.650329999999997</c:v>
                </c:pt>
                <c:pt idx="809">
                  <c:v>37.642071000000001</c:v>
                </c:pt>
                <c:pt idx="810">
                  <c:v>37.649639000000001</c:v>
                </c:pt>
                <c:pt idx="811">
                  <c:v>37.619380999999997</c:v>
                </c:pt>
                <c:pt idx="812">
                  <c:v>37.649360999999999</c:v>
                </c:pt>
                <c:pt idx="813">
                  <c:v>37.655780999999998</c:v>
                </c:pt>
                <c:pt idx="814">
                  <c:v>37.654499000000001</c:v>
                </c:pt>
                <c:pt idx="815">
                  <c:v>37.643757000000001</c:v>
                </c:pt>
                <c:pt idx="816">
                  <c:v>37.629348999999998</c:v>
                </c:pt>
                <c:pt idx="817">
                  <c:v>37.653548999999998</c:v>
                </c:pt>
                <c:pt idx="818">
                  <c:v>37.623165</c:v>
                </c:pt>
                <c:pt idx="819">
                  <c:v>37.645802000000003</c:v>
                </c:pt>
                <c:pt idx="820">
                  <c:v>37.656798999999999</c:v>
                </c:pt>
                <c:pt idx="821">
                  <c:v>37.646172</c:v>
                </c:pt>
                <c:pt idx="822">
                  <c:v>37.689720000000001</c:v>
                </c:pt>
                <c:pt idx="823">
                  <c:v>37.669224</c:v>
                </c:pt>
                <c:pt idx="824">
                  <c:v>37.665664999999997</c:v>
                </c:pt>
                <c:pt idx="825">
                  <c:v>37.654460999999998</c:v>
                </c:pt>
                <c:pt idx="826">
                  <c:v>37.656829999999999</c:v>
                </c:pt>
                <c:pt idx="827">
                  <c:v>37.650126999999998</c:v>
                </c:pt>
                <c:pt idx="828">
                  <c:v>37.654049000000001</c:v>
                </c:pt>
                <c:pt idx="829">
                  <c:v>37.647266000000002</c:v>
                </c:pt>
                <c:pt idx="830">
                  <c:v>37.644629999999999</c:v>
                </c:pt>
                <c:pt idx="831">
                  <c:v>37.653179000000002</c:v>
                </c:pt>
                <c:pt idx="832">
                  <c:v>37.654201999999998</c:v>
                </c:pt>
                <c:pt idx="833">
                  <c:v>37.655707999999997</c:v>
                </c:pt>
                <c:pt idx="834">
                  <c:v>37.673282999999998</c:v>
                </c:pt>
                <c:pt idx="835">
                  <c:v>37.668671000000003</c:v>
                </c:pt>
                <c:pt idx="836">
                  <c:v>37.653015000000003</c:v>
                </c:pt>
                <c:pt idx="837">
                  <c:v>37.657798999999997</c:v>
                </c:pt>
                <c:pt idx="838">
                  <c:v>37.662078999999999</c:v>
                </c:pt>
                <c:pt idx="839">
                  <c:v>37.678677</c:v>
                </c:pt>
                <c:pt idx="840">
                  <c:v>37.479590999999999</c:v>
                </c:pt>
                <c:pt idx="841">
                  <c:v>37.466529999999999</c:v>
                </c:pt>
                <c:pt idx="842">
                  <c:v>37.482287999999997</c:v>
                </c:pt>
                <c:pt idx="843">
                  <c:v>37.486213999999997</c:v>
                </c:pt>
                <c:pt idx="844">
                  <c:v>37.473208999999997</c:v>
                </c:pt>
                <c:pt idx="845">
                  <c:v>37.470779</c:v>
                </c:pt>
                <c:pt idx="846">
                  <c:v>37.479030999999999</c:v>
                </c:pt>
                <c:pt idx="847">
                  <c:v>37.474220000000003</c:v>
                </c:pt>
                <c:pt idx="848">
                  <c:v>37.446860999999998</c:v>
                </c:pt>
                <c:pt idx="849">
                  <c:v>37.456477999999997</c:v>
                </c:pt>
                <c:pt idx="850">
                  <c:v>37.443339999999999</c:v>
                </c:pt>
                <c:pt idx="851">
                  <c:v>37.451458000000002</c:v>
                </c:pt>
                <c:pt idx="852">
                  <c:v>37.452990999999997</c:v>
                </c:pt>
                <c:pt idx="853">
                  <c:v>37.458911999999998</c:v>
                </c:pt>
                <c:pt idx="854">
                  <c:v>37.464550000000003</c:v>
                </c:pt>
                <c:pt idx="855">
                  <c:v>37.454700000000003</c:v>
                </c:pt>
                <c:pt idx="856">
                  <c:v>37.456840999999997</c:v>
                </c:pt>
                <c:pt idx="857">
                  <c:v>37.455849000000001</c:v>
                </c:pt>
                <c:pt idx="858">
                  <c:v>37.475318999999999</c:v>
                </c:pt>
                <c:pt idx="859">
                  <c:v>37.469138999999998</c:v>
                </c:pt>
                <c:pt idx="860">
                  <c:v>37.470230000000001</c:v>
                </c:pt>
                <c:pt idx="861">
                  <c:v>37.472499999999997</c:v>
                </c:pt>
                <c:pt idx="862">
                  <c:v>37.466540999999999</c:v>
                </c:pt>
                <c:pt idx="863">
                  <c:v>37.479084</c:v>
                </c:pt>
                <c:pt idx="864">
                  <c:v>37.477069999999998</c:v>
                </c:pt>
                <c:pt idx="865">
                  <c:v>37.467402999999997</c:v>
                </c:pt>
                <c:pt idx="866">
                  <c:v>37.477359999999997</c:v>
                </c:pt>
                <c:pt idx="867">
                  <c:v>37.475101000000002</c:v>
                </c:pt>
                <c:pt idx="868">
                  <c:v>37.476951999999997</c:v>
                </c:pt>
                <c:pt idx="869">
                  <c:v>37.462573999999996</c:v>
                </c:pt>
                <c:pt idx="870">
                  <c:v>37.477097000000001</c:v>
                </c:pt>
                <c:pt idx="871">
                  <c:v>37.460289000000003</c:v>
                </c:pt>
                <c:pt idx="872">
                  <c:v>37.460171000000003</c:v>
                </c:pt>
                <c:pt idx="873">
                  <c:v>37.461033</c:v>
                </c:pt>
                <c:pt idx="874">
                  <c:v>37.476275999999999</c:v>
                </c:pt>
                <c:pt idx="875">
                  <c:v>37.481354000000003</c:v>
                </c:pt>
                <c:pt idx="876">
                  <c:v>37.480159999999998</c:v>
                </c:pt>
                <c:pt idx="877">
                  <c:v>37.481254999999997</c:v>
                </c:pt>
                <c:pt idx="878">
                  <c:v>37.507331999999998</c:v>
                </c:pt>
                <c:pt idx="879">
                  <c:v>37.514240000000001</c:v>
                </c:pt>
                <c:pt idx="880">
                  <c:v>37.509720000000002</c:v>
                </c:pt>
                <c:pt idx="881">
                  <c:v>37.489632</c:v>
                </c:pt>
                <c:pt idx="882">
                  <c:v>37.495285000000003</c:v>
                </c:pt>
                <c:pt idx="883">
                  <c:v>37.497504999999997</c:v>
                </c:pt>
                <c:pt idx="884">
                  <c:v>37.484940000000002</c:v>
                </c:pt>
                <c:pt idx="885">
                  <c:v>37.488799999999998</c:v>
                </c:pt>
                <c:pt idx="886">
                  <c:v>37.491031999999997</c:v>
                </c:pt>
                <c:pt idx="887">
                  <c:v>37.494591</c:v>
                </c:pt>
                <c:pt idx="888">
                  <c:v>37.494140999999999</c:v>
                </c:pt>
                <c:pt idx="889">
                  <c:v>37.504379</c:v>
                </c:pt>
                <c:pt idx="890">
                  <c:v>37.478740999999999</c:v>
                </c:pt>
                <c:pt idx="891">
                  <c:v>37.499889000000003</c:v>
                </c:pt>
                <c:pt idx="892">
                  <c:v>37.499470000000002</c:v>
                </c:pt>
                <c:pt idx="893">
                  <c:v>37.505135000000003</c:v>
                </c:pt>
                <c:pt idx="894">
                  <c:v>37.497684</c:v>
                </c:pt>
                <c:pt idx="895">
                  <c:v>37.494995000000003</c:v>
                </c:pt>
                <c:pt idx="896">
                  <c:v>37.501582999999997</c:v>
                </c:pt>
                <c:pt idx="897">
                  <c:v>37.494281999999998</c:v>
                </c:pt>
                <c:pt idx="898">
                  <c:v>37.486060999999999</c:v>
                </c:pt>
                <c:pt idx="899">
                  <c:v>37.497551000000001</c:v>
                </c:pt>
                <c:pt idx="900">
                  <c:v>37.493938</c:v>
                </c:pt>
                <c:pt idx="901">
                  <c:v>37.492789999999999</c:v>
                </c:pt>
                <c:pt idx="902">
                  <c:v>37.503117000000003</c:v>
                </c:pt>
                <c:pt idx="903">
                  <c:v>37.480288999999999</c:v>
                </c:pt>
                <c:pt idx="904">
                  <c:v>37.482104999999997</c:v>
                </c:pt>
                <c:pt idx="905">
                  <c:v>37.486384999999999</c:v>
                </c:pt>
                <c:pt idx="906">
                  <c:v>37.482883000000001</c:v>
                </c:pt>
                <c:pt idx="907">
                  <c:v>37.510010000000001</c:v>
                </c:pt>
                <c:pt idx="908">
                  <c:v>37.493400999999999</c:v>
                </c:pt>
                <c:pt idx="909">
                  <c:v>37.495781000000001</c:v>
                </c:pt>
                <c:pt idx="910">
                  <c:v>37.502850000000002</c:v>
                </c:pt>
                <c:pt idx="911">
                  <c:v>37.508194000000003</c:v>
                </c:pt>
                <c:pt idx="912">
                  <c:v>37.481602000000002</c:v>
                </c:pt>
                <c:pt idx="913">
                  <c:v>37.479317000000002</c:v>
                </c:pt>
                <c:pt idx="914">
                  <c:v>37.497889999999998</c:v>
                </c:pt>
                <c:pt idx="915">
                  <c:v>37.497230999999999</c:v>
                </c:pt>
                <c:pt idx="916">
                  <c:v>37.496498000000003</c:v>
                </c:pt>
                <c:pt idx="917">
                  <c:v>37.505138000000002</c:v>
                </c:pt>
                <c:pt idx="918">
                  <c:v>37.498482000000003</c:v>
                </c:pt>
                <c:pt idx="919">
                  <c:v>37.501904000000003</c:v>
                </c:pt>
                <c:pt idx="920">
                  <c:v>37.490723000000003</c:v>
                </c:pt>
                <c:pt idx="921">
                  <c:v>37.488598000000003</c:v>
                </c:pt>
                <c:pt idx="922">
                  <c:v>37.492579999999997</c:v>
                </c:pt>
                <c:pt idx="923">
                  <c:v>37.485680000000002</c:v>
                </c:pt>
                <c:pt idx="924">
                  <c:v>37.492030999999997</c:v>
                </c:pt>
                <c:pt idx="925">
                  <c:v>37.479430999999998</c:v>
                </c:pt>
                <c:pt idx="926">
                  <c:v>37.502547999999997</c:v>
                </c:pt>
                <c:pt idx="927">
                  <c:v>37.495266000000001</c:v>
                </c:pt>
                <c:pt idx="928">
                  <c:v>37.498516000000002</c:v>
                </c:pt>
                <c:pt idx="929">
                  <c:v>37.512959000000002</c:v>
                </c:pt>
                <c:pt idx="930">
                  <c:v>37.513359000000001</c:v>
                </c:pt>
                <c:pt idx="931">
                  <c:v>37.512939000000003</c:v>
                </c:pt>
                <c:pt idx="932">
                  <c:v>37.509369</c:v>
                </c:pt>
                <c:pt idx="933">
                  <c:v>37.500076</c:v>
                </c:pt>
                <c:pt idx="934">
                  <c:v>37.505851999999997</c:v>
                </c:pt>
                <c:pt idx="935">
                  <c:v>37.499854999999997</c:v>
                </c:pt>
                <c:pt idx="936">
                  <c:v>37.499645000000001</c:v>
                </c:pt>
                <c:pt idx="937">
                  <c:v>37.504497999999998</c:v>
                </c:pt>
                <c:pt idx="938">
                  <c:v>37.502178000000001</c:v>
                </c:pt>
                <c:pt idx="939">
                  <c:v>37.50938</c:v>
                </c:pt>
                <c:pt idx="940">
                  <c:v>37.509056000000001</c:v>
                </c:pt>
                <c:pt idx="941">
                  <c:v>37.484470000000002</c:v>
                </c:pt>
                <c:pt idx="942">
                  <c:v>37.485508000000003</c:v>
                </c:pt>
                <c:pt idx="943">
                  <c:v>37.481490999999998</c:v>
                </c:pt>
                <c:pt idx="944">
                  <c:v>37.476891000000002</c:v>
                </c:pt>
                <c:pt idx="945">
                  <c:v>37.494705000000003</c:v>
                </c:pt>
                <c:pt idx="946">
                  <c:v>37.503188999999999</c:v>
                </c:pt>
                <c:pt idx="947">
                  <c:v>37.503180999999998</c:v>
                </c:pt>
                <c:pt idx="948">
                  <c:v>37.506359000000003</c:v>
                </c:pt>
                <c:pt idx="949">
                  <c:v>37.486834999999999</c:v>
                </c:pt>
                <c:pt idx="950">
                  <c:v>37.488453</c:v>
                </c:pt>
                <c:pt idx="951">
                  <c:v>37.513247999999997</c:v>
                </c:pt>
                <c:pt idx="952">
                  <c:v>37.510548</c:v>
                </c:pt>
                <c:pt idx="953">
                  <c:v>37.494498999999998</c:v>
                </c:pt>
                <c:pt idx="954">
                  <c:v>37.500881</c:v>
                </c:pt>
                <c:pt idx="955">
                  <c:v>37.513522999999999</c:v>
                </c:pt>
                <c:pt idx="956">
                  <c:v>37.511989999999997</c:v>
                </c:pt>
                <c:pt idx="957">
                  <c:v>37.484229999999997</c:v>
                </c:pt>
                <c:pt idx="958">
                  <c:v>37.489178000000003</c:v>
                </c:pt>
                <c:pt idx="959">
                  <c:v>37.476089000000002</c:v>
                </c:pt>
                <c:pt idx="960">
                  <c:v>37.480251000000003</c:v>
                </c:pt>
                <c:pt idx="961">
                  <c:v>37.473728000000001</c:v>
                </c:pt>
                <c:pt idx="962">
                  <c:v>37.475470999999999</c:v>
                </c:pt>
                <c:pt idx="963">
                  <c:v>37.483341000000003</c:v>
                </c:pt>
                <c:pt idx="964">
                  <c:v>37.486224999999997</c:v>
                </c:pt>
                <c:pt idx="965">
                  <c:v>37.483192000000003</c:v>
                </c:pt>
                <c:pt idx="966">
                  <c:v>37.480868999999998</c:v>
                </c:pt>
                <c:pt idx="967">
                  <c:v>37.481338999999998</c:v>
                </c:pt>
                <c:pt idx="968">
                  <c:v>37.484661000000003</c:v>
                </c:pt>
                <c:pt idx="969">
                  <c:v>37.479916000000003</c:v>
                </c:pt>
                <c:pt idx="970">
                  <c:v>37.481704999999998</c:v>
                </c:pt>
                <c:pt idx="971">
                  <c:v>37.484256999999999</c:v>
                </c:pt>
                <c:pt idx="972">
                  <c:v>37.478057999999997</c:v>
                </c:pt>
                <c:pt idx="973">
                  <c:v>37.464886</c:v>
                </c:pt>
                <c:pt idx="974">
                  <c:v>37.479163999999997</c:v>
                </c:pt>
                <c:pt idx="975">
                  <c:v>37.469054999999997</c:v>
                </c:pt>
                <c:pt idx="976">
                  <c:v>37.471969999999999</c:v>
                </c:pt>
                <c:pt idx="977">
                  <c:v>37.484408999999999</c:v>
                </c:pt>
                <c:pt idx="978">
                  <c:v>37.484577000000002</c:v>
                </c:pt>
                <c:pt idx="979">
                  <c:v>37.484901000000001</c:v>
                </c:pt>
                <c:pt idx="980">
                  <c:v>37.478428000000001</c:v>
                </c:pt>
                <c:pt idx="981">
                  <c:v>37.472293999999998</c:v>
                </c:pt>
                <c:pt idx="982">
                  <c:v>37.470694999999999</c:v>
                </c:pt>
                <c:pt idx="983">
                  <c:v>37.477775999999999</c:v>
                </c:pt>
                <c:pt idx="984">
                  <c:v>37.486359</c:v>
                </c:pt>
                <c:pt idx="985">
                  <c:v>37.477027999999997</c:v>
                </c:pt>
                <c:pt idx="986">
                  <c:v>37.485142000000003</c:v>
                </c:pt>
                <c:pt idx="987">
                  <c:v>37.480721000000003</c:v>
                </c:pt>
                <c:pt idx="988">
                  <c:v>37.4818</c:v>
                </c:pt>
                <c:pt idx="989">
                  <c:v>37.475090000000002</c:v>
                </c:pt>
                <c:pt idx="990">
                  <c:v>37.484768000000003</c:v>
                </c:pt>
                <c:pt idx="991">
                  <c:v>37.476481999999997</c:v>
                </c:pt>
                <c:pt idx="992">
                  <c:v>37.481529000000002</c:v>
                </c:pt>
                <c:pt idx="993">
                  <c:v>37.481547999999997</c:v>
                </c:pt>
                <c:pt idx="994">
                  <c:v>37.469405999999999</c:v>
                </c:pt>
                <c:pt idx="995">
                  <c:v>37.489750000000001</c:v>
                </c:pt>
                <c:pt idx="996">
                  <c:v>37.488563999999997</c:v>
                </c:pt>
                <c:pt idx="997">
                  <c:v>37.487301000000002</c:v>
                </c:pt>
                <c:pt idx="998">
                  <c:v>37.488906999999998</c:v>
                </c:pt>
                <c:pt idx="999">
                  <c:v>37.453280999999997</c:v>
                </c:pt>
                <c:pt idx="1000">
                  <c:v>37.448936000000003</c:v>
                </c:pt>
                <c:pt idx="1001">
                  <c:v>37.447659000000002</c:v>
                </c:pt>
                <c:pt idx="1002">
                  <c:v>37.453750999999997</c:v>
                </c:pt>
                <c:pt idx="1003">
                  <c:v>37.454399000000002</c:v>
                </c:pt>
                <c:pt idx="1004">
                  <c:v>37.454407000000003</c:v>
                </c:pt>
                <c:pt idx="1005">
                  <c:v>37.505096000000002</c:v>
                </c:pt>
                <c:pt idx="1006">
                  <c:v>37.502636000000003</c:v>
                </c:pt>
                <c:pt idx="1007">
                  <c:v>37.500960999999997</c:v>
                </c:pt>
                <c:pt idx="1008">
                  <c:v>37.502231999999999</c:v>
                </c:pt>
                <c:pt idx="1009">
                  <c:v>37.504116000000003</c:v>
                </c:pt>
                <c:pt idx="1010">
                  <c:v>37.501713000000002</c:v>
                </c:pt>
                <c:pt idx="1011">
                  <c:v>37.506199000000002</c:v>
                </c:pt>
                <c:pt idx="1012">
                  <c:v>37.500613999999999</c:v>
                </c:pt>
                <c:pt idx="1013">
                  <c:v>37.485610999999999</c:v>
                </c:pt>
                <c:pt idx="1014">
                  <c:v>37.478068999999998</c:v>
                </c:pt>
                <c:pt idx="1015">
                  <c:v>37.472610000000003</c:v>
                </c:pt>
                <c:pt idx="1016">
                  <c:v>37.481293000000001</c:v>
                </c:pt>
                <c:pt idx="1017">
                  <c:v>37.473759000000001</c:v>
                </c:pt>
                <c:pt idx="1018">
                  <c:v>37.475181999999997</c:v>
                </c:pt>
                <c:pt idx="1019">
                  <c:v>37.489052000000001</c:v>
                </c:pt>
                <c:pt idx="1020">
                  <c:v>37.489586000000003</c:v>
                </c:pt>
                <c:pt idx="1021">
                  <c:v>37.487011000000003</c:v>
                </c:pt>
                <c:pt idx="1022">
                  <c:v>37.485827999999998</c:v>
                </c:pt>
                <c:pt idx="1023">
                  <c:v>37.496913999999997</c:v>
                </c:pt>
                <c:pt idx="1024">
                  <c:v>37.491112000000001</c:v>
                </c:pt>
                <c:pt idx="1025">
                  <c:v>37.482159000000003</c:v>
                </c:pt>
                <c:pt idx="1026">
                  <c:v>37.484558</c:v>
                </c:pt>
                <c:pt idx="1027">
                  <c:v>37.494216999999999</c:v>
                </c:pt>
                <c:pt idx="1028">
                  <c:v>37.485377999999997</c:v>
                </c:pt>
                <c:pt idx="1029">
                  <c:v>37.483989999999999</c:v>
                </c:pt>
                <c:pt idx="1030">
                  <c:v>37.481490999999998</c:v>
                </c:pt>
                <c:pt idx="1031">
                  <c:v>37.477851999999999</c:v>
                </c:pt>
                <c:pt idx="1032">
                  <c:v>37.473613999999998</c:v>
                </c:pt>
                <c:pt idx="1033">
                  <c:v>37.469200000000001</c:v>
                </c:pt>
                <c:pt idx="1034">
                  <c:v>37.462639000000003</c:v>
                </c:pt>
                <c:pt idx="1035">
                  <c:v>37.459952999999999</c:v>
                </c:pt>
                <c:pt idx="1036">
                  <c:v>37.456234000000002</c:v>
                </c:pt>
                <c:pt idx="1037">
                  <c:v>37.455798999999999</c:v>
                </c:pt>
                <c:pt idx="1038">
                  <c:v>37.467506</c:v>
                </c:pt>
                <c:pt idx="1039">
                  <c:v>37.463321999999998</c:v>
                </c:pt>
                <c:pt idx="1040">
                  <c:v>37.470440000000004</c:v>
                </c:pt>
                <c:pt idx="1041">
                  <c:v>37.467689999999997</c:v>
                </c:pt>
                <c:pt idx="1042">
                  <c:v>37.462688</c:v>
                </c:pt>
                <c:pt idx="1043">
                  <c:v>37.471539</c:v>
                </c:pt>
                <c:pt idx="1044">
                  <c:v>37.512988999999997</c:v>
                </c:pt>
                <c:pt idx="1045">
                  <c:v>37.516598000000002</c:v>
                </c:pt>
                <c:pt idx="1046">
                  <c:v>37.471927999999998</c:v>
                </c:pt>
                <c:pt idx="1047">
                  <c:v>37.488556000000003</c:v>
                </c:pt>
                <c:pt idx="1048">
                  <c:v>37.494106000000002</c:v>
                </c:pt>
                <c:pt idx="1049">
                  <c:v>37.490540000000003</c:v>
                </c:pt>
                <c:pt idx="1050">
                  <c:v>37.502319</c:v>
                </c:pt>
                <c:pt idx="1051">
                  <c:v>37.510348999999998</c:v>
                </c:pt>
                <c:pt idx="1052">
                  <c:v>37.487864999999999</c:v>
                </c:pt>
                <c:pt idx="1053">
                  <c:v>37.487309000000003</c:v>
                </c:pt>
                <c:pt idx="1054">
                  <c:v>37.477829</c:v>
                </c:pt>
                <c:pt idx="1055">
                  <c:v>37.469650000000001</c:v>
                </c:pt>
                <c:pt idx="1056">
                  <c:v>37.461578000000003</c:v>
                </c:pt>
                <c:pt idx="1057">
                  <c:v>37.474387999999998</c:v>
                </c:pt>
                <c:pt idx="1058">
                  <c:v>37.514870000000002</c:v>
                </c:pt>
                <c:pt idx="1059">
                  <c:v>37.493617999999998</c:v>
                </c:pt>
                <c:pt idx="1060">
                  <c:v>37.475979000000002</c:v>
                </c:pt>
                <c:pt idx="1061">
                  <c:v>37.477203000000003</c:v>
                </c:pt>
                <c:pt idx="1062">
                  <c:v>37.486525999999998</c:v>
                </c:pt>
                <c:pt idx="1063">
                  <c:v>37.468102000000002</c:v>
                </c:pt>
                <c:pt idx="1064">
                  <c:v>37.458548999999998</c:v>
                </c:pt>
                <c:pt idx="1065">
                  <c:v>37.455620000000003</c:v>
                </c:pt>
                <c:pt idx="1066">
                  <c:v>37.455607999999998</c:v>
                </c:pt>
                <c:pt idx="1067">
                  <c:v>37.464297999999999</c:v>
                </c:pt>
                <c:pt idx="1068">
                  <c:v>37.488242999999997</c:v>
                </c:pt>
                <c:pt idx="1069">
                  <c:v>37.484797999999998</c:v>
                </c:pt>
                <c:pt idx="1070">
                  <c:v>37.475906000000002</c:v>
                </c:pt>
                <c:pt idx="1071">
                  <c:v>37.502411000000002</c:v>
                </c:pt>
                <c:pt idx="1072">
                  <c:v>37.524070999999999</c:v>
                </c:pt>
                <c:pt idx="1073">
                  <c:v>37.505580999999999</c:v>
                </c:pt>
                <c:pt idx="1074">
                  <c:v>37.511516999999998</c:v>
                </c:pt>
                <c:pt idx="1075">
                  <c:v>37.512526999999999</c:v>
                </c:pt>
                <c:pt idx="1076">
                  <c:v>37.520640999999998</c:v>
                </c:pt>
                <c:pt idx="1077">
                  <c:v>37.527121999999999</c:v>
                </c:pt>
                <c:pt idx="1078">
                  <c:v>37.528613999999997</c:v>
                </c:pt>
                <c:pt idx="1079">
                  <c:v>37.529300999999997</c:v>
                </c:pt>
                <c:pt idx="1080">
                  <c:v>37.518901999999997</c:v>
                </c:pt>
                <c:pt idx="1081">
                  <c:v>37.523612999999997</c:v>
                </c:pt>
                <c:pt idx="1082">
                  <c:v>37.517772999999998</c:v>
                </c:pt>
                <c:pt idx="1083">
                  <c:v>37.520580000000002</c:v>
                </c:pt>
                <c:pt idx="1084">
                  <c:v>37.525115999999997</c:v>
                </c:pt>
                <c:pt idx="1085">
                  <c:v>37.521275000000003</c:v>
                </c:pt>
                <c:pt idx="1086">
                  <c:v>37.514248000000002</c:v>
                </c:pt>
                <c:pt idx="1087">
                  <c:v>37.509574999999998</c:v>
                </c:pt>
                <c:pt idx="1088">
                  <c:v>37.515887999999997</c:v>
                </c:pt>
                <c:pt idx="1089">
                  <c:v>37.513576999999998</c:v>
                </c:pt>
                <c:pt idx="1090">
                  <c:v>37.506607000000002</c:v>
                </c:pt>
                <c:pt idx="1091">
                  <c:v>37.491928000000001</c:v>
                </c:pt>
                <c:pt idx="1092">
                  <c:v>37.496116999999998</c:v>
                </c:pt>
                <c:pt idx="1093">
                  <c:v>37.508091</c:v>
                </c:pt>
                <c:pt idx="1094">
                  <c:v>37.502212999999998</c:v>
                </c:pt>
                <c:pt idx="1095">
                  <c:v>37.500439</c:v>
                </c:pt>
                <c:pt idx="1096">
                  <c:v>37.498649999999998</c:v>
                </c:pt>
                <c:pt idx="1097">
                  <c:v>37.502395999999997</c:v>
                </c:pt>
                <c:pt idx="1098">
                  <c:v>37.490551000000004</c:v>
                </c:pt>
                <c:pt idx="1099">
                  <c:v>37.503585999999999</c:v>
                </c:pt>
                <c:pt idx="1100">
                  <c:v>37.502357000000003</c:v>
                </c:pt>
                <c:pt idx="1101">
                  <c:v>37.492198999999999</c:v>
                </c:pt>
                <c:pt idx="1102">
                  <c:v>37.498050999999997</c:v>
                </c:pt>
                <c:pt idx="1103">
                  <c:v>37.485157000000001</c:v>
                </c:pt>
                <c:pt idx="1104">
                  <c:v>37.493758999999997</c:v>
                </c:pt>
                <c:pt idx="1105">
                  <c:v>37.486767</c:v>
                </c:pt>
                <c:pt idx="1106">
                  <c:v>37.494236000000001</c:v>
                </c:pt>
                <c:pt idx="1107">
                  <c:v>37.492077000000002</c:v>
                </c:pt>
                <c:pt idx="1108">
                  <c:v>37.483260999999999</c:v>
                </c:pt>
                <c:pt idx="1109">
                  <c:v>37.477508999999998</c:v>
                </c:pt>
                <c:pt idx="1110">
                  <c:v>37.483311</c:v>
                </c:pt>
                <c:pt idx="1111">
                  <c:v>37.494007000000003</c:v>
                </c:pt>
                <c:pt idx="1112">
                  <c:v>37.465316999999999</c:v>
                </c:pt>
                <c:pt idx="1113">
                  <c:v>37.465060999999999</c:v>
                </c:pt>
                <c:pt idx="1114">
                  <c:v>37.518639</c:v>
                </c:pt>
                <c:pt idx="1115">
                  <c:v>37.507232999999999</c:v>
                </c:pt>
                <c:pt idx="1116">
                  <c:v>37.494822999999997</c:v>
                </c:pt>
                <c:pt idx="1117">
                  <c:v>37.483879000000002</c:v>
                </c:pt>
                <c:pt idx="1118">
                  <c:v>37.517589999999998</c:v>
                </c:pt>
                <c:pt idx="1119">
                  <c:v>37.516810999999997</c:v>
                </c:pt>
                <c:pt idx="1120">
                  <c:v>37.519787000000001</c:v>
                </c:pt>
                <c:pt idx="1121">
                  <c:v>37.509121</c:v>
                </c:pt>
                <c:pt idx="1122">
                  <c:v>37.518070000000002</c:v>
                </c:pt>
                <c:pt idx="1123">
                  <c:v>37.501949000000003</c:v>
                </c:pt>
                <c:pt idx="1124">
                  <c:v>37.481383999999998</c:v>
                </c:pt>
                <c:pt idx="1125">
                  <c:v>37.475605000000002</c:v>
                </c:pt>
                <c:pt idx="1126">
                  <c:v>37.492809000000001</c:v>
                </c:pt>
                <c:pt idx="1127">
                  <c:v>37.526843999999997</c:v>
                </c:pt>
                <c:pt idx="1128">
                  <c:v>37.517634999999999</c:v>
                </c:pt>
                <c:pt idx="1129">
                  <c:v>37.521239999999999</c:v>
                </c:pt>
                <c:pt idx="1130">
                  <c:v>37.523299999999999</c:v>
                </c:pt>
                <c:pt idx="1131">
                  <c:v>37.489342000000001</c:v>
                </c:pt>
                <c:pt idx="1132">
                  <c:v>37.505428000000002</c:v>
                </c:pt>
                <c:pt idx="1133">
                  <c:v>37.496552000000001</c:v>
                </c:pt>
                <c:pt idx="1134">
                  <c:v>37.514747999999997</c:v>
                </c:pt>
                <c:pt idx="1135">
                  <c:v>37.494498999999998</c:v>
                </c:pt>
                <c:pt idx="1136">
                  <c:v>37.489277000000001</c:v>
                </c:pt>
                <c:pt idx="1137">
                  <c:v>37.487349999999999</c:v>
                </c:pt>
                <c:pt idx="1138">
                  <c:v>37.486834999999999</c:v>
                </c:pt>
                <c:pt idx="1139">
                  <c:v>37.501342999999999</c:v>
                </c:pt>
                <c:pt idx="1140">
                  <c:v>37.466327999999997</c:v>
                </c:pt>
                <c:pt idx="1141">
                  <c:v>37.513950000000001</c:v>
                </c:pt>
                <c:pt idx="1142">
                  <c:v>37.472453999999999</c:v>
                </c:pt>
                <c:pt idx="1143">
                  <c:v>37.578381</c:v>
                </c:pt>
                <c:pt idx="1144">
                  <c:v>37.567965999999998</c:v>
                </c:pt>
                <c:pt idx="1145">
                  <c:v>37.539501000000001</c:v>
                </c:pt>
                <c:pt idx="1146">
                  <c:v>37.565658999999997</c:v>
                </c:pt>
                <c:pt idx="1147">
                  <c:v>37.550488000000001</c:v>
                </c:pt>
                <c:pt idx="1148">
                  <c:v>37.538052</c:v>
                </c:pt>
                <c:pt idx="1149">
                  <c:v>37.535221</c:v>
                </c:pt>
                <c:pt idx="1150">
                  <c:v>37.537013999999999</c:v>
                </c:pt>
                <c:pt idx="1151">
                  <c:v>37.545952</c:v>
                </c:pt>
                <c:pt idx="1152">
                  <c:v>37.548222000000003</c:v>
                </c:pt>
                <c:pt idx="1153">
                  <c:v>37.553150000000002</c:v>
                </c:pt>
                <c:pt idx="1154">
                  <c:v>37.551250000000003</c:v>
                </c:pt>
                <c:pt idx="1155">
                  <c:v>37.564610000000002</c:v>
                </c:pt>
                <c:pt idx="1156">
                  <c:v>37.566260999999997</c:v>
                </c:pt>
                <c:pt idx="1157">
                  <c:v>37.562655999999997</c:v>
                </c:pt>
                <c:pt idx="1158">
                  <c:v>37.562607</c:v>
                </c:pt>
                <c:pt idx="1159">
                  <c:v>37.542518999999999</c:v>
                </c:pt>
                <c:pt idx="1160">
                  <c:v>37.543427000000001</c:v>
                </c:pt>
                <c:pt idx="1161">
                  <c:v>37.561245</c:v>
                </c:pt>
              </c:numCache>
            </c:numRef>
          </c:yVal>
          <c:bubbleSize>
            <c:numRef>
              <c:f>'09월 일일 대여량 버블 차트'!$H$2:$H$1163</c:f>
              <c:numCache>
                <c:formatCode>General</c:formatCode>
                <c:ptCount val="1162"/>
                <c:pt idx="0">
                  <c:v>550</c:v>
                </c:pt>
                <c:pt idx="1">
                  <c:v>2289</c:v>
                </c:pt>
                <c:pt idx="2">
                  <c:v>1501</c:v>
                </c:pt>
                <c:pt idx="3">
                  <c:v>1585</c:v>
                </c:pt>
                <c:pt idx="4">
                  <c:v>892</c:v>
                </c:pt>
                <c:pt idx="5">
                  <c:v>2169</c:v>
                </c:pt>
                <c:pt idx="6">
                  <c:v>2027</c:v>
                </c:pt>
                <c:pt idx="7">
                  <c:v>1139</c:v>
                </c:pt>
                <c:pt idx="8">
                  <c:v>1307</c:v>
                </c:pt>
                <c:pt idx="9">
                  <c:v>438</c:v>
                </c:pt>
                <c:pt idx="10">
                  <c:v>1372</c:v>
                </c:pt>
                <c:pt idx="11">
                  <c:v>1403</c:v>
                </c:pt>
                <c:pt idx="12">
                  <c:v>4640</c:v>
                </c:pt>
                <c:pt idx="13">
                  <c:v>1894</c:v>
                </c:pt>
                <c:pt idx="14">
                  <c:v>1407</c:v>
                </c:pt>
                <c:pt idx="15">
                  <c:v>1666</c:v>
                </c:pt>
                <c:pt idx="16">
                  <c:v>1026</c:v>
                </c:pt>
                <c:pt idx="17">
                  <c:v>1174</c:v>
                </c:pt>
                <c:pt idx="18">
                  <c:v>1091</c:v>
                </c:pt>
                <c:pt idx="19">
                  <c:v>718</c:v>
                </c:pt>
                <c:pt idx="20">
                  <c:v>681</c:v>
                </c:pt>
                <c:pt idx="21">
                  <c:v>1194</c:v>
                </c:pt>
                <c:pt idx="22">
                  <c:v>399</c:v>
                </c:pt>
                <c:pt idx="23">
                  <c:v>1478</c:v>
                </c:pt>
                <c:pt idx="24">
                  <c:v>1565</c:v>
                </c:pt>
                <c:pt idx="25">
                  <c:v>2008</c:v>
                </c:pt>
                <c:pt idx="26">
                  <c:v>588</c:v>
                </c:pt>
                <c:pt idx="27">
                  <c:v>1276</c:v>
                </c:pt>
                <c:pt idx="28">
                  <c:v>1083</c:v>
                </c:pt>
                <c:pt idx="29">
                  <c:v>1160</c:v>
                </c:pt>
                <c:pt idx="30">
                  <c:v>792</c:v>
                </c:pt>
                <c:pt idx="31">
                  <c:v>1049</c:v>
                </c:pt>
                <c:pt idx="32">
                  <c:v>750</c:v>
                </c:pt>
                <c:pt idx="33">
                  <c:v>617</c:v>
                </c:pt>
                <c:pt idx="34">
                  <c:v>401</c:v>
                </c:pt>
                <c:pt idx="35">
                  <c:v>531</c:v>
                </c:pt>
                <c:pt idx="36">
                  <c:v>813</c:v>
                </c:pt>
                <c:pt idx="37">
                  <c:v>583</c:v>
                </c:pt>
                <c:pt idx="38">
                  <c:v>691</c:v>
                </c:pt>
                <c:pt idx="39">
                  <c:v>900</c:v>
                </c:pt>
                <c:pt idx="40">
                  <c:v>845</c:v>
                </c:pt>
                <c:pt idx="41">
                  <c:v>952</c:v>
                </c:pt>
                <c:pt idx="42">
                  <c:v>2183</c:v>
                </c:pt>
                <c:pt idx="43">
                  <c:v>897</c:v>
                </c:pt>
                <c:pt idx="44">
                  <c:v>1521</c:v>
                </c:pt>
                <c:pt idx="45">
                  <c:v>1302</c:v>
                </c:pt>
                <c:pt idx="46">
                  <c:v>988</c:v>
                </c:pt>
                <c:pt idx="47">
                  <c:v>1191</c:v>
                </c:pt>
                <c:pt idx="48">
                  <c:v>977</c:v>
                </c:pt>
                <c:pt idx="49">
                  <c:v>2432</c:v>
                </c:pt>
                <c:pt idx="50">
                  <c:v>1533</c:v>
                </c:pt>
                <c:pt idx="51">
                  <c:v>1398</c:v>
                </c:pt>
                <c:pt idx="52">
                  <c:v>965</c:v>
                </c:pt>
                <c:pt idx="53">
                  <c:v>1017</c:v>
                </c:pt>
                <c:pt idx="54">
                  <c:v>1094</c:v>
                </c:pt>
                <c:pt idx="55">
                  <c:v>701</c:v>
                </c:pt>
                <c:pt idx="56">
                  <c:v>717</c:v>
                </c:pt>
                <c:pt idx="57">
                  <c:v>715</c:v>
                </c:pt>
                <c:pt idx="58">
                  <c:v>464</c:v>
                </c:pt>
                <c:pt idx="59">
                  <c:v>866</c:v>
                </c:pt>
                <c:pt idx="60">
                  <c:v>434</c:v>
                </c:pt>
                <c:pt idx="61">
                  <c:v>492</c:v>
                </c:pt>
                <c:pt idx="62">
                  <c:v>933</c:v>
                </c:pt>
                <c:pt idx="63">
                  <c:v>1099</c:v>
                </c:pt>
                <c:pt idx="64">
                  <c:v>450</c:v>
                </c:pt>
                <c:pt idx="65">
                  <c:v>425</c:v>
                </c:pt>
                <c:pt idx="66">
                  <c:v>372</c:v>
                </c:pt>
                <c:pt idx="67">
                  <c:v>835</c:v>
                </c:pt>
                <c:pt idx="68">
                  <c:v>684</c:v>
                </c:pt>
                <c:pt idx="69">
                  <c:v>999</c:v>
                </c:pt>
                <c:pt idx="70">
                  <c:v>116</c:v>
                </c:pt>
                <c:pt idx="71">
                  <c:v>1554</c:v>
                </c:pt>
                <c:pt idx="72">
                  <c:v>1252</c:v>
                </c:pt>
                <c:pt idx="73">
                  <c:v>296</c:v>
                </c:pt>
                <c:pt idx="74">
                  <c:v>525</c:v>
                </c:pt>
                <c:pt idx="75">
                  <c:v>1143</c:v>
                </c:pt>
                <c:pt idx="76">
                  <c:v>691</c:v>
                </c:pt>
                <c:pt idx="77">
                  <c:v>198</c:v>
                </c:pt>
                <c:pt idx="78">
                  <c:v>947</c:v>
                </c:pt>
                <c:pt idx="79">
                  <c:v>2010</c:v>
                </c:pt>
                <c:pt idx="80">
                  <c:v>1165</c:v>
                </c:pt>
                <c:pt idx="81">
                  <c:v>1025</c:v>
                </c:pt>
                <c:pt idx="82">
                  <c:v>897</c:v>
                </c:pt>
                <c:pt idx="83">
                  <c:v>628</c:v>
                </c:pt>
                <c:pt idx="84">
                  <c:v>594</c:v>
                </c:pt>
                <c:pt idx="85">
                  <c:v>586</c:v>
                </c:pt>
                <c:pt idx="86">
                  <c:v>1204</c:v>
                </c:pt>
                <c:pt idx="87">
                  <c:v>589</c:v>
                </c:pt>
                <c:pt idx="88">
                  <c:v>490</c:v>
                </c:pt>
                <c:pt idx="89">
                  <c:v>616</c:v>
                </c:pt>
                <c:pt idx="90">
                  <c:v>519</c:v>
                </c:pt>
                <c:pt idx="91">
                  <c:v>639</c:v>
                </c:pt>
                <c:pt idx="92">
                  <c:v>1093</c:v>
                </c:pt>
                <c:pt idx="93">
                  <c:v>1556</c:v>
                </c:pt>
                <c:pt idx="94">
                  <c:v>940</c:v>
                </c:pt>
                <c:pt idx="95">
                  <c:v>864</c:v>
                </c:pt>
                <c:pt idx="96">
                  <c:v>1024</c:v>
                </c:pt>
                <c:pt idx="97">
                  <c:v>1233</c:v>
                </c:pt>
                <c:pt idx="98">
                  <c:v>3677</c:v>
                </c:pt>
                <c:pt idx="99">
                  <c:v>1151</c:v>
                </c:pt>
                <c:pt idx="100">
                  <c:v>1501</c:v>
                </c:pt>
                <c:pt idx="101">
                  <c:v>1847</c:v>
                </c:pt>
                <c:pt idx="102">
                  <c:v>1603</c:v>
                </c:pt>
                <c:pt idx="103">
                  <c:v>1536</c:v>
                </c:pt>
                <c:pt idx="104">
                  <c:v>1031</c:v>
                </c:pt>
                <c:pt idx="105">
                  <c:v>735</c:v>
                </c:pt>
                <c:pt idx="106">
                  <c:v>1403</c:v>
                </c:pt>
                <c:pt idx="107">
                  <c:v>1049</c:v>
                </c:pt>
                <c:pt idx="108">
                  <c:v>735</c:v>
                </c:pt>
                <c:pt idx="109">
                  <c:v>727</c:v>
                </c:pt>
                <c:pt idx="110">
                  <c:v>915</c:v>
                </c:pt>
                <c:pt idx="111">
                  <c:v>1351</c:v>
                </c:pt>
                <c:pt idx="112">
                  <c:v>2003</c:v>
                </c:pt>
                <c:pt idx="113">
                  <c:v>1352</c:v>
                </c:pt>
                <c:pt idx="114">
                  <c:v>1400</c:v>
                </c:pt>
                <c:pt idx="115">
                  <c:v>798</c:v>
                </c:pt>
                <c:pt idx="116">
                  <c:v>1172</c:v>
                </c:pt>
                <c:pt idx="117">
                  <c:v>597</c:v>
                </c:pt>
                <c:pt idx="118">
                  <c:v>1430</c:v>
                </c:pt>
                <c:pt idx="119">
                  <c:v>833</c:v>
                </c:pt>
                <c:pt idx="120">
                  <c:v>1731</c:v>
                </c:pt>
                <c:pt idx="121">
                  <c:v>478</c:v>
                </c:pt>
                <c:pt idx="122">
                  <c:v>1467</c:v>
                </c:pt>
                <c:pt idx="123">
                  <c:v>196</c:v>
                </c:pt>
                <c:pt idx="124">
                  <c:v>334</c:v>
                </c:pt>
                <c:pt idx="125">
                  <c:v>382</c:v>
                </c:pt>
                <c:pt idx="126">
                  <c:v>683</c:v>
                </c:pt>
                <c:pt idx="127">
                  <c:v>359</c:v>
                </c:pt>
                <c:pt idx="128">
                  <c:v>1383</c:v>
                </c:pt>
                <c:pt idx="129">
                  <c:v>1190</c:v>
                </c:pt>
                <c:pt idx="130">
                  <c:v>832</c:v>
                </c:pt>
                <c:pt idx="131">
                  <c:v>469</c:v>
                </c:pt>
                <c:pt idx="132">
                  <c:v>599</c:v>
                </c:pt>
                <c:pt idx="133">
                  <c:v>880</c:v>
                </c:pt>
                <c:pt idx="134">
                  <c:v>1588</c:v>
                </c:pt>
                <c:pt idx="135">
                  <c:v>1278</c:v>
                </c:pt>
                <c:pt idx="136">
                  <c:v>2490</c:v>
                </c:pt>
                <c:pt idx="137">
                  <c:v>937</c:v>
                </c:pt>
                <c:pt idx="138">
                  <c:v>565</c:v>
                </c:pt>
                <c:pt idx="139">
                  <c:v>508</c:v>
                </c:pt>
                <c:pt idx="140">
                  <c:v>590</c:v>
                </c:pt>
                <c:pt idx="141">
                  <c:v>717</c:v>
                </c:pt>
                <c:pt idx="142">
                  <c:v>671</c:v>
                </c:pt>
                <c:pt idx="143">
                  <c:v>188</c:v>
                </c:pt>
                <c:pt idx="144">
                  <c:v>381</c:v>
                </c:pt>
                <c:pt idx="145">
                  <c:v>433</c:v>
                </c:pt>
                <c:pt idx="146">
                  <c:v>1155</c:v>
                </c:pt>
                <c:pt idx="147">
                  <c:v>1227</c:v>
                </c:pt>
                <c:pt idx="148">
                  <c:v>2315</c:v>
                </c:pt>
                <c:pt idx="149">
                  <c:v>1173</c:v>
                </c:pt>
                <c:pt idx="150">
                  <c:v>918</c:v>
                </c:pt>
                <c:pt idx="151">
                  <c:v>628</c:v>
                </c:pt>
                <c:pt idx="152">
                  <c:v>493</c:v>
                </c:pt>
                <c:pt idx="153">
                  <c:v>1282</c:v>
                </c:pt>
                <c:pt idx="154">
                  <c:v>817</c:v>
                </c:pt>
                <c:pt idx="155">
                  <c:v>747</c:v>
                </c:pt>
                <c:pt idx="156">
                  <c:v>430</c:v>
                </c:pt>
                <c:pt idx="157">
                  <c:v>547</c:v>
                </c:pt>
                <c:pt idx="158">
                  <c:v>1410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1339</c:v>
                </c:pt>
                <c:pt idx="166">
                  <c:v>1572</c:v>
                </c:pt>
                <c:pt idx="167">
                  <c:v>1841</c:v>
                </c:pt>
                <c:pt idx="168">
                  <c:v>1480</c:v>
                </c:pt>
                <c:pt idx="169">
                  <c:v>934</c:v>
                </c:pt>
                <c:pt idx="170">
                  <c:v>1202</c:v>
                </c:pt>
                <c:pt idx="171">
                  <c:v>1106</c:v>
                </c:pt>
                <c:pt idx="172">
                  <c:v>1075</c:v>
                </c:pt>
                <c:pt idx="173">
                  <c:v>711</c:v>
                </c:pt>
                <c:pt idx="174">
                  <c:v>1112</c:v>
                </c:pt>
                <c:pt idx="175">
                  <c:v>878</c:v>
                </c:pt>
                <c:pt idx="176">
                  <c:v>1999</c:v>
                </c:pt>
                <c:pt idx="177">
                  <c:v>1371</c:v>
                </c:pt>
                <c:pt idx="178">
                  <c:v>571</c:v>
                </c:pt>
                <c:pt idx="179">
                  <c:v>1332</c:v>
                </c:pt>
                <c:pt idx="180">
                  <c:v>1698</c:v>
                </c:pt>
                <c:pt idx="181">
                  <c:v>565</c:v>
                </c:pt>
                <c:pt idx="182">
                  <c:v>1188</c:v>
                </c:pt>
                <c:pt idx="183">
                  <c:v>1034</c:v>
                </c:pt>
                <c:pt idx="184">
                  <c:v>648</c:v>
                </c:pt>
                <c:pt idx="185">
                  <c:v>871</c:v>
                </c:pt>
                <c:pt idx="186">
                  <c:v>1342</c:v>
                </c:pt>
                <c:pt idx="187">
                  <c:v>1246</c:v>
                </c:pt>
                <c:pt idx="188">
                  <c:v>1237</c:v>
                </c:pt>
                <c:pt idx="189">
                  <c:v>1243</c:v>
                </c:pt>
                <c:pt idx="190">
                  <c:v>1013</c:v>
                </c:pt>
                <c:pt idx="191">
                  <c:v>843</c:v>
                </c:pt>
                <c:pt idx="192">
                  <c:v>479</c:v>
                </c:pt>
                <c:pt idx="193">
                  <c:v>1665</c:v>
                </c:pt>
                <c:pt idx="194">
                  <c:v>999</c:v>
                </c:pt>
                <c:pt idx="195">
                  <c:v>774</c:v>
                </c:pt>
                <c:pt idx="196">
                  <c:v>446</c:v>
                </c:pt>
                <c:pt idx="197">
                  <c:v>1212</c:v>
                </c:pt>
                <c:pt idx="198">
                  <c:v>1376</c:v>
                </c:pt>
                <c:pt idx="199">
                  <c:v>1621</c:v>
                </c:pt>
                <c:pt idx="200">
                  <c:v>1089</c:v>
                </c:pt>
                <c:pt idx="201">
                  <c:v>1816</c:v>
                </c:pt>
                <c:pt idx="202">
                  <c:v>565</c:v>
                </c:pt>
                <c:pt idx="203">
                  <c:v>1382</c:v>
                </c:pt>
                <c:pt idx="204">
                  <c:v>988</c:v>
                </c:pt>
                <c:pt idx="205">
                  <c:v>1675</c:v>
                </c:pt>
                <c:pt idx="206">
                  <c:v>1073</c:v>
                </c:pt>
                <c:pt idx="207">
                  <c:v>760</c:v>
                </c:pt>
                <c:pt idx="208">
                  <c:v>912</c:v>
                </c:pt>
                <c:pt idx="209">
                  <c:v>1110</c:v>
                </c:pt>
                <c:pt idx="210">
                  <c:v>367</c:v>
                </c:pt>
                <c:pt idx="211">
                  <c:v>774</c:v>
                </c:pt>
                <c:pt idx="212">
                  <c:v>951</c:v>
                </c:pt>
                <c:pt idx="213">
                  <c:v>1139</c:v>
                </c:pt>
                <c:pt idx="214">
                  <c:v>1318</c:v>
                </c:pt>
                <c:pt idx="215">
                  <c:v>2558</c:v>
                </c:pt>
                <c:pt idx="216">
                  <c:v>1288</c:v>
                </c:pt>
                <c:pt idx="217">
                  <c:v>1459</c:v>
                </c:pt>
                <c:pt idx="218">
                  <c:v>922</c:v>
                </c:pt>
                <c:pt idx="219">
                  <c:v>972</c:v>
                </c:pt>
                <c:pt idx="220">
                  <c:v>628</c:v>
                </c:pt>
                <c:pt idx="221">
                  <c:v>693</c:v>
                </c:pt>
                <c:pt idx="222">
                  <c:v>765</c:v>
                </c:pt>
                <c:pt idx="223">
                  <c:v>962</c:v>
                </c:pt>
                <c:pt idx="224">
                  <c:v>782</c:v>
                </c:pt>
                <c:pt idx="225">
                  <c:v>562</c:v>
                </c:pt>
                <c:pt idx="226">
                  <c:v>582</c:v>
                </c:pt>
                <c:pt idx="227">
                  <c:v>109</c:v>
                </c:pt>
                <c:pt idx="228">
                  <c:v>670</c:v>
                </c:pt>
                <c:pt idx="229">
                  <c:v>739</c:v>
                </c:pt>
                <c:pt idx="230">
                  <c:v>412</c:v>
                </c:pt>
                <c:pt idx="231">
                  <c:v>1099</c:v>
                </c:pt>
                <c:pt idx="232">
                  <c:v>512</c:v>
                </c:pt>
                <c:pt idx="233">
                  <c:v>441</c:v>
                </c:pt>
                <c:pt idx="234">
                  <c:v>171</c:v>
                </c:pt>
                <c:pt idx="235">
                  <c:v>390</c:v>
                </c:pt>
                <c:pt idx="236">
                  <c:v>1279</c:v>
                </c:pt>
                <c:pt idx="237">
                  <c:v>402</c:v>
                </c:pt>
                <c:pt idx="238">
                  <c:v>1341</c:v>
                </c:pt>
                <c:pt idx="239">
                  <c:v>756</c:v>
                </c:pt>
                <c:pt idx="240">
                  <c:v>446</c:v>
                </c:pt>
                <c:pt idx="241">
                  <c:v>635</c:v>
                </c:pt>
                <c:pt idx="242">
                  <c:v>536</c:v>
                </c:pt>
                <c:pt idx="243">
                  <c:v>669</c:v>
                </c:pt>
                <c:pt idx="244">
                  <c:v>380</c:v>
                </c:pt>
                <c:pt idx="245">
                  <c:v>809</c:v>
                </c:pt>
                <c:pt idx="246">
                  <c:v>564</c:v>
                </c:pt>
                <c:pt idx="247">
                  <c:v>783</c:v>
                </c:pt>
                <c:pt idx="248">
                  <c:v>631</c:v>
                </c:pt>
                <c:pt idx="249">
                  <c:v>642</c:v>
                </c:pt>
                <c:pt idx="250">
                  <c:v>426</c:v>
                </c:pt>
                <c:pt idx="251">
                  <c:v>667</c:v>
                </c:pt>
                <c:pt idx="252">
                  <c:v>1100</c:v>
                </c:pt>
                <c:pt idx="253">
                  <c:v>1963</c:v>
                </c:pt>
                <c:pt idx="254">
                  <c:v>380</c:v>
                </c:pt>
                <c:pt idx="255">
                  <c:v>920</c:v>
                </c:pt>
                <c:pt idx="256">
                  <c:v>1322</c:v>
                </c:pt>
                <c:pt idx="257">
                  <c:v>608</c:v>
                </c:pt>
                <c:pt idx="258">
                  <c:v>695</c:v>
                </c:pt>
                <c:pt idx="259">
                  <c:v>1909</c:v>
                </c:pt>
                <c:pt idx="260">
                  <c:v>819</c:v>
                </c:pt>
                <c:pt idx="261">
                  <c:v>1576</c:v>
                </c:pt>
                <c:pt idx="262">
                  <c:v>1391</c:v>
                </c:pt>
                <c:pt idx="263">
                  <c:v>1816</c:v>
                </c:pt>
                <c:pt idx="264">
                  <c:v>435</c:v>
                </c:pt>
                <c:pt idx="265">
                  <c:v>1861</c:v>
                </c:pt>
                <c:pt idx="266">
                  <c:v>241</c:v>
                </c:pt>
                <c:pt idx="267">
                  <c:v>0</c:v>
                </c:pt>
                <c:pt idx="268">
                  <c:v>474</c:v>
                </c:pt>
                <c:pt idx="269">
                  <c:v>207</c:v>
                </c:pt>
                <c:pt idx="270">
                  <c:v>221</c:v>
                </c:pt>
                <c:pt idx="271">
                  <c:v>327</c:v>
                </c:pt>
                <c:pt idx="272">
                  <c:v>132</c:v>
                </c:pt>
                <c:pt idx="273">
                  <c:v>1650</c:v>
                </c:pt>
                <c:pt idx="274">
                  <c:v>2159</c:v>
                </c:pt>
                <c:pt idx="275">
                  <c:v>2515</c:v>
                </c:pt>
                <c:pt idx="276">
                  <c:v>1205</c:v>
                </c:pt>
                <c:pt idx="277">
                  <c:v>1257</c:v>
                </c:pt>
                <c:pt idx="278">
                  <c:v>1631</c:v>
                </c:pt>
                <c:pt idx="279">
                  <c:v>395</c:v>
                </c:pt>
                <c:pt idx="280">
                  <c:v>707</c:v>
                </c:pt>
                <c:pt idx="281">
                  <c:v>710</c:v>
                </c:pt>
                <c:pt idx="282">
                  <c:v>1737</c:v>
                </c:pt>
                <c:pt idx="283">
                  <c:v>541</c:v>
                </c:pt>
                <c:pt idx="284">
                  <c:v>1165</c:v>
                </c:pt>
                <c:pt idx="285">
                  <c:v>1588</c:v>
                </c:pt>
                <c:pt idx="286">
                  <c:v>938</c:v>
                </c:pt>
                <c:pt idx="287">
                  <c:v>1584</c:v>
                </c:pt>
                <c:pt idx="288">
                  <c:v>593</c:v>
                </c:pt>
                <c:pt idx="289">
                  <c:v>1241</c:v>
                </c:pt>
                <c:pt idx="290">
                  <c:v>562</c:v>
                </c:pt>
                <c:pt idx="291">
                  <c:v>715</c:v>
                </c:pt>
                <c:pt idx="292">
                  <c:v>892</c:v>
                </c:pt>
                <c:pt idx="293">
                  <c:v>1147</c:v>
                </c:pt>
                <c:pt idx="294">
                  <c:v>171</c:v>
                </c:pt>
                <c:pt idx="295">
                  <c:v>118</c:v>
                </c:pt>
                <c:pt idx="296">
                  <c:v>213</c:v>
                </c:pt>
                <c:pt idx="297">
                  <c:v>1728</c:v>
                </c:pt>
                <c:pt idx="298">
                  <c:v>786</c:v>
                </c:pt>
                <c:pt idx="299">
                  <c:v>1223</c:v>
                </c:pt>
                <c:pt idx="300">
                  <c:v>729</c:v>
                </c:pt>
                <c:pt idx="301">
                  <c:v>197</c:v>
                </c:pt>
                <c:pt idx="302">
                  <c:v>233</c:v>
                </c:pt>
                <c:pt idx="303">
                  <c:v>709</c:v>
                </c:pt>
                <c:pt idx="304">
                  <c:v>531</c:v>
                </c:pt>
                <c:pt idx="305">
                  <c:v>1009</c:v>
                </c:pt>
                <c:pt idx="306">
                  <c:v>789</c:v>
                </c:pt>
                <c:pt idx="307">
                  <c:v>884</c:v>
                </c:pt>
                <c:pt idx="308">
                  <c:v>2547</c:v>
                </c:pt>
                <c:pt idx="309">
                  <c:v>647</c:v>
                </c:pt>
                <c:pt idx="310">
                  <c:v>620</c:v>
                </c:pt>
                <c:pt idx="311">
                  <c:v>316</c:v>
                </c:pt>
                <c:pt idx="312">
                  <c:v>872</c:v>
                </c:pt>
                <c:pt idx="313">
                  <c:v>1142</c:v>
                </c:pt>
                <c:pt idx="314">
                  <c:v>953</c:v>
                </c:pt>
                <c:pt idx="315">
                  <c:v>878</c:v>
                </c:pt>
                <c:pt idx="316">
                  <c:v>910</c:v>
                </c:pt>
                <c:pt idx="317">
                  <c:v>361</c:v>
                </c:pt>
                <c:pt idx="318">
                  <c:v>555</c:v>
                </c:pt>
                <c:pt idx="319">
                  <c:v>349</c:v>
                </c:pt>
                <c:pt idx="320">
                  <c:v>196</c:v>
                </c:pt>
                <c:pt idx="321">
                  <c:v>832</c:v>
                </c:pt>
                <c:pt idx="322">
                  <c:v>1000</c:v>
                </c:pt>
                <c:pt idx="323">
                  <c:v>1235</c:v>
                </c:pt>
                <c:pt idx="324">
                  <c:v>822</c:v>
                </c:pt>
                <c:pt idx="325">
                  <c:v>968</c:v>
                </c:pt>
                <c:pt idx="326">
                  <c:v>766</c:v>
                </c:pt>
                <c:pt idx="327">
                  <c:v>1331</c:v>
                </c:pt>
                <c:pt idx="328">
                  <c:v>122</c:v>
                </c:pt>
                <c:pt idx="329">
                  <c:v>1545</c:v>
                </c:pt>
                <c:pt idx="330">
                  <c:v>1478</c:v>
                </c:pt>
                <c:pt idx="331">
                  <c:v>1728</c:v>
                </c:pt>
                <c:pt idx="332">
                  <c:v>364</c:v>
                </c:pt>
                <c:pt idx="333">
                  <c:v>1347</c:v>
                </c:pt>
                <c:pt idx="334">
                  <c:v>395</c:v>
                </c:pt>
                <c:pt idx="335">
                  <c:v>1538</c:v>
                </c:pt>
                <c:pt idx="336">
                  <c:v>931</c:v>
                </c:pt>
                <c:pt idx="337">
                  <c:v>153</c:v>
                </c:pt>
                <c:pt idx="338">
                  <c:v>462</c:v>
                </c:pt>
                <c:pt idx="339">
                  <c:v>821</c:v>
                </c:pt>
                <c:pt idx="340">
                  <c:v>1080</c:v>
                </c:pt>
                <c:pt idx="341">
                  <c:v>764</c:v>
                </c:pt>
                <c:pt idx="342">
                  <c:v>200</c:v>
                </c:pt>
                <c:pt idx="343">
                  <c:v>671</c:v>
                </c:pt>
                <c:pt idx="344">
                  <c:v>628</c:v>
                </c:pt>
                <c:pt idx="345">
                  <c:v>1603</c:v>
                </c:pt>
                <c:pt idx="346">
                  <c:v>1541</c:v>
                </c:pt>
                <c:pt idx="347">
                  <c:v>1068</c:v>
                </c:pt>
                <c:pt idx="348">
                  <c:v>421</c:v>
                </c:pt>
                <c:pt idx="349">
                  <c:v>622</c:v>
                </c:pt>
                <c:pt idx="350">
                  <c:v>787</c:v>
                </c:pt>
                <c:pt idx="351">
                  <c:v>500</c:v>
                </c:pt>
                <c:pt idx="352">
                  <c:v>520</c:v>
                </c:pt>
                <c:pt idx="353">
                  <c:v>119</c:v>
                </c:pt>
                <c:pt idx="354">
                  <c:v>1004</c:v>
                </c:pt>
                <c:pt idx="355">
                  <c:v>0</c:v>
                </c:pt>
                <c:pt idx="356">
                  <c:v>290</c:v>
                </c:pt>
                <c:pt idx="357">
                  <c:v>740</c:v>
                </c:pt>
                <c:pt idx="358">
                  <c:v>526</c:v>
                </c:pt>
                <c:pt idx="359">
                  <c:v>1172</c:v>
                </c:pt>
                <c:pt idx="360">
                  <c:v>290</c:v>
                </c:pt>
                <c:pt idx="361">
                  <c:v>634</c:v>
                </c:pt>
                <c:pt idx="362">
                  <c:v>197</c:v>
                </c:pt>
                <c:pt idx="363">
                  <c:v>455</c:v>
                </c:pt>
                <c:pt idx="364">
                  <c:v>354</c:v>
                </c:pt>
                <c:pt idx="365">
                  <c:v>933</c:v>
                </c:pt>
                <c:pt idx="366">
                  <c:v>453</c:v>
                </c:pt>
                <c:pt idx="367">
                  <c:v>661</c:v>
                </c:pt>
                <c:pt idx="368">
                  <c:v>960</c:v>
                </c:pt>
                <c:pt idx="369">
                  <c:v>1556</c:v>
                </c:pt>
                <c:pt idx="370">
                  <c:v>757</c:v>
                </c:pt>
                <c:pt idx="371">
                  <c:v>1525</c:v>
                </c:pt>
                <c:pt idx="372">
                  <c:v>607</c:v>
                </c:pt>
                <c:pt idx="373">
                  <c:v>372</c:v>
                </c:pt>
                <c:pt idx="374">
                  <c:v>635</c:v>
                </c:pt>
                <c:pt idx="375">
                  <c:v>759</c:v>
                </c:pt>
                <c:pt idx="376">
                  <c:v>978</c:v>
                </c:pt>
                <c:pt idx="377">
                  <c:v>762</c:v>
                </c:pt>
                <c:pt idx="378">
                  <c:v>478</c:v>
                </c:pt>
                <c:pt idx="379">
                  <c:v>505</c:v>
                </c:pt>
                <c:pt idx="380">
                  <c:v>159</c:v>
                </c:pt>
                <c:pt idx="381">
                  <c:v>1217</c:v>
                </c:pt>
                <c:pt idx="382">
                  <c:v>1164</c:v>
                </c:pt>
                <c:pt idx="383">
                  <c:v>1238</c:v>
                </c:pt>
                <c:pt idx="384">
                  <c:v>1852</c:v>
                </c:pt>
                <c:pt idx="385">
                  <c:v>1046</c:v>
                </c:pt>
                <c:pt idx="386">
                  <c:v>427</c:v>
                </c:pt>
                <c:pt idx="387">
                  <c:v>491</c:v>
                </c:pt>
                <c:pt idx="388">
                  <c:v>648</c:v>
                </c:pt>
                <c:pt idx="389">
                  <c:v>1210</c:v>
                </c:pt>
                <c:pt idx="390">
                  <c:v>472</c:v>
                </c:pt>
                <c:pt idx="391">
                  <c:v>1232</c:v>
                </c:pt>
                <c:pt idx="392">
                  <c:v>602</c:v>
                </c:pt>
                <c:pt idx="393">
                  <c:v>582</c:v>
                </c:pt>
                <c:pt idx="394">
                  <c:v>0</c:v>
                </c:pt>
                <c:pt idx="395">
                  <c:v>0</c:v>
                </c:pt>
                <c:pt idx="396">
                  <c:v>917</c:v>
                </c:pt>
                <c:pt idx="397">
                  <c:v>258</c:v>
                </c:pt>
                <c:pt idx="398">
                  <c:v>372</c:v>
                </c:pt>
                <c:pt idx="399">
                  <c:v>2080</c:v>
                </c:pt>
                <c:pt idx="400">
                  <c:v>772</c:v>
                </c:pt>
                <c:pt idx="401">
                  <c:v>439</c:v>
                </c:pt>
                <c:pt idx="402">
                  <c:v>295</c:v>
                </c:pt>
                <c:pt idx="403">
                  <c:v>651</c:v>
                </c:pt>
                <c:pt idx="404">
                  <c:v>168</c:v>
                </c:pt>
                <c:pt idx="405">
                  <c:v>225</c:v>
                </c:pt>
                <c:pt idx="406">
                  <c:v>158</c:v>
                </c:pt>
                <c:pt idx="407">
                  <c:v>197</c:v>
                </c:pt>
                <c:pt idx="408">
                  <c:v>205</c:v>
                </c:pt>
                <c:pt idx="409">
                  <c:v>187</c:v>
                </c:pt>
                <c:pt idx="410">
                  <c:v>917</c:v>
                </c:pt>
                <c:pt idx="411">
                  <c:v>446</c:v>
                </c:pt>
                <c:pt idx="412">
                  <c:v>256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884</c:v>
                </c:pt>
                <c:pt idx="434">
                  <c:v>302</c:v>
                </c:pt>
                <c:pt idx="435">
                  <c:v>225</c:v>
                </c:pt>
                <c:pt idx="436">
                  <c:v>731</c:v>
                </c:pt>
                <c:pt idx="437">
                  <c:v>668</c:v>
                </c:pt>
                <c:pt idx="438">
                  <c:v>589</c:v>
                </c:pt>
                <c:pt idx="439">
                  <c:v>195</c:v>
                </c:pt>
                <c:pt idx="440">
                  <c:v>934</c:v>
                </c:pt>
                <c:pt idx="441">
                  <c:v>341</c:v>
                </c:pt>
                <c:pt idx="442">
                  <c:v>772</c:v>
                </c:pt>
                <c:pt idx="443">
                  <c:v>344</c:v>
                </c:pt>
                <c:pt idx="444">
                  <c:v>643</c:v>
                </c:pt>
                <c:pt idx="445">
                  <c:v>491</c:v>
                </c:pt>
                <c:pt idx="446">
                  <c:v>1721</c:v>
                </c:pt>
                <c:pt idx="447">
                  <c:v>429</c:v>
                </c:pt>
                <c:pt idx="448">
                  <c:v>1096</c:v>
                </c:pt>
                <c:pt idx="449">
                  <c:v>928</c:v>
                </c:pt>
                <c:pt idx="450">
                  <c:v>762</c:v>
                </c:pt>
                <c:pt idx="451">
                  <c:v>514</c:v>
                </c:pt>
                <c:pt idx="452">
                  <c:v>329</c:v>
                </c:pt>
                <c:pt idx="453">
                  <c:v>1209</c:v>
                </c:pt>
                <c:pt idx="454">
                  <c:v>801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684</c:v>
                </c:pt>
                <c:pt idx="463">
                  <c:v>923</c:v>
                </c:pt>
                <c:pt idx="464">
                  <c:v>223</c:v>
                </c:pt>
                <c:pt idx="465">
                  <c:v>432</c:v>
                </c:pt>
                <c:pt idx="466">
                  <c:v>540</c:v>
                </c:pt>
                <c:pt idx="467">
                  <c:v>906</c:v>
                </c:pt>
                <c:pt idx="468">
                  <c:v>1392</c:v>
                </c:pt>
                <c:pt idx="469">
                  <c:v>2214</c:v>
                </c:pt>
                <c:pt idx="470">
                  <c:v>609</c:v>
                </c:pt>
                <c:pt idx="471">
                  <c:v>375</c:v>
                </c:pt>
                <c:pt idx="472">
                  <c:v>907</c:v>
                </c:pt>
                <c:pt idx="473">
                  <c:v>880</c:v>
                </c:pt>
                <c:pt idx="474">
                  <c:v>1477</c:v>
                </c:pt>
                <c:pt idx="475">
                  <c:v>1444</c:v>
                </c:pt>
                <c:pt idx="476">
                  <c:v>662</c:v>
                </c:pt>
                <c:pt idx="477">
                  <c:v>676</c:v>
                </c:pt>
                <c:pt idx="478">
                  <c:v>659</c:v>
                </c:pt>
                <c:pt idx="479">
                  <c:v>314</c:v>
                </c:pt>
                <c:pt idx="480">
                  <c:v>310</c:v>
                </c:pt>
                <c:pt idx="481">
                  <c:v>394</c:v>
                </c:pt>
                <c:pt idx="482">
                  <c:v>379</c:v>
                </c:pt>
                <c:pt idx="483">
                  <c:v>165</c:v>
                </c:pt>
                <c:pt idx="484">
                  <c:v>409</c:v>
                </c:pt>
                <c:pt idx="485">
                  <c:v>792</c:v>
                </c:pt>
                <c:pt idx="486">
                  <c:v>319</c:v>
                </c:pt>
                <c:pt idx="487">
                  <c:v>143</c:v>
                </c:pt>
                <c:pt idx="488">
                  <c:v>354</c:v>
                </c:pt>
                <c:pt idx="489">
                  <c:v>993</c:v>
                </c:pt>
                <c:pt idx="490">
                  <c:v>620</c:v>
                </c:pt>
                <c:pt idx="491">
                  <c:v>674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922</c:v>
                </c:pt>
                <c:pt idx="509">
                  <c:v>351</c:v>
                </c:pt>
                <c:pt idx="510">
                  <c:v>319</c:v>
                </c:pt>
                <c:pt idx="511">
                  <c:v>354</c:v>
                </c:pt>
                <c:pt idx="512">
                  <c:v>382</c:v>
                </c:pt>
                <c:pt idx="513">
                  <c:v>41</c:v>
                </c:pt>
                <c:pt idx="514">
                  <c:v>491</c:v>
                </c:pt>
                <c:pt idx="515">
                  <c:v>0</c:v>
                </c:pt>
                <c:pt idx="516">
                  <c:v>624</c:v>
                </c:pt>
                <c:pt idx="517">
                  <c:v>735</c:v>
                </c:pt>
                <c:pt idx="518">
                  <c:v>894</c:v>
                </c:pt>
                <c:pt idx="519">
                  <c:v>731</c:v>
                </c:pt>
                <c:pt idx="520">
                  <c:v>355</c:v>
                </c:pt>
                <c:pt idx="521">
                  <c:v>270</c:v>
                </c:pt>
                <c:pt idx="522">
                  <c:v>121</c:v>
                </c:pt>
                <c:pt idx="523">
                  <c:v>571</c:v>
                </c:pt>
                <c:pt idx="524">
                  <c:v>507</c:v>
                </c:pt>
                <c:pt idx="525">
                  <c:v>547</c:v>
                </c:pt>
                <c:pt idx="526">
                  <c:v>719</c:v>
                </c:pt>
                <c:pt idx="527">
                  <c:v>218</c:v>
                </c:pt>
                <c:pt idx="528">
                  <c:v>358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48</c:v>
                </c:pt>
                <c:pt idx="551">
                  <c:v>291</c:v>
                </c:pt>
                <c:pt idx="552">
                  <c:v>287</c:v>
                </c:pt>
                <c:pt idx="553">
                  <c:v>84</c:v>
                </c:pt>
                <c:pt idx="554">
                  <c:v>304</c:v>
                </c:pt>
                <c:pt idx="555">
                  <c:v>167</c:v>
                </c:pt>
                <c:pt idx="556">
                  <c:v>180</c:v>
                </c:pt>
                <c:pt idx="557">
                  <c:v>250</c:v>
                </c:pt>
                <c:pt idx="558">
                  <c:v>363</c:v>
                </c:pt>
                <c:pt idx="559">
                  <c:v>517</c:v>
                </c:pt>
                <c:pt idx="560">
                  <c:v>274</c:v>
                </c:pt>
                <c:pt idx="561">
                  <c:v>63</c:v>
                </c:pt>
                <c:pt idx="562">
                  <c:v>473</c:v>
                </c:pt>
                <c:pt idx="563">
                  <c:v>726</c:v>
                </c:pt>
                <c:pt idx="564">
                  <c:v>872</c:v>
                </c:pt>
                <c:pt idx="565">
                  <c:v>541</c:v>
                </c:pt>
                <c:pt idx="566">
                  <c:v>847</c:v>
                </c:pt>
                <c:pt idx="567">
                  <c:v>814</c:v>
                </c:pt>
                <c:pt idx="568">
                  <c:v>774</c:v>
                </c:pt>
                <c:pt idx="569">
                  <c:v>884</c:v>
                </c:pt>
                <c:pt idx="570">
                  <c:v>1359</c:v>
                </c:pt>
                <c:pt idx="571">
                  <c:v>418</c:v>
                </c:pt>
                <c:pt idx="572">
                  <c:v>449</c:v>
                </c:pt>
                <c:pt idx="573">
                  <c:v>362</c:v>
                </c:pt>
                <c:pt idx="574">
                  <c:v>270</c:v>
                </c:pt>
                <c:pt idx="575">
                  <c:v>439</c:v>
                </c:pt>
                <c:pt idx="576">
                  <c:v>205</c:v>
                </c:pt>
                <c:pt idx="577">
                  <c:v>369</c:v>
                </c:pt>
                <c:pt idx="578">
                  <c:v>583</c:v>
                </c:pt>
                <c:pt idx="579">
                  <c:v>421</c:v>
                </c:pt>
                <c:pt idx="580">
                  <c:v>187</c:v>
                </c:pt>
                <c:pt idx="581">
                  <c:v>240</c:v>
                </c:pt>
                <c:pt idx="582">
                  <c:v>436</c:v>
                </c:pt>
                <c:pt idx="583">
                  <c:v>304</c:v>
                </c:pt>
                <c:pt idx="584">
                  <c:v>340</c:v>
                </c:pt>
                <c:pt idx="585">
                  <c:v>186</c:v>
                </c:pt>
                <c:pt idx="586">
                  <c:v>303</c:v>
                </c:pt>
                <c:pt idx="587">
                  <c:v>173</c:v>
                </c:pt>
                <c:pt idx="588">
                  <c:v>376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846</c:v>
                </c:pt>
                <c:pt idx="599">
                  <c:v>264</c:v>
                </c:pt>
                <c:pt idx="600">
                  <c:v>213</c:v>
                </c:pt>
                <c:pt idx="601">
                  <c:v>624</c:v>
                </c:pt>
                <c:pt idx="602">
                  <c:v>945</c:v>
                </c:pt>
                <c:pt idx="603">
                  <c:v>233</c:v>
                </c:pt>
                <c:pt idx="604">
                  <c:v>446</c:v>
                </c:pt>
                <c:pt idx="605">
                  <c:v>1396</c:v>
                </c:pt>
                <c:pt idx="606">
                  <c:v>2107</c:v>
                </c:pt>
                <c:pt idx="607">
                  <c:v>961</c:v>
                </c:pt>
                <c:pt idx="608">
                  <c:v>599</c:v>
                </c:pt>
                <c:pt idx="609">
                  <c:v>384</c:v>
                </c:pt>
                <c:pt idx="610">
                  <c:v>509</c:v>
                </c:pt>
                <c:pt idx="611">
                  <c:v>778</c:v>
                </c:pt>
                <c:pt idx="612">
                  <c:v>405</c:v>
                </c:pt>
                <c:pt idx="613">
                  <c:v>535</c:v>
                </c:pt>
                <c:pt idx="614">
                  <c:v>612</c:v>
                </c:pt>
                <c:pt idx="615">
                  <c:v>892</c:v>
                </c:pt>
                <c:pt idx="616">
                  <c:v>1219</c:v>
                </c:pt>
                <c:pt idx="617">
                  <c:v>915</c:v>
                </c:pt>
                <c:pt idx="618">
                  <c:v>870</c:v>
                </c:pt>
                <c:pt idx="619">
                  <c:v>231</c:v>
                </c:pt>
                <c:pt idx="620">
                  <c:v>241</c:v>
                </c:pt>
                <c:pt idx="621">
                  <c:v>152</c:v>
                </c:pt>
                <c:pt idx="622">
                  <c:v>393</c:v>
                </c:pt>
                <c:pt idx="623">
                  <c:v>1174</c:v>
                </c:pt>
                <c:pt idx="624">
                  <c:v>628</c:v>
                </c:pt>
                <c:pt idx="625">
                  <c:v>567</c:v>
                </c:pt>
                <c:pt idx="626">
                  <c:v>646</c:v>
                </c:pt>
                <c:pt idx="627">
                  <c:v>92</c:v>
                </c:pt>
                <c:pt idx="628">
                  <c:v>226</c:v>
                </c:pt>
                <c:pt idx="629">
                  <c:v>124</c:v>
                </c:pt>
                <c:pt idx="630">
                  <c:v>80</c:v>
                </c:pt>
                <c:pt idx="631">
                  <c:v>453</c:v>
                </c:pt>
                <c:pt idx="632">
                  <c:v>567</c:v>
                </c:pt>
                <c:pt idx="633">
                  <c:v>530</c:v>
                </c:pt>
                <c:pt idx="634">
                  <c:v>367</c:v>
                </c:pt>
                <c:pt idx="635">
                  <c:v>267</c:v>
                </c:pt>
                <c:pt idx="636">
                  <c:v>658</c:v>
                </c:pt>
                <c:pt idx="637">
                  <c:v>398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544</c:v>
                </c:pt>
                <c:pt idx="658">
                  <c:v>1188</c:v>
                </c:pt>
                <c:pt idx="659">
                  <c:v>212</c:v>
                </c:pt>
                <c:pt idx="660">
                  <c:v>1517</c:v>
                </c:pt>
                <c:pt idx="661">
                  <c:v>959</c:v>
                </c:pt>
                <c:pt idx="662">
                  <c:v>2065</c:v>
                </c:pt>
                <c:pt idx="663">
                  <c:v>362</c:v>
                </c:pt>
                <c:pt idx="664">
                  <c:v>246</c:v>
                </c:pt>
                <c:pt idx="665">
                  <c:v>256</c:v>
                </c:pt>
                <c:pt idx="666">
                  <c:v>131</c:v>
                </c:pt>
                <c:pt idx="667">
                  <c:v>583</c:v>
                </c:pt>
                <c:pt idx="668">
                  <c:v>814</c:v>
                </c:pt>
                <c:pt idx="669">
                  <c:v>398</c:v>
                </c:pt>
                <c:pt idx="670">
                  <c:v>802</c:v>
                </c:pt>
                <c:pt idx="671">
                  <c:v>403</c:v>
                </c:pt>
                <c:pt idx="672">
                  <c:v>421</c:v>
                </c:pt>
                <c:pt idx="673">
                  <c:v>230</c:v>
                </c:pt>
                <c:pt idx="674">
                  <c:v>235</c:v>
                </c:pt>
                <c:pt idx="675">
                  <c:v>312</c:v>
                </c:pt>
                <c:pt idx="676">
                  <c:v>548</c:v>
                </c:pt>
                <c:pt idx="677">
                  <c:v>449</c:v>
                </c:pt>
                <c:pt idx="678">
                  <c:v>427</c:v>
                </c:pt>
                <c:pt idx="679">
                  <c:v>167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543</c:v>
                </c:pt>
                <c:pt idx="699">
                  <c:v>327</c:v>
                </c:pt>
                <c:pt idx="700">
                  <c:v>1156</c:v>
                </c:pt>
                <c:pt idx="701">
                  <c:v>415</c:v>
                </c:pt>
                <c:pt idx="702">
                  <c:v>939</c:v>
                </c:pt>
                <c:pt idx="703">
                  <c:v>86</c:v>
                </c:pt>
                <c:pt idx="704">
                  <c:v>295</c:v>
                </c:pt>
                <c:pt idx="705">
                  <c:v>399</c:v>
                </c:pt>
                <c:pt idx="706">
                  <c:v>164</c:v>
                </c:pt>
                <c:pt idx="707">
                  <c:v>203</c:v>
                </c:pt>
                <c:pt idx="708">
                  <c:v>301</c:v>
                </c:pt>
                <c:pt idx="709">
                  <c:v>330</c:v>
                </c:pt>
                <c:pt idx="710">
                  <c:v>502</c:v>
                </c:pt>
                <c:pt idx="711">
                  <c:v>493</c:v>
                </c:pt>
                <c:pt idx="712">
                  <c:v>142</c:v>
                </c:pt>
                <c:pt idx="713">
                  <c:v>292</c:v>
                </c:pt>
                <c:pt idx="714">
                  <c:v>113</c:v>
                </c:pt>
                <c:pt idx="715">
                  <c:v>96</c:v>
                </c:pt>
                <c:pt idx="716">
                  <c:v>75</c:v>
                </c:pt>
                <c:pt idx="717">
                  <c:v>297</c:v>
                </c:pt>
                <c:pt idx="718">
                  <c:v>170</c:v>
                </c:pt>
                <c:pt idx="719">
                  <c:v>175</c:v>
                </c:pt>
                <c:pt idx="720">
                  <c:v>387</c:v>
                </c:pt>
                <c:pt idx="721">
                  <c:v>267</c:v>
                </c:pt>
                <c:pt idx="722">
                  <c:v>481</c:v>
                </c:pt>
                <c:pt idx="723">
                  <c:v>501</c:v>
                </c:pt>
                <c:pt idx="724">
                  <c:v>564</c:v>
                </c:pt>
                <c:pt idx="725">
                  <c:v>290</c:v>
                </c:pt>
                <c:pt idx="726">
                  <c:v>53</c:v>
                </c:pt>
                <c:pt idx="727">
                  <c:v>153</c:v>
                </c:pt>
                <c:pt idx="728">
                  <c:v>299</c:v>
                </c:pt>
                <c:pt idx="729">
                  <c:v>590</c:v>
                </c:pt>
                <c:pt idx="730">
                  <c:v>403</c:v>
                </c:pt>
                <c:pt idx="731">
                  <c:v>343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398</c:v>
                </c:pt>
                <c:pt idx="744">
                  <c:v>750</c:v>
                </c:pt>
                <c:pt idx="745">
                  <c:v>321</c:v>
                </c:pt>
                <c:pt idx="746">
                  <c:v>283</c:v>
                </c:pt>
                <c:pt idx="747">
                  <c:v>123</c:v>
                </c:pt>
                <c:pt idx="748">
                  <c:v>86</c:v>
                </c:pt>
                <c:pt idx="749">
                  <c:v>130</c:v>
                </c:pt>
                <c:pt idx="750">
                  <c:v>329</c:v>
                </c:pt>
                <c:pt idx="751">
                  <c:v>61</c:v>
                </c:pt>
                <c:pt idx="752">
                  <c:v>335</c:v>
                </c:pt>
                <c:pt idx="753">
                  <c:v>315</c:v>
                </c:pt>
                <c:pt idx="754">
                  <c:v>68</c:v>
                </c:pt>
                <c:pt idx="755">
                  <c:v>284</c:v>
                </c:pt>
                <c:pt idx="756">
                  <c:v>261</c:v>
                </c:pt>
                <c:pt idx="757">
                  <c:v>294</c:v>
                </c:pt>
                <c:pt idx="758">
                  <c:v>367</c:v>
                </c:pt>
                <c:pt idx="759">
                  <c:v>313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854</c:v>
                </c:pt>
                <c:pt idx="775">
                  <c:v>441</c:v>
                </c:pt>
                <c:pt idx="776">
                  <c:v>503</c:v>
                </c:pt>
                <c:pt idx="777">
                  <c:v>420</c:v>
                </c:pt>
                <c:pt idx="778">
                  <c:v>991</c:v>
                </c:pt>
                <c:pt idx="779">
                  <c:v>762</c:v>
                </c:pt>
                <c:pt idx="780">
                  <c:v>1120</c:v>
                </c:pt>
                <c:pt idx="781">
                  <c:v>943</c:v>
                </c:pt>
                <c:pt idx="782">
                  <c:v>873</c:v>
                </c:pt>
                <c:pt idx="783">
                  <c:v>250</c:v>
                </c:pt>
                <c:pt idx="784">
                  <c:v>363</c:v>
                </c:pt>
                <c:pt idx="785">
                  <c:v>448</c:v>
                </c:pt>
                <c:pt idx="786">
                  <c:v>764</c:v>
                </c:pt>
                <c:pt idx="787">
                  <c:v>608</c:v>
                </c:pt>
                <c:pt idx="788">
                  <c:v>148</c:v>
                </c:pt>
                <c:pt idx="789">
                  <c:v>215</c:v>
                </c:pt>
                <c:pt idx="790">
                  <c:v>119</c:v>
                </c:pt>
                <c:pt idx="791">
                  <c:v>160</c:v>
                </c:pt>
                <c:pt idx="792">
                  <c:v>150</c:v>
                </c:pt>
                <c:pt idx="793">
                  <c:v>927</c:v>
                </c:pt>
                <c:pt idx="794">
                  <c:v>1439</c:v>
                </c:pt>
                <c:pt idx="795">
                  <c:v>187</c:v>
                </c:pt>
                <c:pt idx="796">
                  <c:v>181</c:v>
                </c:pt>
                <c:pt idx="797">
                  <c:v>210</c:v>
                </c:pt>
                <c:pt idx="798">
                  <c:v>451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284</c:v>
                </c:pt>
                <c:pt idx="822">
                  <c:v>174</c:v>
                </c:pt>
                <c:pt idx="823">
                  <c:v>569</c:v>
                </c:pt>
                <c:pt idx="824">
                  <c:v>283</c:v>
                </c:pt>
                <c:pt idx="825">
                  <c:v>199</c:v>
                </c:pt>
                <c:pt idx="826">
                  <c:v>281</c:v>
                </c:pt>
                <c:pt idx="827">
                  <c:v>496</c:v>
                </c:pt>
                <c:pt idx="828">
                  <c:v>735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174</c:v>
                </c:pt>
                <c:pt idx="841">
                  <c:v>116</c:v>
                </c:pt>
                <c:pt idx="842">
                  <c:v>209</c:v>
                </c:pt>
                <c:pt idx="843">
                  <c:v>127</c:v>
                </c:pt>
                <c:pt idx="844">
                  <c:v>336</c:v>
                </c:pt>
                <c:pt idx="845">
                  <c:v>168</c:v>
                </c:pt>
                <c:pt idx="846">
                  <c:v>12</c:v>
                </c:pt>
                <c:pt idx="847">
                  <c:v>244</c:v>
                </c:pt>
                <c:pt idx="848">
                  <c:v>116</c:v>
                </c:pt>
                <c:pt idx="849">
                  <c:v>133</c:v>
                </c:pt>
                <c:pt idx="850">
                  <c:v>138</c:v>
                </c:pt>
                <c:pt idx="851">
                  <c:v>81</c:v>
                </c:pt>
                <c:pt idx="852">
                  <c:v>160</c:v>
                </c:pt>
                <c:pt idx="853">
                  <c:v>135</c:v>
                </c:pt>
                <c:pt idx="854">
                  <c:v>358</c:v>
                </c:pt>
                <c:pt idx="855">
                  <c:v>130</c:v>
                </c:pt>
                <c:pt idx="856">
                  <c:v>231</c:v>
                </c:pt>
                <c:pt idx="857">
                  <c:v>430</c:v>
                </c:pt>
                <c:pt idx="858">
                  <c:v>152</c:v>
                </c:pt>
                <c:pt idx="859">
                  <c:v>246</c:v>
                </c:pt>
                <c:pt idx="860">
                  <c:v>273</c:v>
                </c:pt>
                <c:pt idx="861">
                  <c:v>105</c:v>
                </c:pt>
                <c:pt idx="862">
                  <c:v>257</c:v>
                </c:pt>
                <c:pt idx="863">
                  <c:v>382</c:v>
                </c:pt>
                <c:pt idx="864">
                  <c:v>361</c:v>
                </c:pt>
                <c:pt idx="865">
                  <c:v>55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704</c:v>
                </c:pt>
                <c:pt idx="879">
                  <c:v>720</c:v>
                </c:pt>
                <c:pt idx="880">
                  <c:v>2347</c:v>
                </c:pt>
                <c:pt idx="881">
                  <c:v>300</c:v>
                </c:pt>
                <c:pt idx="882">
                  <c:v>866</c:v>
                </c:pt>
                <c:pt idx="883">
                  <c:v>72</c:v>
                </c:pt>
                <c:pt idx="884">
                  <c:v>1264</c:v>
                </c:pt>
                <c:pt idx="885">
                  <c:v>346</c:v>
                </c:pt>
                <c:pt idx="886">
                  <c:v>181</c:v>
                </c:pt>
                <c:pt idx="887">
                  <c:v>595</c:v>
                </c:pt>
                <c:pt idx="888">
                  <c:v>299</c:v>
                </c:pt>
                <c:pt idx="889">
                  <c:v>437</c:v>
                </c:pt>
                <c:pt idx="890">
                  <c:v>158</c:v>
                </c:pt>
                <c:pt idx="891">
                  <c:v>852</c:v>
                </c:pt>
                <c:pt idx="892">
                  <c:v>438</c:v>
                </c:pt>
                <c:pt idx="893">
                  <c:v>267</c:v>
                </c:pt>
                <c:pt idx="894">
                  <c:v>158</c:v>
                </c:pt>
                <c:pt idx="895">
                  <c:v>389</c:v>
                </c:pt>
                <c:pt idx="896">
                  <c:v>417</c:v>
                </c:pt>
                <c:pt idx="897">
                  <c:v>212</c:v>
                </c:pt>
                <c:pt idx="898">
                  <c:v>209</c:v>
                </c:pt>
                <c:pt idx="899">
                  <c:v>285</c:v>
                </c:pt>
                <c:pt idx="900">
                  <c:v>115</c:v>
                </c:pt>
                <c:pt idx="901">
                  <c:v>108</c:v>
                </c:pt>
                <c:pt idx="902">
                  <c:v>526</c:v>
                </c:pt>
                <c:pt idx="903">
                  <c:v>296</c:v>
                </c:pt>
                <c:pt idx="904">
                  <c:v>296</c:v>
                </c:pt>
                <c:pt idx="905">
                  <c:v>320</c:v>
                </c:pt>
                <c:pt idx="906">
                  <c:v>1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1470</c:v>
                </c:pt>
                <c:pt idx="930">
                  <c:v>830</c:v>
                </c:pt>
                <c:pt idx="931">
                  <c:v>848</c:v>
                </c:pt>
                <c:pt idx="932">
                  <c:v>419</c:v>
                </c:pt>
                <c:pt idx="933">
                  <c:v>547</c:v>
                </c:pt>
                <c:pt idx="934">
                  <c:v>1480</c:v>
                </c:pt>
                <c:pt idx="935">
                  <c:v>770</c:v>
                </c:pt>
                <c:pt idx="936">
                  <c:v>429</c:v>
                </c:pt>
                <c:pt idx="937">
                  <c:v>438</c:v>
                </c:pt>
                <c:pt idx="938">
                  <c:v>359</c:v>
                </c:pt>
                <c:pt idx="939">
                  <c:v>1139</c:v>
                </c:pt>
                <c:pt idx="940">
                  <c:v>297</c:v>
                </c:pt>
                <c:pt idx="941">
                  <c:v>486</c:v>
                </c:pt>
                <c:pt idx="942">
                  <c:v>364</c:v>
                </c:pt>
                <c:pt idx="943">
                  <c:v>166</c:v>
                </c:pt>
                <c:pt idx="944">
                  <c:v>415</c:v>
                </c:pt>
                <c:pt idx="945">
                  <c:v>157</c:v>
                </c:pt>
                <c:pt idx="946">
                  <c:v>193</c:v>
                </c:pt>
                <c:pt idx="947">
                  <c:v>102</c:v>
                </c:pt>
                <c:pt idx="948">
                  <c:v>105</c:v>
                </c:pt>
                <c:pt idx="949">
                  <c:v>108</c:v>
                </c:pt>
                <c:pt idx="950">
                  <c:v>354</c:v>
                </c:pt>
                <c:pt idx="951">
                  <c:v>1670</c:v>
                </c:pt>
                <c:pt idx="952">
                  <c:v>460</c:v>
                </c:pt>
                <c:pt idx="953">
                  <c:v>826</c:v>
                </c:pt>
                <c:pt idx="954">
                  <c:v>287</c:v>
                </c:pt>
                <c:pt idx="955">
                  <c:v>0</c:v>
                </c:pt>
                <c:pt idx="956">
                  <c:v>0</c:v>
                </c:pt>
                <c:pt idx="957">
                  <c:v>2239</c:v>
                </c:pt>
                <c:pt idx="958">
                  <c:v>770</c:v>
                </c:pt>
                <c:pt idx="959">
                  <c:v>222</c:v>
                </c:pt>
                <c:pt idx="960">
                  <c:v>273</c:v>
                </c:pt>
                <c:pt idx="961">
                  <c:v>398</c:v>
                </c:pt>
                <c:pt idx="962">
                  <c:v>1352</c:v>
                </c:pt>
                <c:pt idx="963">
                  <c:v>721</c:v>
                </c:pt>
                <c:pt idx="964">
                  <c:v>309</c:v>
                </c:pt>
                <c:pt idx="965">
                  <c:v>277</c:v>
                </c:pt>
                <c:pt idx="966">
                  <c:v>185</c:v>
                </c:pt>
                <c:pt idx="967">
                  <c:v>327</c:v>
                </c:pt>
                <c:pt idx="968">
                  <c:v>576</c:v>
                </c:pt>
                <c:pt idx="969">
                  <c:v>226</c:v>
                </c:pt>
                <c:pt idx="970">
                  <c:v>664</c:v>
                </c:pt>
                <c:pt idx="971">
                  <c:v>409</c:v>
                </c:pt>
                <c:pt idx="972">
                  <c:v>903</c:v>
                </c:pt>
                <c:pt idx="973">
                  <c:v>164</c:v>
                </c:pt>
                <c:pt idx="974">
                  <c:v>193</c:v>
                </c:pt>
                <c:pt idx="975">
                  <c:v>300</c:v>
                </c:pt>
                <c:pt idx="976">
                  <c:v>221</c:v>
                </c:pt>
                <c:pt idx="977">
                  <c:v>888</c:v>
                </c:pt>
                <c:pt idx="978">
                  <c:v>220</c:v>
                </c:pt>
                <c:pt idx="979">
                  <c:v>236</c:v>
                </c:pt>
                <c:pt idx="980">
                  <c:v>620</c:v>
                </c:pt>
                <c:pt idx="981">
                  <c:v>1198</c:v>
                </c:pt>
                <c:pt idx="982">
                  <c:v>421</c:v>
                </c:pt>
                <c:pt idx="983">
                  <c:v>163</c:v>
                </c:pt>
                <c:pt idx="984">
                  <c:v>327</c:v>
                </c:pt>
                <c:pt idx="985">
                  <c:v>65</c:v>
                </c:pt>
                <c:pt idx="986">
                  <c:v>249</c:v>
                </c:pt>
                <c:pt idx="987">
                  <c:v>200</c:v>
                </c:pt>
                <c:pt idx="988">
                  <c:v>458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79</c:v>
                </c:pt>
                <c:pt idx="1000">
                  <c:v>810</c:v>
                </c:pt>
                <c:pt idx="1001">
                  <c:v>105</c:v>
                </c:pt>
                <c:pt idx="1002">
                  <c:v>494</c:v>
                </c:pt>
                <c:pt idx="1003">
                  <c:v>686</c:v>
                </c:pt>
                <c:pt idx="1004">
                  <c:v>92</c:v>
                </c:pt>
                <c:pt idx="1005">
                  <c:v>180</c:v>
                </c:pt>
                <c:pt idx="1006">
                  <c:v>411</c:v>
                </c:pt>
                <c:pt idx="1007">
                  <c:v>267</c:v>
                </c:pt>
                <c:pt idx="1008">
                  <c:v>597</c:v>
                </c:pt>
                <c:pt idx="1009">
                  <c:v>542</c:v>
                </c:pt>
                <c:pt idx="1010">
                  <c:v>327</c:v>
                </c:pt>
                <c:pt idx="1011">
                  <c:v>1716</c:v>
                </c:pt>
                <c:pt idx="1012">
                  <c:v>784</c:v>
                </c:pt>
                <c:pt idx="1013">
                  <c:v>389</c:v>
                </c:pt>
                <c:pt idx="1014">
                  <c:v>586</c:v>
                </c:pt>
                <c:pt idx="1015">
                  <c:v>136</c:v>
                </c:pt>
                <c:pt idx="1016">
                  <c:v>266</c:v>
                </c:pt>
                <c:pt idx="1017">
                  <c:v>156</c:v>
                </c:pt>
                <c:pt idx="1018">
                  <c:v>178</c:v>
                </c:pt>
                <c:pt idx="1019">
                  <c:v>475</c:v>
                </c:pt>
                <c:pt idx="1020">
                  <c:v>442</c:v>
                </c:pt>
                <c:pt idx="1021">
                  <c:v>160</c:v>
                </c:pt>
                <c:pt idx="1022">
                  <c:v>671</c:v>
                </c:pt>
                <c:pt idx="1023">
                  <c:v>982</c:v>
                </c:pt>
                <c:pt idx="1024">
                  <c:v>231</c:v>
                </c:pt>
                <c:pt idx="1025">
                  <c:v>346</c:v>
                </c:pt>
                <c:pt idx="1026">
                  <c:v>642</c:v>
                </c:pt>
                <c:pt idx="1027">
                  <c:v>589</c:v>
                </c:pt>
                <c:pt idx="1028">
                  <c:v>421</c:v>
                </c:pt>
                <c:pt idx="1029">
                  <c:v>926</c:v>
                </c:pt>
                <c:pt idx="1030">
                  <c:v>486</c:v>
                </c:pt>
                <c:pt idx="1031">
                  <c:v>970</c:v>
                </c:pt>
                <c:pt idx="1032">
                  <c:v>246</c:v>
                </c:pt>
                <c:pt idx="1033">
                  <c:v>219</c:v>
                </c:pt>
                <c:pt idx="1034">
                  <c:v>649</c:v>
                </c:pt>
                <c:pt idx="1035">
                  <c:v>370</c:v>
                </c:pt>
                <c:pt idx="1036">
                  <c:v>196</c:v>
                </c:pt>
                <c:pt idx="1037">
                  <c:v>276</c:v>
                </c:pt>
                <c:pt idx="1038">
                  <c:v>283</c:v>
                </c:pt>
                <c:pt idx="1039">
                  <c:v>784</c:v>
                </c:pt>
                <c:pt idx="1040">
                  <c:v>1164</c:v>
                </c:pt>
                <c:pt idx="1041">
                  <c:v>276</c:v>
                </c:pt>
                <c:pt idx="1042">
                  <c:v>58</c:v>
                </c:pt>
                <c:pt idx="1043">
                  <c:v>162</c:v>
                </c:pt>
                <c:pt idx="1044">
                  <c:v>381</c:v>
                </c:pt>
                <c:pt idx="1045">
                  <c:v>916</c:v>
                </c:pt>
                <c:pt idx="1046">
                  <c:v>459</c:v>
                </c:pt>
                <c:pt idx="1047">
                  <c:v>537</c:v>
                </c:pt>
                <c:pt idx="1048">
                  <c:v>458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970</c:v>
                </c:pt>
                <c:pt idx="1073">
                  <c:v>966</c:v>
                </c:pt>
                <c:pt idx="1074">
                  <c:v>664</c:v>
                </c:pt>
                <c:pt idx="1075">
                  <c:v>294</c:v>
                </c:pt>
                <c:pt idx="1076">
                  <c:v>305</c:v>
                </c:pt>
                <c:pt idx="1077">
                  <c:v>966</c:v>
                </c:pt>
                <c:pt idx="1078">
                  <c:v>521</c:v>
                </c:pt>
                <c:pt idx="1079">
                  <c:v>492</c:v>
                </c:pt>
                <c:pt idx="1080">
                  <c:v>294</c:v>
                </c:pt>
                <c:pt idx="1081">
                  <c:v>283</c:v>
                </c:pt>
                <c:pt idx="1082">
                  <c:v>180</c:v>
                </c:pt>
                <c:pt idx="1083">
                  <c:v>105</c:v>
                </c:pt>
                <c:pt idx="1084">
                  <c:v>444</c:v>
                </c:pt>
                <c:pt idx="1085">
                  <c:v>271</c:v>
                </c:pt>
                <c:pt idx="1086">
                  <c:v>587</c:v>
                </c:pt>
                <c:pt idx="1087">
                  <c:v>541</c:v>
                </c:pt>
                <c:pt idx="1088">
                  <c:v>444</c:v>
                </c:pt>
                <c:pt idx="1089">
                  <c:v>385</c:v>
                </c:pt>
                <c:pt idx="1090">
                  <c:v>406</c:v>
                </c:pt>
                <c:pt idx="1091">
                  <c:v>568</c:v>
                </c:pt>
                <c:pt idx="1092">
                  <c:v>449</c:v>
                </c:pt>
                <c:pt idx="1093">
                  <c:v>391</c:v>
                </c:pt>
                <c:pt idx="1094">
                  <c:v>203</c:v>
                </c:pt>
                <c:pt idx="1095">
                  <c:v>328</c:v>
                </c:pt>
                <c:pt idx="1096">
                  <c:v>585</c:v>
                </c:pt>
                <c:pt idx="1097">
                  <c:v>221</c:v>
                </c:pt>
                <c:pt idx="1098">
                  <c:v>776</c:v>
                </c:pt>
                <c:pt idx="1099">
                  <c:v>371</c:v>
                </c:pt>
                <c:pt idx="1100">
                  <c:v>286</c:v>
                </c:pt>
                <c:pt idx="1101">
                  <c:v>461</c:v>
                </c:pt>
                <c:pt idx="1102">
                  <c:v>455</c:v>
                </c:pt>
                <c:pt idx="1103">
                  <c:v>446</c:v>
                </c:pt>
                <c:pt idx="1104">
                  <c:v>186</c:v>
                </c:pt>
                <c:pt idx="1105">
                  <c:v>621</c:v>
                </c:pt>
                <c:pt idx="1106">
                  <c:v>266</c:v>
                </c:pt>
                <c:pt idx="1107">
                  <c:v>422</c:v>
                </c:pt>
                <c:pt idx="1108">
                  <c:v>342</c:v>
                </c:pt>
                <c:pt idx="1109">
                  <c:v>866</c:v>
                </c:pt>
                <c:pt idx="1110">
                  <c:v>129</c:v>
                </c:pt>
                <c:pt idx="1111">
                  <c:v>398</c:v>
                </c:pt>
                <c:pt idx="1112">
                  <c:v>26</c:v>
                </c:pt>
                <c:pt idx="1113">
                  <c:v>163</c:v>
                </c:pt>
                <c:pt idx="1114">
                  <c:v>176</c:v>
                </c:pt>
                <c:pt idx="1115">
                  <c:v>421</c:v>
                </c:pt>
                <c:pt idx="1116">
                  <c:v>204</c:v>
                </c:pt>
                <c:pt idx="1117">
                  <c:v>63</c:v>
                </c:pt>
                <c:pt idx="1118">
                  <c:v>155</c:v>
                </c:pt>
                <c:pt idx="1119">
                  <c:v>261</c:v>
                </c:pt>
                <c:pt idx="1120">
                  <c:v>232</c:v>
                </c:pt>
                <c:pt idx="1121">
                  <c:v>741</c:v>
                </c:pt>
                <c:pt idx="1122">
                  <c:v>211</c:v>
                </c:pt>
                <c:pt idx="1123">
                  <c:v>57</c:v>
                </c:pt>
                <c:pt idx="1124">
                  <c:v>434</c:v>
                </c:pt>
                <c:pt idx="1125">
                  <c:v>141</c:v>
                </c:pt>
                <c:pt idx="1126">
                  <c:v>374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9DD-477A-AAC4-925541C31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7"/>
        <c:showNegBubbles val="0"/>
        <c:sizeRepresents val="w"/>
        <c:axId val="691354943"/>
        <c:axId val="691347871"/>
      </c:bubbleChart>
      <c:valAx>
        <c:axId val="6913549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1347871"/>
        <c:crosses val="autoZero"/>
        <c:crossBetween val="midCat"/>
      </c:valAx>
      <c:valAx>
        <c:axId val="69134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1354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0" i="0" u="none" strike="noStrike" kern="1200" spc="0" baseline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altLang="en-US" sz="190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일일권</a:t>
            </a:r>
            <a:r>
              <a:rPr lang="ko-KR" altLang="en-US" sz="19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일평균 </a:t>
            </a:r>
            <a:r>
              <a:rPr lang="ko-KR" altLang="en-US" sz="190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대여량</a:t>
            </a:r>
            <a:endParaRPr lang="ko-KR" altLang="en-US" sz="19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layout>
        <c:manualLayout>
          <c:xMode val="edge"/>
          <c:yMode val="edge"/>
          <c:x val="0.31439293042268385"/>
          <c:y val="0.14639635611003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0" i="0" u="none" strike="noStrike" kern="1200" spc="0" baseline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위도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Sheet1!$E$2:$E$1164</c:f>
              <c:numCache>
                <c:formatCode>General</c:formatCode>
                <c:ptCount val="1163"/>
                <c:pt idx="0">
                  <c:v>126.905754</c:v>
                </c:pt>
                <c:pt idx="1">
                  <c:v>126.910454</c:v>
                </c:pt>
                <c:pt idx="2">
                  <c:v>126.91083500000001</c:v>
                </c:pt>
                <c:pt idx="3">
                  <c:v>126.914986</c:v>
                </c:pt>
                <c:pt idx="4">
                  <c:v>126.91482499999999</c:v>
                </c:pt>
                <c:pt idx="5">
                  <c:v>126.91282699999999</c:v>
                </c:pt>
                <c:pt idx="6">
                  <c:v>126.918503</c:v>
                </c:pt>
                <c:pt idx="7">
                  <c:v>126.918617</c:v>
                </c:pt>
                <c:pt idx="8">
                  <c:v>126.919983</c:v>
                </c:pt>
                <c:pt idx="9">
                  <c:v>126.91784699999999</c:v>
                </c:pt>
                <c:pt idx="10">
                  <c:v>126.923531</c:v>
                </c:pt>
                <c:pt idx="11">
                  <c:v>126.923203</c:v>
                </c:pt>
                <c:pt idx="12">
                  <c:v>126.923805</c:v>
                </c:pt>
                <c:pt idx="13">
                  <c:v>126.924423</c:v>
                </c:pt>
                <c:pt idx="14">
                  <c:v>126.927116</c:v>
                </c:pt>
                <c:pt idx="15">
                  <c:v>126.927071</c:v>
                </c:pt>
                <c:pt idx="16">
                  <c:v>126.94132999999999</c:v>
                </c:pt>
                <c:pt idx="17">
                  <c:v>126.931763</c:v>
                </c:pt>
                <c:pt idx="18">
                  <c:v>126.93105300000001</c:v>
                </c:pt>
                <c:pt idx="19">
                  <c:v>126.934113</c:v>
                </c:pt>
                <c:pt idx="20">
                  <c:v>126.93317399999999</c:v>
                </c:pt>
                <c:pt idx="21">
                  <c:v>126.93929300000001</c:v>
                </c:pt>
                <c:pt idx="22">
                  <c:v>126.947388</c:v>
                </c:pt>
                <c:pt idx="23">
                  <c:v>126.936989</c:v>
                </c:pt>
                <c:pt idx="24">
                  <c:v>126.93895000000001</c:v>
                </c:pt>
                <c:pt idx="25">
                  <c:v>126.943848</c:v>
                </c:pt>
                <c:pt idx="26">
                  <c:v>126.93695099999999</c:v>
                </c:pt>
                <c:pt idx="27">
                  <c:v>126.93634</c:v>
                </c:pt>
                <c:pt idx="28">
                  <c:v>126.937569</c:v>
                </c:pt>
                <c:pt idx="29">
                  <c:v>126.93615699999999</c:v>
                </c:pt>
                <c:pt idx="30">
                  <c:v>126.911102</c:v>
                </c:pt>
                <c:pt idx="31">
                  <c:v>126.935883</c:v>
                </c:pt>
                <c:pt idx="32">
                  <c:v>126.908997</c:v>
                </c:pt>
                <c:pt idx="33">
                  <c:v>126.93808</c:v>
                </c:pt>
                <c:pt idx="34">
                  <c:v>126.94245100000001</c:v>
                </c:pt>
                <c:pt idx="35">
                  <c:v>126.943184</c:v>
                </c:pt>
                <c:pt idx="36">
                  <c:v>126.93452499999999</c:v>
                </c:pt>
                <c:pt idx="37">
                  <c:v>126.934479</c:v>
                </c:pt>
                <c:pt idx="38">
                  <c:v>126.940735</c:v>
                </c:pt>
                <c:pt idx="39">
                  <c:v>126.932648</c:v>
                </c:pt>
                <c:pt idx="40">
                  <c:v>126.95566599999999</c:v>
                </c:pt>
                <c:pt idx="41">
                  <c:v>126.95021800000001</c:v>
                </c:pt>
                <c:pt idx="42">
                  <c:v>126.951324</c:v>
                </c:pt>
                <c:pt idx="43">
                  <c:v>126.95163700000001</c:v>
                </c:pt>
                <c:pt idx="44">
                  <c:v>126.945824</c:v>
                </c:pt>
                <c:pt idx="45">
                  <c:v>126.945915</c:v>
                </c:pt>
                <c:pt idx="46">
                  <c:v>126.94302399999999</c:v>
                </c:pt>
                <c:pt idx="47">
                  <c:v>126.934341</c:v>
                </c:pt>
                <c:pt idx="48">
                  <c:v>126.905548</c:v>
                </c:pt>
                <c:pt idx="49">
                  <c:v>126.89801799999999</c:v>
                </c:pt>
                <c:pt idx="50">
                  <c:v>126.91261299999999</c:v>
                </c:pt>
                <c:pt idx="51">
                  <c:v>126.905495</c:v>
                </c:pt>
                <c:pt idx="52">
                  <c:v>126.914513</c:v>
                </c:pt>
                <c:pt idx="53">
                  <c:v>126.955147</c:v>
                </c:pt>
                <c:pt idx="54">
                  <c:v>126.956688</c:v>
                </c:pt>
                <c:pt idx="55">
                  <c:v>126.96048</c:v>
                </c:pt>
                <c:pt idx="56">
                  <c:v>126.946342</c:v>
                </c:pt>
                <c:pt idx="57">
                  <c:v>126.95938099999999</c:v>
                </c:pt>
                <c:pt idx="58">
                  <c:v>126.95064499999999</c:v>
                </c:pt>
                <c:pt idx="59">
                  <c:v>126.946243</c:v>
                </c:pt>
                <c:pt idx="60">
                  <c:v>126.924965</c:v>
                </c:pt>
                <c:pt idx="61">
                  <c:v>126.910049</c:v>
                </c:pt>
                <c:pt idx="62">
                  <c:v>126.91394</c:v>
                </c:pt>
                <c:pt idx="63">
                  <c:v>126.919678</c:v>
                </c:pt>
                <c:pt idx="64">
                  <c:v>126.91713</c:v>
                </c:pt>
                <c:pt idx="65">
                  <c:v>126.918053</c:v>
                </c:pt>
                <c:pt idx="66">
                  <c:v>126.907799</c:v>
                </c:pt>
                <c:pt idx="67">
                  <c:v>126.92244700000001</c:v>
                </c:pt>
                <c:pt idx="68">
                  <c:v>126.935722</c:v>
                </c:pt>
                <c:pt idx="69">
                  <c:v>126.966148</c:v>
                </c:pt>
                <c:pt idx="70">
                  <c:v>126.923447</c:v>
                </c:pt>
                <c:pt idx="71">
                  <c:v>126.930817</c:v>
                </c:pt>
                <c:pt idx="72">
                  <c:v>126.924026</c:v>
                </c:pt>
                <c:pt idx="73">
                  <c:v>126.90980500000001</c:v>
                </c:pt>
                <c:pt idx="74">
                  <c:v>126.90634900000001</c:v>
                </c:pt>
                <c:pt idx="75">
                  <c:v>126.914795</c:v>
                </c:pt>
                <c:pt idx="76">
                  <c:v>126.962463</c:v>
                </c:pt>
                <c:pt idx="77">
                  <c:v>126.902672</c:v>
                </c:pt>
                <c:pt idx="78">
                  <c:v>126.90284699999999</c:v>
                </c:pt>
                <c:pt idx="79">
                  <c:v>126.91939499999999</c:v>
                </c:pt>
                <c:pt idx="80">
                  <c:v>126.907753</c:v>
                </c:pt>
                <c:pt idx="81">
                  <c:v>126.934296</c:v>
                </c:pt>
                <c:pt idx="82">
                  <c:v>126.89820899999999</c:v>
                </c:pt>
                <c:pt idx="83">
                  <c:v>126.93512699999999</c:v>
                </c:pt>
                <c:pt idx="84">
                  <c:v>126.910736</c:v>
                </c:pt>
                <c:pt idx="85">
                  <c:v>126.92306499999999</c:v>
                </c:pt>
                <c:pt idx="86">
                  <c:v>126.902969</c:v>
                </c:pt>
                <c:pt idx="87">
                  <c:v>126.91780900000001</c:v>
                </c:pt>
                <c:pt idx="88">
                  <c:v>126.92589599999999</c:v>
                </c:pt>
                <c:pt idx="89">
                  <c:v>126.963776</c:v>
                </c:pt>
                <c:pt idx="90">
                  <c:v>126.896446</c:v>
                </c:pt>
                <c:pt idx="91">
                  <c:v>126.914925</c:v>
                </c:pt>
                <c:pt idx="92">
                  <c:v>126.921333</c:v>
                </c:pt>
                <c:pt idx="93">
                  <c:v>126.92453</c:v>
                </c:pt>
                <c:pt idx="94">
                  <c:v>126.918701</c:v>
                </c:pt>
                <c:pt idx="95">
                  <c:v>126.917023</c:v>
                </c:pt>
                <c:pt idx="96">
                  <c:v>126.920509</c:v>
                </c:pt>
                <c:pt idx="97">
                  <c:v>126.91802199999999</c:v>
                </c:pt>
                <c:pt idx="98">
                  <c:v>126.932098</c:v>
                </c:pt>
                <c:pt idx="99">
                  <c:v>126.927834</c:v>
                </c:pt>
                <c:pt idx="100">
                  <c:v>126.92553700000001</c:v>
                </c:pt>
                <c:pt idx="101">
                  <c:v>126.924637</c:v>
                </c:pt>
                <c:pt idx="102">
                  <c:v>126.923462</c:v>
                </c:pt>
                <c:pt idx="103">
                  <c:v>126.918953</c:v>
                </c:pt>
                <c:pt idx="104">
                  <c:v>126.92083700000001</c:v>
                </c:pt>
                <c:pt idx="105">
                  <c:v>126.934906</c:v>
                </c:pt>
                <c:pt idx="106">
                  <c:v>126.93289900000001</c:v>
                </c:pt>
                <c:pt idx="107">
                  <c:v>126.930367</c:v>
                </c:pt>
                <c:pt idx="108">
                  <c:v>126.929237</c:v>
                </c:pt>
                <c:pt idx="109">
                  <c:v>126.92583500000001</c:v>
                </c:pt>
                <c:pt idx="110">
                  <c:v>126.92604799999999</c:v>
                </c:pt>
                <c:pt idx="111">
                  <c:v>126.93779000000001</c:v>
                </c:pt>
                <c:pt idx="112">
                  <c:v>126.93888099999999</c:v>
                </c:pt>
                <c:pt idx="113">
                  <c:v>126.933167</c:v>
                </c:pt>
                <c:pt idx="114">
                  <c:v>126.932365</c:v>
                </c:pt>
                <c:pt idx="115">
                  <c:v>126.929253</c:v>
                </c:pt>
                <c:pt idx="116">
                  <c:v>126.92841300000001</c:v>
                </c:pt>
                <c:pt idx="117">
                  <c:v>126.88835899999999</c:v>
                </c:pt>
                <c:pt idx="118">
                  <c:v>126.894508</c:v>
                </c:pt>
                <c:pt idx="119">
                  <c:v>126.89218099999999</c:v>
                </c:pt>
                <c:pt idx="120">
                  <c:v>126.89621699999999</c:v>
                </c:pt>
                <c:pt idx="121">
                  <c:v>126.891823</c:v>
                </c:pt>
                <c:pt idx="122">
                  <c:v>126.887817</c:v>
                </c:pt>
                <c:pt idx="123">
                  <c:v>126.89164700000001</c:v>
                </c:pt>
                <c:pt idx="124">
                  <c:v>126.905846</c:v>
                </c:pt>
                <c:pt idx="125">
                  <c:v>126.91023300000001</c:v>
                </c:pt>
                <c:pt idx="126">
                  <c:v>126.894615</c:v>
                </c:pt>
                <c:pt idx="127">
                  <c:v>126.91480300000001</c:v>
                </c:pt>
                <c:pt idx="128">
                  <c:v>126.902756</c:v>
                </c:pt>
                <c:pt idx="129">
                  <c:v>126.903282</c:v>
                </c:pt>
                <c:pt idx="130">
                  <c:v>126.89557600000001</c:v>
                </c:pt>
                <c:pt idx="131">
                  <c:v>126.898483</c:v>
                </c:pt>
                <c:pt idx="132">
                  <c:v>126.910225</c:v>
                </c:pt>
                <c:pt idx="133">
                  <c:v>126.89138</c:v>
                </c:pt>
                <c:pt idx="134">
                  <c:v>126.905708</c:v>
                </c:pt>
                <c:pt idx="135">
                  <c:v>126.896629</c:v>
                </c:pt>
                <c:pt idx="136">
                  <c:v>126.902107</c:v>
                </c:pt>
                <c:pt idx="137">
                  <c:v>126.92421</c:v>
                </c:pt>
                <c:pt idx="138">
                  <c:v>126.93654600000001</c:v>
                </c:pt>
                <c:pt idx="139">
                  <c:v>126.92308</c:v>
                </c:pt>
                <c:pt idx="140">
                  <c:v>126.92195100000001</c:v>
                </c:pt>
                <c:pt idx="141">
                  <c:v>126.920036</c:v>
                </c:pt>
                <c:pt idx="142">
                  <c:v>126.909515</c:v>
                </c:pt>
                <c:pt idx="143">
                  <c:v>126.903419</c:v>
                </c:pt>
                <c:pt idx="144">
                  <c:v>126.90113100000001</c:v>
                </c:pt>
                <c:pt idx="145">
                  <c:v>126.8993</c:v>
                </c:pt>
                <c:pt idx="146">
                  <c:v>126.91935700000001</c:v>
                </c:pt>
                <c:pt idx="147">
                  <c:v>126.914299</c:v>
                </c:pt>
                <c:pt idx="148">
                  <c:v>126.925934</c:v>
                </c:pt>
                <c:pt idx="149">
                  <c:v>126.889183</c:v>
                </c:pt>
                <c:pt idx="150">
                  <c:v>126.888626</c:v>
                </c:pt>
                <c:pt idx="151">
                  <c:v>126.891617</c:v>
                </c:pt>
                <c:pt idx="152">
                  <c:v>126.89653800000001</c:v>
                </c:pt>
                <c:pt idx="153">
                  <c:v>126.901093</c:v>
                </c:pt>
                <c:pt idx="154">
                  <c:v>126.89830000000001</c:v>
                </c:pt>
                <c:pt idx="155">
                  <c:v>126.900002</c:v>
                </c:pt>
                <c:pt idx="156">
                  <c:v>126.92710099999999</c:v>
                </c:pt>
                <c:pt idx="157">
                  <c:v>126.921616</c:v>
                </c:pt>
                <c:pt idx="158">
                  <c:v>126.903679</c:v>
                </c:pt>
                <c:pt idx="159">
                  <c:v>126.90799</c:v>
                </c:pt>
                <c:pt idx="160">
                  <c:v>126.885651</c:v>
                </c:pt>
                <c:pt idx="161">
                  <c:v>126.91263600000001</c:v>
                </c:pt>
                <c:pt idx="162">
                  <c:v>126.90516700000001</c:v>
                </c:pt>
                <c:pt idx="163">
                  <c:v>126.895233</c:v>
                </c:pt>
                <c:pt idx="164">
                  <c:v>126.904465</c:v>
                </c:pt>
                <c:pt idx="165">
                  <c:v>126.96923099999999</c:v>
                </c:pt>
                <c:pt idx="166">
                  <c:v>126.971451</c:v>
                </c:pt>
                <c:pt idx="167">
                  <c:v>126.97405999999999</c:v>
                </c:pt>
                <c:pt idx="168">
                  <c:v>126.97492200000001</c:v>
                </c:pt>
                <c:pt idx="169">
                  <c:v>126.977501</c:v>
                </c:pt>
                <c:pt idx="170">
                  <c:v>126.97835499999999</c:v>
                </c:pt>
                <c:pt idx="171">
                  <c:v>126.976433</c:v>
                </c:pt>
                <c:pt idx="172">
                  <c:v>126.97110000000001</c:v>
                </c:pt>
                <c:pt idx="173">
                  <c:v>126.973938</c:v>
                </c:pt>
                <c:pt idx="174">
                  <c:v>126.976456</c:v>
                </c:pt>
                <c:pt idx="175">
                  <c:v>126.97747</c:v>
                </c:pt>
                <c:pt idx="176">
                  <c:v>126.97747</c:v>
                </c:pt>
                <c:pt idx="177">
                  <c:v>126.976738</c:v>
                </c:pt>
                <c:pt idx="178">
                  <c:v>126.971771</c:v>
                </c:pt>
                <c:pt idx="179">
                  <c:v>126.980858</c:v>
                </c:pt>
                <c:pt idx="180">
                  <c:v>126.98178900000001</c:v>
                </c:pt>
                <c:pt idx="181">
                  <c:v>126.982552</c:v>
                </c:pt>
                <c:pt idx="182">
                  <c:v>126.98358899999999</c:v>
                </c:pt>
                <c:pt idx="183">
                  <c:v>126.984138</c:v>
                </c:pt>
                <c:pt idx="184">
                  <c:v>126.986969</c:v>
                </c:pt>
                <c:pt idx="185">
                  <c:v>126.9804</c:v>
                </c:pt>
                <c:pt idx="186">
                  <c:v>126.98616</c:v>
                </c:pt>
                <c:pt idx="187">
                  <c:v>126.987465</c:v>
                </c:pt>
                <c:pt idx="188">
                  <c:v>126.98819</c:v>
                </c:pt>
                <c:pt idx="189">
                  <c:v>126.987892</c:v>
                </c:pt>
                <c:pt idx="190">
                  <c:v>126.984978</c:v>
                </c:pt>
                <c:pt idx="191">
                  <c:v>126.987206</c:v>
                </c:pt>
                <c:pt idx="192">
                  <c:v>126.987793</c:v>
                </c:pt>
                <c:pt idx="193">
                  <c:v>126.99179100000001</c:v>
                </c:pt>
                <c:pt idx="194">
                  <c:v>126.991257</c:v>
                </c:pt>
                <c:pt idx="195">
                  <c:v>126.992836</c:v>
                </c:pt>
                <c:pt idx="196">
                  <c:v>126.996475</c:v>
                </c:pt>
                <c:pt idx="197">
                  <c:v>126.997124</c:v>
                </c:pt>
                <c:pt idx="198">
                  <c:v>126.998192</c:v>
                </c:pt>
                <c:pt idx="199">
                  <c:v>127.00067900000001</c:v>
                </c:pt>
                <c:pt idx="200">
                  <c:v>127.001785</c:v>
                </c:pt>
                <c:pt idx="201">
                  <c:v>127.002533</c:v>
                </c:pt>
                <c:pt idx="202">
                  <c:v>127.004982</c:v>
                </c:pt>
                <c:pt idx="203">
                  <c:v>127.006721</c:v>
                </c:pt>
                <c:pt idx="204">
                  <c:v>127.00071</c:v>
                </c:pt>
                <c:pt idx="205">
                  <c:v>127.00988</c:v>
                </c:pt>
                <c:pt idx="206">
                  <c:v>127.00784299999999</c:v>
                </c:pt>
                <c:pt idx="207">
                  <c:v>126.960785</c:v>
                </c:pt>
                <c:pt idx="208">
                  <c:v>126.96859000000001</c:v>
                </c:pt>
                <c:pt idx="209">
                  <c:v>126.970619</c:v>
                </c:pt>
                <c:pt idx="210">
                  <c:v>126.985237</c:v>
                </c:pt>
                <c:pt idx="211">
                  <c:v>126.98494700000001</c:v>
                </c:pt>
                <c:pt idx="212">
                  <c:v>126.98896000000001</c:v>
                </c:pt>
                <c:pt idx="213">
                  <c:v>127.00245700000001</c:v>
                </c:pt>
                <c:pt idx="214">
                  <c:v>127.00206</c:v>
                </c:pt>
                <c:pt idx="215">
                  <c:v>126.998535</c:v>
                </c:pt>
                <c:pt idx="216">
                  <c:v>126.997681</c:v>
                </c:pt>
                <c:pt idx="217">
                  <c:v>127.015907</c:v>
                </c:pt>
                <c:pt idx="218">
                  <c:v>127.022705</c:v>
                </c:pt>
                <c:pt idx="219">
                  <c:v>127.022835</c:v>
                </c:pt>
                <c:pt idx="220">
                  <c:v>127.015083</c:v>
                </c:pt>
                <c:pt idx="221">
                  <c:v>126.95869399999999</c:v>
                </c:pt>
                <c:pt idx="222">
                  <c:v>126.980537</c:v>
                </c:pt>
                <c:pt idx="223">
                  <c:v>126.9785</c:v>
                </c:pt>
                <c:pt idx="224">
                  <c:v>126.97483800000001</c:v>
                </c:pt>
                <c:pt idx="225">
                  <c:v>127.005539</c:v>
                </c:pt>
                <c:pt idx="226">
                  <c:v>127.0112</c:v>
                </c:pt>
                <c:pt idx="227">
                  <c:v>127.01385500000001</c:v>
                </c:pt>
                <c:pt idx="228">
                  <c:v>127.014076</c:v>
                </c:pt>
                <c:pt idx="229">
                  <c:v>127.01842499999999</c:v>
                </c:pt>
                <c:pt idx="230">
                  <c:v>126.973007</c:v>
                </c:pt>
                <c:pt idx="231">
                  <c:v>127.016953</c:v>
                </c:pt>
                <c:pt idx="232">
                  <c:v>126.973358</c:v>
                </c:pt>
                <c:pt idx="233">
                  <c:v>127.002747</c:v>
                </c:pt>
                <c:pt idx="234">
                  <c:v>127.006989</c:v>
                </c:pt>
                <c:pt idx="235">
                  <c:v>127.010048</c:v>
                </c:pt>
                <c:pt idx="236">
                  <c:v>127.016403</c:v>
                </c:pt>
                <c:pt idx="237">
                  <c:v>126.968506</c:v>
                </c:pt>
                <c:pt idx="238">
                  <c:v>126.982658</c:v>
                </c:pt>
                <c:pt idx="239">
                  <c:v>126.99852</c:v>
                </c:pt>
                <c:pt idx="240">
                  <c:v>127.00346399999999</c:v>
                </c:pt>
                <c:pt idx="241">
                  <c:v>127.00161</c:v>
                </c:pt>
                <c:pt idx="242">
                  <c:v>126.996605</c:v>
                </c:pt>
                <c:pt idx="243">
                  <c:v>126.99535400000001</c:v>
                </c:pt>
                <c:pt idx="244">
                  <c:v>126.973305</c:v>
                </c:pt>
                <c:pt idx="245">
                  <c:v>126.883003</c:v>
                </c:pt>
                <c:pt idx="246">
                  <c:v>126.881615</c:v>
                </c:pt>
                <c:pt idx="247">
                  <c:v>126.879822</c:v>
                </c:pt>
                <c:pt idx="248">
                  <c:v>126.884727</c:v>
                </c:pt>
                <c:pt idx="249">
                  <c:v>126.88578800000001</c:v>
                </c:pt>
                <c:pt idx="250">
                  <c:v>126.880585</c:v>
                </c:pt>
                <c:pt idx="251">
                  <c:v>126.883675</c:v>
                </c:pt>
                <c:pt idx="252">
                  <c:v>126.88665</c:v>
                </c:pt>
                <c:pt idx="253">
                  <c:v>126.88916</c:v>
                </c:pt>
                <c:pt idx="254">
                  <c:v>126.887772</c:v>
                </c:pt>
                <c:pt idx="255">
                  <c:v>126.89147199999999</c:v>
                </c:pt>
                <c:pt idx="256">
                  <c:v>126.890739</c:v>
                </c:pt>
                <c:pt idx="257">
                  <c:v>126.889687</c:v>
                </c:pt>
                <c:pt idx="258">
                  <c:v>126.89447</c:v>
                </c:pt>
                <c:pt idx="259">
                  <c:v>126.897362</c:v>
                </c:pt>
                <c:pt idx="260">
                  <c:v>126.894447</c:v>
                </c:pt>
                <c:pt idx="261">
                  <c:v>126.899918</c:v>
                </c:pt>
                <c:pt idx="262">
                  <c:v>126.898979</c:v>
                </c:pt>
                <c:pt idx="263">
                  <c:v>126.899429</c:v>
                </c:pt>
                <c:pt idx="264">
                  <c:v>126.896179</c:v>
                </c:pt>
                <c:pt idx="265">
                  <c:v>126.901184</c:v>
                </c:pt>
                <c:pt idx="266">
                  <c:v>126.894424</c:v>
                </c:pt>
                <c:pt idx="267">
                  <c:v>126.90381600000001</c:v>
                </c:pt>
                <c:pt idx="268">
                  <c:v>126.957832</c:v>
                </c:pt>
                <c:pt idx="269">
                  <c:v>126.961945</c:v>
                </c:pt>
                <c:pt idx="270">
                  <c:v>126.97286200000001</c:v>
                </c:pt>
                <c:pt idx="271">
                  <c:v>126.972549</c:v>
                </c:pt>
                <c:pt idx="272">
                  <c:v>126.979668</c:v>
                </c:pt>
                <c:pt idx="273">
                  <c:v>127.07427199999999</c:v>
                </c:pt>
                <c:pt idx="274">
                  <c:v>127.070351</c:v>
                </c:pt>
                <c:pt idx="275">
                  <c:v>127.06719200000001</c:v>
                </c:pt>
                <c:pt idx="276">
                  <c:v>127.073593</c:v>
                </c:pt>
                <c:pt idx="277">
                  <c:v>127.075935</c:v>
                </c:pt>
                <c:pt idx="278">
                  <c:v>127.082245</c:v>
                </c:pt>
                <c:pt idx="279">
                  <c:v>127.057793</c:v>
                </c:pt>
                <c:pt idx="280">
                  <c:v>127.057114</c:v>
                </c:pt>
                <c:pt idx="281">
                  <c:v>127.05750999999999</c:v>
                </c:pt>
                <c:pt idx="282">
                  <c:v>127.052589</c:v>
                </c:pt>
                <c:pt idx="283">
                  <c:v>127.0438</c:v>
                </c:pt>
                <c:pt idx="284">
                  <c:v>127.04460899999999</c:v>
                </c:pt>
                <c:pt idx="285">
                  <c:v>127.045006</c:v>
                </c:pt>
                <c:pt idx="286">
                  <c:v>127.04980500000001</c:v>
                </c:pt>
                <c:pt idx="287">
                  <c:v>127.063309</c:v>
                </c:pt>
                <c:pt idx="288">
                  <c:v>127.08683000000001</c:v>
                </c:pt>
                <c:pt idx="289">
                  <c:v>127.069366</c:v>
                </c:pt>
                <c:pt idx="290">
                  <c:v>127.035355</c:v>
                </c:pt>
                <c:pt idx="291">
                  <c:v>127.029915</c:v>
                </c:pt>
                <c:pt idx="292">
                  <c:v>127.03031900000001</c:v>
                </c:pt>
                <c:pt idx="293">
                  <c:v>127.03492</c:v>
                </c:pt>
                <c:pt idx="294">
                  <c:v>127.016426</c:v>
                </c:pt>
                <c:pt idx="295">
                  <c:v>127.014061</c:v>
                </c:pt>
                <c:pt idx="296">
                  <c:v>127.02505499999999</c:v>
                </c:pt>
                <c:pt idx="297">
                  <c:v>127.040352</c:v>
                </c:pt>
                <c:pt idx="298">
                  <c:v>127.056725</c:v>
                </c:pt>
                <c:pt idx="299">
                  <c:v>127.06366</c:v>
                </c:pt>
                <c:pt idx="300">
                  <c:v>127.03040300000001</c:v>
                </c:pt>
                <c:pt idx="301">
                  <c:v>127.02108800000001</c:v>
                </c:pt>
                <c:pt idx="302">
                  <c:v>127.02572600000001</c:v>
                </c:pt>
                <c:pt idx="303">
                  <c:v>127.033592</c:v>
                </c:pt>
                <c:pt idx="304">
                  <c:v>127.029213</c:v>
                </c:pt>
                <c:pt idx="305">
                  <c:v>127.041397</c:v>
                </c:pt>
                <c:pt idx="306">
                  <c:v>127.05115499999999</c:v>
                </c:pt>
                <c:pt idx="307">
                  <c:v>127.074203</c:v>
                </c:pt>
                <c:pt idx="308">
                  <c:v>127.078644</c:v>
                </c:pt>
                <c:pt idx="309">
                  <c:v>127.094482</c:v>
                </c:pt>
                <c:pt idx="310">
                  <c:v>127.094673</c:v>
                </c:pt>
                <c:pt idx="311">
                  <c:v>127.10290500000001</c:v>
                </c:pt>
                <c:pt idx="312">
                  <c:v>127.08509100000001</c:v>
                </c:pt>
                <c:pt idx="313">
                  <c:v>127.07486</c:v>
                </c:pt>
                <c:pt idx="314">
                  <c:v>127.08970600000001</c:v>
                </c:pt>
                <c:pt idx="315">
                  <c:v>127.03565999999999</c:v>
                </c:pt>
                <c:pt idx="316">
                  <c:v>127.094498</c:v>
                </c:pt>
                <c:pt idx="317">
                  <c:v>127.092972</c:v>
                </c:pt>
                <c:pt idx="318">
                  <c:v>127.079803</c:v>
                </c:pt>
                <c:pt idx="319">
                  <c:v>127.09217099999999</c:v>
                </c:pt>
                <c:pt idx="320">
                  <c:v>127.02040100000001</c:v>
                </c:pt>
                <c:pt idx="321">
                  <c:v>127.025696</c:v>
                </c:pt>
                <c:pt idx="322">
                  <c:v>127.03652200000001</c:v>
                </c:pt>
                <c:pt idx="323">
                  <c:v>127.03679700000001</c:v>
                </c:pt>
                <c:pt idx="324">
                  <c:v>127.068932</c:v>
                </c:pt>
                <c:pt idx="325">
                  <c:v>127.04467</c:v>
                </c:pt>
                <c:pt idx="326">
                  <c:v>127.07341</c:v>
                </c:pt>
                <c:pt idx="327">
                  <c:v>127.062752</c:v>
                </c:pt>
                <c:pt idx="328">
                  <c:v>127.01557200000001</c:v>
                </c:pt>
                <c:pt idx="329">
                  <c:v>127.017662</c:v>
                </c:pt>
                <c:pt idx="330">
                  <c:v>127.05708300000001</c:v>
                </c:pt>
                <c:pt idx="331">
                  <c:v>127.02356</c:v>
                </c:pt>
                <c:pt idx="332">
                  <c:v>127.030243</c:v>
                </c:pt>
                <c:pt idx="333">
                  <c:v>127.07476</c:v>
                </c:pt>
                <c:pt idx="334">
                  <c:v>127.08669999999999</c:v>
                </c:pt>
                <c:pt idx="335">
                  <c:v>127.084732</c:v>
                </c:pt>
                <c:pt idx="336">
                  <c:v>127.088982</c:v>
                </c:pt>
                <c:pt idx="337">
                  <c:v>127.08693700000001</c:v>
                </c:pt>
                <c:pt idx="338">
                  <c:v>127.104263</c:v>
                </c:pt>
                <c:pt idx="339">
                  <c:v>127.106133</c:v>
                </c:pt>
                <c:pt idx="340">
                  <c:v>127.062088</c:v>
                </c:pt>
                <c:pt idx="341">
                  <c:v>127.041847</c:v>
                </c:pt>
                <c:pt idx="342">
                  <c:v>127.020149</c:v>
                </c:pt>
                <c:pt idx="343">
                  <c:v>127.054237</c:v>
                </c:pt>
                <c:pt idx="344">
                  <c:v>127.04908</c:v>
                </c:pt>
                <c:pt idx="345">
                  <c:v>127.04689</c:v>
                </c:pt>
                <c:pt idx="346">
                  <c:v>127.072632</c:v>
                </c:pt>
                <c:pt idx="347">
                  <c:v>127.05548899999999</c:v>
                </c:pt>
                <c:pt idx="348">
                  <c:v>127.045395</c:v>
                </c:pt>
                <c:pt idx="349">
                  <c:v>127.052643</c:v>
                </c:pt>
                <c:pt idx="350">
                  <c:v>127.067497</c:v>
                </c:pt>
                <c:pt idx="351">
                  <c:v>127.056656</c:v>
                </c:pt>
                <c:pt idx="352">
                  <c:v>127.073746</c:v>
                </c:pt>
                <c:pt idx="353">
                  <c:v>127.075371</c:v>
                </c:pt>
                <c:pt idx="354">
                  <c:v>127.07843</c:v>
                </c:pt>
                <c:pt idx="355">
                  <c:v>127.077873</c:v>
                </c:pt>
                <c:pt idx="356">
                  <c:v>127.05690800000001</c:v>
                </c:pt>
                <c:pt idx="357">
                  <c:v>127.06868</c:v>
                </c:pt>
                <c:pt idx="358">
                  <c:v>127.037361</c:v>
                </c:pt>
                <c:pt idx="359">
                  <c:v>127.071388</c:v>
                </c:pt>
                <c:pt idx="360">
                  <c:v>127.05596199999999</c:v>
                </c:pt>
                <c:pt idx="361">
                  <c:v>127.02649700000001</c:v>
                </c:pt>
                <c:pt idx="362">
                  <c:v>127.07029</c:v>
                </c:pt>
                <c:pt idx="363">
                  <c:v>127.067863</c:v>
                </c:pt>
                <c:pt idx="364">
                  <c:v>127.05534400000001</c:v>
                </c:pt>
                <c:pt idx="365">
                  <c:v>127.037361</c:v>
                </c:pt>
                <c:pt idx="366">
                  <c:v>127.052162</c:v>
                </c:pt>
                <c:pt idx="367">
                  <c:v>127.030815</c:v>
                </c:pt>
                <c:pt idx="368">
                  <c:v>127.02346799999999</c:v>
                </c:pt>
                <c:pt idx="369">
                  <c:v>127.031013</c:v>
                </c:pt>
                <c:pt idx="370">
                  <c:v>127.03511</c:v>
                </c:pt>
                <c:pt idx="371">
                  <c:v>127.054367</c:v>
                </c:pt>
                <c:pt idx="372">
                  <c:v>127.057693</c:v>
                </c:pt>
                <c:pt idx="373">
                  <c:v>127.053391</c:v>
                </c:pt>
                <c:pt idx="374">
                  <c:v>127.05783099999999</c:v>
                </c:pt>
                <c:pt idx="375">
                  <c:v>127.053856</c:v>
                </c:pt>
                <c:pt idx="376">
                  <c:v>127.045891</c:v>
                </c:pt>
                <c:pt idx="377">
                  <c:v>127.057175</c:v>
                </c:pt>
                <c:pt idx="378">
                  <c:v>127.07096900000001</c:v>
                </c:pt>
                <c:pt idx="379">
                  <c:v>127.071907</c:v>
                </c:pt>
                <c:pt idx="380">
                  <c:v>127.067543</c:v>
                </c:pt>
                <c:pt idx="381">
                  <c:v>127.040306</c:v>
                </c:pt>
                <c:pt idx="382">
                  <c:v>127.051277</c:v>
                </c:pt>
                <c:pt idx="383">
                  <c:v>127.04482299999999</c:v>
                </c:pt>
                <c:pt idx="384">
                  <c:v>127.05983000000001</c:v>
                </c:pt>
                <c:pt idx="385">
                  <c:v>127.052773</c:v>
                </c:pt>
                <c:pt idx="386">
                  <c:v>127.042587</c:v>
                </c:pt>
                <c:pt idx="387">
                  <c:v>127.04579200000001</c:v>
                </c:pt>
                <c:pt idx="388">
                  <c:v>127.060974</c:v>
                </c:pt>
                <c:pt idx="389">
                  <c:v>127.060951</c:v>
                </c:pt>
                <c:pt idx="390">
                  <c:v>127.044495</c:v>
                </c:pt>
                <c:pt idx="391">
                  <c:v>127.03853599999999</c:v>
                </c:pt>
                <c:pt idx="392">
                  <c:v>127.04858400000001</c:v>
                </c:pt>
                <c:pt idx="393">
                  <c:v>127.074417</c:v>
                </c:pt>
                <c:pt idx="394">
                  <c:v>127.067268</c:v>
                </c:pt>
                <c:pt idx="395">
                  <c:v>127.04827899999999</c:v>
                </c:pt>
                <c:pt idx="396">
                  <c:v>126.872772</c:v>
                </c:pt>
                <c:pt idx="397">
                  <c:v>126.86393</c:v>
                </c:pt>
                <c:pt idx="398">
                  <c:v>126.868729</c:v>
                </c:pt>
                <c:pt idx="399">
                  <c:v>126.87558</c:v>
                </c:pt>
                <c:pt idx="400">
                  <c:v>126.864906</c:v>
                </c:pt>
                <c:pt idx="401">
                  <c:v>126.851753</c:v>
                </c:pt>
                <c:pt idx="402">
                  <c:v>126.85489699999999</c:v>
                </c:pt>
                <c:pt idx="403">
                  <c:v>126.86996499999999</c:v>
                </c:pt>
                <c:pt idx="404">
                  <c:v>126.84156</c:v>
                </c:pt>
                <c:pt idx="405">
                  <c:v>126.84253699999999</c:v>
                </c:pt>
                <c:pt idx="406">
                  <c:v>126.848488</c:v>
                </c:pt>
                <c:pt idx="407">
                  <c:v>126.838318</c:v>
                </c:pt>
                <c:pt idx="408">
                  <c:v>126.829956</c:v>
                </c:pt>
                <c:pt idx="409">
                  <c:v>126.830803</c:v>
                </c:pt>
                <c:pt idx="410">
                  <c:v>126.864334</c:v>
                </c:pt>
                <c:pt idx="411">
                  <c:v>126.86425800000001</c:v>
                </c:pt>
                <c:pt idx="412">
                  <c:v>126.8349</c:v>
                </c:pt>
                <c:pt idx="413">
                  <c:v>126.857384</c:v>
                </c:pt>
                <c:pt idx="414">
                  <c:v>126.872749</c:v>
                </c:pt>
                <c:pt idx="415">
                  <c:v>126.857399</c:v>
                </c:pt>
                <c:pt idx="416">
                  <c:v>126.850548</c:v>
                </c:pt>
                <c:pt idx="417">
                  <c:v>126.866798</c:v>
                </c:pt>
                <c:pt idx="418">
                  <c:v>126.876541</c:v>
                </c:pt>
                <c:pt idx="419">
                  <c:v>126.8283</c:v>
                </c:pt>
                <c:pt idx="420">
                  <c:v>126.831001</c:v>
                </c:pt>
                <c:pt idx="421">
                  <c:v>126.856056</c:v>
                </c:pt>
                <c:pt idx="422">
                  <c:v>126.83669999999999</c:v>
                </c:pt>
                <c:pt idx="423">
                  <c:v>126.827797</c:v>
                </c:pt>
                <c:pt idx="424">
                  <c:v>126.831711</c:v>
                </c:pt>
                <c:pt idx="425">
                  <c:v>126.825401</c:v>
                </c:pt>
                <c:pt idx="426">
                  <c:v>126.86457799999999</c:v>
                </c:pt>
                <c:pt idx="427">
                  <c:v>126.842682</c:v>
                </c:pt>
                <c:pt idx="428">
                  <c:v>126.88254499999999</c:v>
                </c:pt>
                <c:pt idx="429">
                  <c:v>126.839699</c:v>
                </c:pt>
                <c:pt idx="430">
                  <c:v>126.877747</c:v>
                </c:pt>
                <c:pt idx="431">
                  <c:v>126.875648</c:v>
                </c:pt>
                <c:pt idx="432">
                  <c:v>126.87930299999999</c:v>
                </c:pt>
                <c:pt idx="433">
                  <c:v>126.954742</c:v>
                </c:pt>
                <c:pt idx="434">
                  <c:v>127.002213</c:v>
                </c:pt>
                <c:pt idx="435">
                  <c:v>127.004097</c:v>
                </c:pt>
                <c:pt idx="436">
                  <c:v>126.970001</c:v>
                </c:pt>
                <c:pt idx="437">
                  <c:v>126.96073199999999</c:v>
                </c:pt>
                <c:pt idx="438">
                  <c:v>126.97268699999999</c:v>
                </c:pt>
                <c:pt idx="439">
                  <c:v>126.989738</c:v>
                </c:pt>
                <c:pt idx="440">
                  <c:v>127.00743900000001</c:v>
                </c:pt>
                <c:pt idx="441">
                  <c:v>126.986649</c:v>
                </c:pt>
                <c:pt idx="442">
                  <c:v>126.985382</c:v>
                </c:pt>
                <c:pt idx="443">
                  <c:v>126.977661</c:v>
                </c:pt>
                <c:pt idx="444">
                  <c:v>126.972275</c:v>
                </c:pt>
                <c:pt idx="445">
                  <c:v>126.978798</c:v>
                </c:pt>
                <c:pt idx="446">
                  <c:v>126.96848300000001</c:v>
                </c:pt>
                <c:pt idx="447">
                  <c:v>126.971733</c:v>
                </c:pt>
                <c:pt idx="448">
                  <c:v>126.96938299999999</c:v>
                </c:pt>
                <c:pt idx="449">
                  <c:v>126.970505</c:v>
                </c:pt>
                <c:pt idx="450">
                  <c:v>126.971947</c:v>
                </c:pt>
                <c:pt idx="451">
                  <c:v>126.965523</c:v>
                </c:pt>
                <c:pt idx="452">
                  <c:v>126.96196</c:v>
                </c:pt>
                <c:pt idx="453">
                  <c:v>126.994263</c:v>
                </c:pt>
                <c:pt idx="454">
                  <c:v>126.968643</c:v>
                </c:pt>
                <c:pt idx="455">
                  <c:v>126.97966</c:v>
                </c:pt>
                <c:pt idx="456">
                  <c:v>126.97199999999999</c:v>
                </c:pt>
                <c:pt idx="457">
                  <c:v>126.961693</c:v>
                </c:pt>
                <c:pt idx="458">
                  <c:v>126.94857</c:v>
                </c:pt>
                <c:pt idx="459">
                  <c:v>126.973465</c:v>
                </c:pt>
                <c:pt idx="460">
                  <c:v>126.96138000000001</c:v>
                </c:pt>
                <c:pt idx="461">
                  <c:v>126.9515</c:v>
                </c:pt>
                <c:pt idx="462">
                  <c:v>126.927696</c:v>
                </c:pt>
                <c:pt idx="463">
                  <c:v>126.926956</c:v>
                </c:pt>
                <c:pt idx="464">
                  <c:v>126.918221</c:v>
                </c:pt>
                <c:pt idx="465">
                  <c:v>126.927391</c:v>
                </c:pt>
                <c:pt idx="466">
                  <c:v>126.930702</c:v>
                </c:pt>
                <c:pt idx="467">
                  <c:v>126.918999</c:v>
                </c:pt>
                <c:pt idx="468">
                  <c:v>126.919579</c:v>
                </c:pt>
                <c:pt idx="469">
                  <c:v>126.91686199999999</c:v>
                </c:pt>
                <c:pt idx="470">
                  <c:v>126.917351</c:v>
                </c:pt>
                <c:pt idx="471">
                  <c:v>126.922882</c:v>
                </c:pt>
                <c:pt idx="472">
                  <c:v>126.922935</c:v>
                </c:pt>
                <c:pt idx="473">
                  <c:v>126.916946</c:v>
                </c:pt>
                <c:pt idx="474">
                  <c:v>126.92012800000001</c:v>
                </c:pt>
                <c:pt idx="475">
                  <c:v>126.913651</c:v>
                </c:pt>
                <c:pt idx="476">
                  <c:v>126.909897</c:v>
                </c:pt>
                <c:pt idx="477">
                  <c:v>126.92132599999999</c:v>
                </c:pt>
                <c:pt idx="478">
                  <c:v>126.935349</c:v>
                </c:pt>
                <c:pt idx="479">
                  <c:v>126.932503</c:v>
                </c:pt>
                <c:pt idx="480">
                  <c:v>126.91902899999999</c:v>
                </c:pt>
                <c:pt idx="481">
                  <c:v>126.921967</c:v>
                </c:pt>
                <c:pt idx="482">
                  <c:v>126.925636</c:v>
                </c:pt>
                <c:pt idx="483">
                  <c:v>126.929581</c:v>
                </c:pt>
                <c:pt idx="484">
                  <c:v>126.930977</c:v>
                </c:pt>
                <c:pt idx="485">
                  <c:v>126.929665</c:v>
                </c:pt>
                <c:pt idx="486">
                  <c:v>126.922523</c:v>
                </c:pt>
                <c:pt idx="487">
                  <c:v>126.938042</c:v>
                </c:pt>
                <c:pt idx="488">
                  <c:v>126.920303</c:v>
                </c:pt>
                <c:pt idx="489">
                  <c:v>126.91533699999999</c:v>
                </c:pt>
                <c:pt idx="490">
                  <c:v>126.916397</c:v>
                </c:pt>
                <c:pt idx="491">
                  <c:v>126.914879</c:v>
                </c:pt>
                <c:pt idx="492">
                  <c:v>126.909599</c:v>
                </c:pt>
                <c:pt idx="493">
                  <c:v>126.922112</c:v>
                </c:pt>
                <c:pt idx="494">
                  <c:v>126.92379800000001</c:v>
                </c:pt>
                <c:pt idx="495">
                  <c:v>126.92742200000001</c:v>
                </c:pt>
                <c:pt idx="496">
                  <c:v>126.933701</c:v>
                </c:pt>
                <c:pt idx="497">
                  <c:v>126.929283</c:v>
                </c:pt>
                <c:pt idx="498">
                  <c:v>126.92865</c:v>
                </c:pt>
                <c:pt idx="499">
                  <c:v>126.932343</c:v>
                </c:pt>
                <c:pt idx="500">
                  <c:v>126.919991</c:v>
                </c:pt>
                <c:pt idx="501">
                  <c:v>126.902351</c:v>
                </c:pt>
                <c:pt idx="502">
                  <c:v>126.920807</c:v>
                </c:pt>
                <c:pt idx="503">
                  <c:v>126.917351</c:v>
                </c:pt>
                <c:pt idx="504">
                  <c:v>126.925247</c:v>
                </c:pt>
                <c:pt idx="505">
                  <c:v>126.92881800000001</c:v>
                </c:pt>
                <c:pt idx="506">
                  <c:v>126.92147799999999</c:v>
                </c:pt>
                <c:pt idx="507">
                  <c:v>126.918159</c:v>
                </c:pt>
                <c:pt idx="508">
                  <c:v>127.124718</c:v>
                </c:pt>
                <c:pt idx="509">
                  <c:v>127.125916</c:v>
                </c:pt>
                <c:pt idx="510">
                  <c:v>127.12545799999999</c:v>
                </c:pt>
                <c:pt idx="511">
                  <c:v>127.12886</c:v>
                </c:pt>
                <c:pt idx="512">
                  <c:v>127.142799</c:v>
                </c:pt>
                <c:pt idx="513">
                  <c:v>127.130646</c:v>
                </c:pt>
                <c:pt idx="514">
                  <c:v>127.127151</c:v>
                </c:pt>
                <c:pt idx="515">
                  <c:v>127.12421399999999</c:v>
                </c:pt>
                <c:pt idx="516">
                  <c:v>127.138344</c:v>
                </c:pt>
                <c:pt idx="517">
                  <c:v>127.135239</c:v>
                </c:pt>
                <c:pt idx="518">
                  <c:v>127.122726</c:v>
                </c:pt>
                <c:pt idx="519">
                  <c:v>127.120926</c:v>
                </c:pt>
                <c:pt idx="520">
                  <c:v>127.142624</c:v>
                </c:pt>
                <c:pt idx="521">
                  <c:v>127.146912</c:v>
                </c:pt>
                <c:pt idx="522">
                  <c:v>127.17115800000001</c:v>
                </c:pt>
                <c:pt idx="523">
                  <c:v>127.145172</c:v>
                </c:pt>
                <c:pt idx="524">
                  <c:v>127.135406</c:v>
                </c:pt>
                <c:pt idx="525">
                  <c:v>127.130028</c:v>
                </c:pt>
                <c:pt idx="526">
                  <c:v>127.126801</c:v>
                </c:pt>
                <c:pt idx="527">
                  <c:v>127.17395</c:v>
                </c:pt>
                <c:pt idx="528">
                  <c:v>127.138031</c:v>
                </c:pt>
                <c:pt idx="529">
                  <c:v>127.17469</c:v>
                </c:pt>
                <c:pt idx="530">
                  <c:v>127.123108</c:v>
                </c:pt>
                <c:pt idx="531">
                  <c:v>127.172546</c:v>
                </c:pt>
                <c:pt idx="532">
                  <c:v>127.155884</c:v>
                </c:pt>
                <c:pt idx="533">
                  <c:v>127.14769699999999</c:v>
                </c:pt>
                <c:pt idx="534">
                  <c:v>127.12278000000001</c:v>
                </c:pt>
                <c:pt idx="535">
                  <c:v>127.12539700000001</c:v>
                </c:pt>
                <c:pt idx="536">
                  <c:v>127.12206999999999</c:v>
                </c:pt>
                <c:pt idx="537">
                  <c:v>127.129898</c:v>
                </c:pt>
                <c:pt idx="538">
                  <c:v>127.136208</c:v>
                </c:pt>
                <c:pt idx="539">
                  <c:v>127.144707</c:v>
                </c:pt>
                <c:pt idx="540">
                  <c:v>127.150749</c:v>
                </c:pt>
                <c:pt idx="541">
                  <c:v>127.15527299999999</c:v>
                </c:pt>
                <c:pt idx="542">
                  <c:v>127.15329699999999</c:v>
                </c:pt>
                <c:pt idx="543">
                  <c:v>127.177612</c:v>
                </c:pt>
                <c:pt idx="544">
                  <c:v>127.174797</c:v>
                </c:pt>
                <c:pt idx="545">
                  <c:v>127.167801</c:v>
                </c:pt>
                <c:pt idx="546">
                  <c:v>127.16346</c:v>
                </c:pt>
                <c:pt idx="547">
                  <c:v>127.15329699999999</c:v>
                </c:pt>
                <c:pt idx="548">
                  <c:v>127.177002</c:v>
                </c:pt>
                <c:pt idx="549">
                  <c:v>127.142601</c:v>
                </c:pt>
                <c:pt idx="550">
                  <c:v>126.798599</c:v>
                </c:pt>
                <c:pt idx="551">
                  <c:v>126.811806</c:v>
                </c:pt>
                <c:pt idx="552">
                  <c:v>126.812195</c:v>
                </c:pt>
                <c:pt idx="553">
                  <c:v>126.81203499999999</c:v>
                </c:pt>
                <c:pt idx="554">
                  <c:v>126.816452</c:v>
                </c:pt>
                <c:pt idx="555">
                  <c:v>126.81014999999999</c:v>
                </c:pt>
                <c:pt idx="556">
                  <c:v>126.810486</c:v>
                </c:pt>
                <c:pt idx="557">
                  <c:v>126.816238</c:v>
                </c:pt>
                <c:pt idx="558">
                  <c:v>126.8218</c:v>
                </c:pt>
                <c:pt idx="559">
                  <c:v>126.824776</c:v>
                </c:pt>
                <c:pt idx="560">
                  <c:v>126.82289900000001</c:v>
                </c:pt>
                <c:pt idx="561">
                  <c:v>126.826279</c:v>
                </c:pt>
                <c:pt idx="562">
                  <c:v>126.86409</c:v>
                </c:pt>
                <c:pt idx="563">
                  <c:v>126.844261</c:v>
                </c:pt>
                <c:pt idx="564">
                  <c:v>126.861458</c:v>
                </c:pt>
                <c:pt idx="565">
                  <c:v>126.86756099999999</c:v>
                </c:pt>
                <c:pt idx="566">
                  <c:v>126.853996</c:v>
                </c:pt>
                <c:pt idx="567">
                  <c:v>126.86438</c:v>
                </c:pt>
                <c:pt idx="568">
                  <c:v>126.86386899999999</c:v>
                </c:pt>
                <c:pt idx="569">
                  <c:v>126.849503</c:v>
                </c:pt>
                <c:pt idx="570">
                  <c:v>126.83828699999999</c:v>
                </c:pt>
                <c:pt idx="571">
                  <c:v>126.83657100000001</c:v>
                </c:pt>
                <c:pt idx="572">
                  <c:v>126.836563</c:v>
                </c:pt>
                <c:pt idx="573">
                  <c:v>126.83854700000001</c:v>
                </c:pt>
                <c:pt idx="574">
                  <c:v>126.840225</c:v>
                </c:pt>
                <c:pt idx="575">
                  <c:v>126.84021799999999</c:v>
                </c:pt>
                <c:pt idx="576">
                  <c:v>126.84262099999999</c:v>
                </c:pt>
                <c:pt idx="577">
                  <c:v>126.84545900000001</c:v>
                </c:pt>
                <c:pt idx="578">
                  <c:v>126.863708</c:v>
                </c:pt>
                <c:pt idx="579">
                  <c:v>126.862549</c:v>
                </c:pt>
                <c:pt idx="580">
                  <c:v>126.86199999999999</c:v>
                </c:pt>
                <c:pt idx="581">
                  <c:v>126.863365</c:v>
                </c:pt>
                <c:pt idx="582">
                  <c:v>126.86339599999999</c:v>
                </c:pt>
                <c:pt idx="583">
                  <c:v>126.863609</c:v>
                </c:pt>
                <c:pt idx="584">
                  <c:v>126.84848</c:v>
                </c:pt>
                <c:pt idx="585">
                  <c:v>126.848083</c:v>
                </c:pt>
                <c:pt idx="586">
                  <c:v>126.838257</c:v>
                </c:pt>
                <c:pt idx="587">
                  <c:v>126.84478</c:v>
                </c:pt>
                <c:pt idx="588">
                  <c:v>126.818275</c:v>
                </c:pt>
                <c:pt idx="589">
                  <c:v>126.810478</c:v>
                </c:pt>
                <c:pt idx="590">
                  <c:v>126.838097</c:v>
                </c:pt>
                <c:pt idx="591">
                  <c:v>126.84841900000001</c:v>
                </c:pt>
                <c:pt idx="592">
                  <c:v>0</c:v>
                </c:pt>
                <c:pt idx="593">
                  <c:v>126.84659600000001</c:v>
                </c:pt>
                <c:pt idx="594">
                  <c:v>126.840897</c:v>
                </c:pt>
                <c:pt idx="595">
                  <c:v>126.819664</c:v>
                </c:pt>
                <c:pt idx="596">
                  <c:v>126.82047300000001</c:v>
                </c:pt>
                <c:pt idx="597">
                  <c:v>126.82008399999999</c:v>
                </c:pt>
                <c:pt idx="598">
                  <c:v>126.842461</c:v>
                </c:pt>
                <c:pt idx="599">
                  <c:v>127.11854599999999</c:v>
                </c:pt>
                <c:pt idx="600">
                  <c:v>127.120621</c:v>
                </c:pt>
                <c:pt idx="601">
                  <c:v>127.14473</c:v>
                </c:pt>
                <c:pt idx="602">
                  <c:v>127.07137299999999</c:v>
                </c:pt>
                <c:pt idx="603">
                  <c:v>127.078239</c:v>
                </c:pt>
                <c:pt idx="604">
                  <c:v>127.15250399999999</c:v>
                </c:pt>
                <c:pt idx="605">
                  <c:v>127.119789</c:v>
                </c:pt>
                <c:pt idx="606">
                  <c:v>127.104202</c:v>
                </c:pt>
                <c:pt idx="607">
                  <c:v>127.10096</c:v>
                </c:pt>
                <c:pt idx="608">
                  <c:v>127.10778000000001</c:v>
                </c:pt>
                <c:pt idx="609">
                  <c:v>127.112869</c:v>
                </c:pt>
                <c:pt idx="610">
                  <c:v>127.13273599999999</c:v>
                </c:pt>
                <c:pt idx="611">
                  <c:v>127.127647</c:v>
                </c:pt>
                <c:pt idx="612">
                  <c:v>127.13153800000001</c:v>
                </c:pt>
                <c:pt idx="613">
                  <c:v>127.129578</c:v>
                </c:pt>
                <c:pt idx="614">
                  <c:v>127.125839</c:v>
                </c:pt>
                <c:pt idx="615">
                  <c:v>127.08403800000001</c:v>
                </c:pt>
                <c:pt idx="616">
                  <c:v>127.087532</c:v>
                </c:pt>
                <c:pt idx="617">
                  <c:v>127.085052</c:v>
                </c:pt>
                <c:pt idx="618">
                  <c:v>127.078934</c:v>
                </c:pt>
                <c:pt idx="619">
                  <c:v>127.11236599999999</c:v>
                </c:pt>
                <c:pt idx="620">
                  <c:v>127.143822</c:v>
                </c:pt>
                <c:pt idx="621">
                  <c:v>127.146202</c:v>
                </c:pt>
                <c:pt idx="622">
                  <c:v>127.14312700000001</c:v>
                </c:pt>
                <c:pt idx="623">
                  <c:v>127.13059199999999</c:v>
                </c:pt>
                <c:pt idx="624">
                  <c:v>127.09903</c:v>
                </c:pt>
                <c:pt idx="625">
                  <c:v>127.096191</c:v>
                </c:pt>
                <c:pt idx="626">
                  <c:v>127.093369</c:v>
                </c:pt>
                <c:pt idx="627">
                  <c:v>127.088142</c:v>
                </c:pt>
                <c:pt idx="628">
                  <c:v>127.118011</c:v>
                </c:pt>
                <c:pt idx="629">
                  <c:v>127.118568</c:v>
                </c:pt>
                <c:pt idx="630">
                  <c:v>127.11979700000001</c:v>
                </c:pt>
                <c:pt idx="631">
                  <c:v>127.119743</c:v>
                </c:pt>
                <c:pt idx="632">
                  <c:v>127.12016300000001</c:v>
                </c:pt>
                <c:pt idx="633">
                  <c:v>127.122124</c:v>
                </c:pt>
                <c:pt idx="634">
                  <c:v>127.125328</c:v>
                </c:pt>
                <c:pt idx="635">
                  <c:v>127.126328</c:v>
                </c:pt>
                <c:pt idx="636">
                  <c:v>127.12351200000001</c:v>
                </c:pt>
                <c:pt idx="637">
                  <c:v>127.121674</c:v>
                </c:pt>
                <c:pt idx="638">
                  <c:v>127.077347</c:v>
                </c:pt>
                <c:pt idx="639">
                  <c:v>127.110748</c:v>
                </c:pt>
                <c:pt idx="640">
                  <c:v>127.10775</c:v>
                </c:pt>
                <c:pt idx="641">
                  <c:v>127.128181</c:v>
                </c:pt>
                <c:pt idx="642">
                  <c:v>127.125809</c:v>
                </c:pt>
                <c:pt idx="643">
                  <c:v>127.117752</c:v>
                </c:pt>
                <c:pt idx="644">
                  <c:v>127.128998</c:v>
                </c:pt>
                <c:pt idx="645">
                  <c:v>127.12659499999999</c:v>
                </c:pt>
                <c:pt idx="646">
                  <c:v>127.121399</c:v>
                </c:pt>
                <c:pt idx="647">
                  <c:v>127.109718</c:v>
                </c:pt>
                <c:pt idx="648">
                  <c:v>127.137016</c:v>
                </c:pt>
                <c:pt idx="649">
                  <c:v>127.122803</c:v>
                </c:pt>
                <c:pt idx="650">
                  <c:v>127.124802</c:v>
                </c:pt>
                <c:pt idx="651">
                  <c:v>127.12307</c:v>
                </c:pt>
                <c:pt idx="652">
                  <c:v>127.091217</c:v>
                </c:pt>
                <c:pt idx="653">
                  <c:v>127.135391</c:v>
                </c:pt>
                <c:pt idx="654">
                  <c:v>127.121048</c:v>
                </c:pt>
                <c:pt idx="655">
                  <c:v>127.139366</c:v>
                </c:pt>
                <c:pt idx="656">
                  <c:v>127.13709299999999</c:v>
                </c:pt>
                <c:pt idx="657">
                  <c:v>127.154678</c:v>
                </c:pt>
                <c:pt idx="658">
                  <c:v>127.00631</c:v>
                </c:pt>
                <c:pt idx="659">
                  <c:v>127.012497</c:v>
                </c:pt>
                <c:pt idx="660">
                  <c:v>126.99231</c:v>
                </c:pt>
                <c:pt idx="661">
                  <c:v>127.016434</c:v>
                </c:pt>
                <c:pt idx="662">
                  <c:v>127.00670599999999</c:v>
                </c:pt>
                <c:pt idx="663">
                  <c:v>127.028976</c:v>
                </c:pt>
                <c:pt idx="664">
                  <c:v>127.01464799999999</c:v>
                </c:pt>
                <c:pt idx="665">
                  <c:v>127.01168800000001</c:v>
                </c:pt>
                <c:pt idx="666">
                  <c:v>127.002838</c:v>
                </c:pt>
                <c:pt idx="667">
                  <c:v>127.006531</c:v>
                </c:pt>
                <c:pt idx="668">
                  <c:v>127.024788</c:v>
                </c:pt>
                <c:pt idx="669">
                  <c:v>127.033272</c:v>
                </c:pt>
                <c:pt idx="670">
                  <c:v>127.035027</c:v>
                </c:pt>
                <c:pt idx="671">
                  <c:v>127.03666699999999</c:v>
                </c:pt>
                <c:pt idx="672">
                  <c:v>127.039276</c:v>
                </c:pt>
                <c:pt idx="673">
                  <c:v>127.040207</c:v>
                </c:pt>
                <c:pt idx="674">
                  <c:v>127.047737</c:v>
                </c:pt>
                <c:pt idx="675">
                  <c:v>127.047318</c:v>
                </c:pt>
                <c:pt idx="676">
                  <c:v>127.05068199999999</c:v>
                </c:pt>
                <c:pt idx="677">
                  <c:v>127.041634</c:v>
                </c:pt>
                <c:pt idx="678">
                  <c:v>127.066093</c:v>
                </c:pt>
                <c:pt idx="679">
                  <c:v>127.059799</c:v>
                </c:pt>
                <c:pt idx="680">
                  <c:v>127.06131000000001</c:v>
                </c:pt>
                <c:pt idx="681">
                  <c:v>127.014008</c:v>
                </c:pt>
                <c:pt idx="682">
                  <c:v>127.01713599999999</c:v>
                </c:pt>
                <c:pt idx="683">
                  <c:v>127.020752</c:v>
                </c:pt>
                <c:pt idx="684">
                  <c:v>127.033508</c:v>
                </c:pt>
                <c:pt idx="685">
                  <c:v>127.053802</c:v>
                </c:pt>
                <c:pt idx="686">
                  <c:v>126.99793200000001</c:v>
                </c:pt>
                <c:pt idx="687">
                  <c:v>127.007378</c:v>
                </c:pt>
                <c:pt idx="688">
                  <c:v>127.01370199999999</c:v>
                </c:pt>
                <c:pt idx="689">
                  <c:v>127.020248</c:v>
                </c:pt>
                <c:pt idx="690">
                  <c:v>127.0215</c:v>
                </c:pt>
                <c:pt idx="691">
                  <c:v>127.022758</c:v>
                </c:pt>
                <c:pt idx="692">
                  <c:v>127.050201</c:v>
                </c:pt>
                <c:pt idx="693">
                  <c:v>127.024193</c:v>
                </c:pt>
                <c:pt idx="694">
                  <c:v>127.01709700000001</c:v>
                </c:pt>
                <c:pt idx="695">
                  <c:v>127.023552</c:v>
                </c:pt>
                <c:pt idx="696">
                  <c:v>127.008133</c:v>
                </c:pt>
                <c:pt idx="697">
                  <c:v>127.010582</c:v>
                </c:pt>
                <c:pt idx="698">
                  <c:v>127.045097</c:v>
                </c:pt>
                <c:pt idx="699">
                  <c:v>127.076363</c:v>
                </c:pt>
                <c:pt idx="700">
                  <c:v>127.102333</c:v>
                </c:pt>
                <c:pt idx="701">
                  <c:v>127.076576</c:v>
                </c:pt>
                <c:pt idx="702">
                  <c:v>127.080032</c:v>
                </c:pt>
                <c:pt idx="703">
                  <c:v>127.092949</c:v>
                </c:pt>
                <c:pt idx="704">
                  <c:v>127.10826900000001</c:v>
                </c:pt>
                <c:pt idx="705">
                  <c:v>127.077888</c:v>
                </c:pt>
                <c:pt idx="706">
                  <c:v>127.077477</c:v>
                </c:pt>
                <c:pt idx="707">
                  <c:v>127.090187</c:v>
                </c:pt>
                <c:pt idx="708">
                  <c:v>127.08673899999999</c:v>
                </c:pt>
                <c:pt idx="709">
                  <c:v>127.087067</c:v>
                </c:pt>
                <c:pt idx="710">
                  <c:v>127.090309</c:v>
                </c:pt>
                <c:pt idx="711">
                  <c:v>127.088432</c:v>
                </c:pt>
                <c:pt idx="712">
                  <c:v>127.085999</c:v>
                </c:pt>
                <c:pt idx="713">
                  <c:v>127.110542</c:v>
                </c:pt>
                <c:pt idx="714">
                  <c:v>127.09676399999999</c:v>
                </c:pt>
                <c:pt idx="715">
                  <c:v>127.10337800000001</c:v>
                </c:pt>
                <c:pt idx="716">
                  <c:v>127.106461</c:v>
                </c:pt>
                <c:pt idx="717">
                  <c:v>127.107742</c:v>
                </c:pt>
                <c:pt idx="718">
                  <c:v>127.09596999999999</c:v>
                </c:pt>
                <c:pt idx="719">
                  <c:v>127.086823</c:v>
                </c:pt>
                <c:pt idx="720">
                  <c:v>127.08691399999999</c:v>
                </c:pt>
                <c:pt idx="721">
                  <c:v>127.08596799999999</c:v>
                </c:pt>
                <c:pt idx="722">
                  <c:v>127.08000199999999</c:v>
                </c:pt>
                <c:pt idx="723">
                  <c:v>127.092598</c:v>
                </c:pt>
                <c:pt idx="724">
                  <c:v>127.095451</c:v>
                </c:pt>
                <c:pt idx="725">
                  <c:v>127.079582</c:v>
                </c:pt>
                <c:pt idx="726">
                  <c:v>127.082367</c:v>
                </c:pt>
                <c:pt idx="727">
                  <c:v>127.100792</c:v>
                </c:pt>
                <c:pt idx="728">
                  <c:v>127.100632</c:v>
                </c:pt>
                <c:pt idx="729">
                  <c:v>127.079926</c:v>
                </c:pt>
                <c:pt idx="730">
                  <c:v>127.09348300000001</c:v>
                </c:pt>
                <c:pt idx="731">
                  <c:v>127.08007000000001</c:v>
                </c:pt>
                <c:pt idx="732">
                  <c:v>127.110733</c:v>
                </c:pt>
                <c:pt idx="733">
                  <c:v>127.079819</c:v>
                </c:pt>
                <c:pt idx="734">
                  <c:v>127.098778</c:v>
                </c:pt>
                <c:pt idx="735">
                  <c:v>127.079399</c:v>
                </c:pt>
                <c:pt idx="736">
                  <c:v>127.08033</c:v>
                </c:pt>
                <c:pt idx="737">
                  <c:v>127.08728000000001</c:v>
                </c:pt>
                <c:pt idx="738">
                  <c:v>127.089798</c:v>
                </c:pt>
                <c:pt idx="739">
                  <c:v>127.085838</c:v>
                </c:pt>
                <c:pt idx="740">
                  <c:v>127.085014</c:v>
                </c:pt>
                <c:pt idx="741">
                  <c:v>127.07267</c:v>
                </c:pt>
                <c:pt idx="742">
                  <c:v>127.085899</c:v>
                </c:pt>
                <c:pt idx="743">
                  <c:v>127.10032699999999</c:v>
                </c:pt>
                <c:pt idx="744">
                  <c:v>127.026482</c:v>
                </c:pt>
                <c:pt idx="745">
                  <c:v>127.02675600000001</c:v>
                </c:pt>
                <c:pt idx="746">
                  <c:v>127.01862300000001</c:v>
                </c:pt>
                <c:pt idx="747">
                  <c:v>127.01335899999999</c:v>
                </c:pt>
                <c:pt idx="748">
                  <c:v>127.035751</c:v>
                </c:pt>
                <c:pt idx="749">
                  <c:v>127.035515</c:v>
                </c:pt>
                <c:pt idx="750">
                  <c:v>127.036034</c:v>
                </c:pt>
                <c:pt idx="751">
                  <c:v>127.026566</c:v>
                </c:pt>
                <c:pt idx="752">
                  <c:v>127.02512400000001</c:v>
                </c:pt>
                <c:pt idx="753">
                  <c:v>127.028358</c:v>
                </c:pt>
                <c:pt idx="754">
                  <c:v>127.02404799999999</c:v>
                </c:pt>
                <c:pt idx="755">
                  <c:v>127.015907</c:v>
                </c:pt>
                <c:pt idx="756">
                  <c:v>127.016167</c:v>
                </c:pt>
                <c:pt idx="757">
                  <c:v>127.01561700000001</c:v>
                </c:pt>
                <c:pt idx="758">
                  <c:v>127.022789</c:v>
                </c:pt>
                <c:pt idx="759">
                  <c:v>127.012756</c:v>
                </c:pt>
                <c:pt idx="760">
                  <c:v>127.026695</c:v>
                </c:pt>
                <c:pt idx="761">
                  <c:v>127.02462800000001</c:v>
                </c:pt>
                <c:pt idx="762">
                  <c:v>127.026054</c:v>
                </c:pt>
                <c:pt idx="763">
                  <c:v>127.02069899999999</c:v>
                </c:pt>
                <c:pt idx="764">
                  <c:v>127.02491000000001</c:v>
                </c:pt>
                <c:pt idx="765">
                  <c:v>127.022346</c:v>
                </c:pt>
                <c:pt idx="766">
                  <c:v>127.03025100000001</c:v>
                </c:pt>
                <c:pt idx="767">
                  <c:v>127.04744700000001</c:v>
                </c:pt>
                <c:pt idx="768">
                  <c:v>127.040916</c:v>
                </c:pt>
                <c:pt idx="769">
                  <c:v>127.044533</c:v>
                </c:pt>
                <c:pt idx="770">
                  <c:v>127.023376</c:v>
                </c:pt>
                <c:pt idx="771">
                  <c:v>127.032173</c:v>
                </c:pt>
                <c:pt idx="772">
                  <c:v>127.013138</c:v>
                </c:pt>
                <c:pt idx="773">
                  <c:v>127.013451</c:v>
                </c:pt>
                <c:pt idx="774">
                  <c:v>127.01805899999999</c:v>
                </c:pt>
                <c:pt idx="775">
                  <c:v>127.06446800000001</c:v>
                </c:pt>
                <c:pt idx="776">
                  <c:v>127.061897</c:v>
                </c:pt>
                <c:pt idx="777">
                  <c:v>127.05014</c:v>
                </c:pt>
                <c:pt idx="778">
                  <c:v>127.061615</c:v>
                </c:pt>
                <c:pt idx="779">
                  <c:v>127.074928</c:v>
                </c:pt>
                <c:pt idx="780">
                  <c:v>127.072754</c:v>
                </c:pt>
                <c:pt idx="781">
                  <c:v>127.083641</c:v>
                </c:pt>
                <c:pt idx="782">
                  <c:v>127.076553</c:v>
                </c:pt>
                <c:pt idx="783">
                  <c:v>127.06832900000001</c:v>
                </c:pt>
                <c:pt idx="784">
                  <c:v>127.063271</c:v>
                </c:pt>
                <c:pt idx="785">
                  <c:v>127.076408</c:v>
                </c:pt>
                <c:pt idx="786">
                  <c:v>127.070221</c:v>
                </c:pt>
                <c:pt idx="787">
                  <c:v>127.066292</c:v>
                </c:pt>
                <c:pt idx="788">
                  <c:v>127.072968</c:v>
                </c:pt>
                <c:pt idx="789">
                  <c:v>127.055099</c:v>
                </c:pt>
                <c:pt idx="790">
                  <c:v>127.055252</c:v>
                </c:pt>
                <c:pt idx="791">
                  <c:v>127.055504</c:v>
                </c:pt>
                <c:pt idx="792">
                  <c:v>127.077591</c:v>
                </c:pt>
                <c:pt idx="793">
                  <c:v>127.08316000000001</c:v>
                </c:pt>
                <c:pt idx="794">
                  <c:v>127.061768</c:v>
                </c:pt>
                <c:pt idx="795">
                  <c:v>127.0634</c:v>
                </c:pt>
                <c:pt idx="796">
                  <c:v>127.055069</c:v>
                </c:pt>
                <c:pt idx="797">
                  <c:v>127.068489</c:v>
                </c:pt>
                <c:pt idx="798">
                  <c:v>127.06951100000001</c:v>
                </c:pt>
                <c:pt idx="799">
                  <c:v>127.088493</c:v>
                </c:pt>
                <c:pt idx="800">
                  <c:v>127.075211</c:v>
                </c:pt>
                <c:pt idx="801">
                  <c:v>127.10790299999999</c:v>
                </c:pt>
                <c:pt idx="802">
                  <c:v>127.065102</c:v>
                </c:pt>
                <c:pt idx="803">
                  <c:v>127.055992</c:v>
                </c:pt>
                <c:pt idx="804">
                  <c:v>127.05558000000001</c:v>
                </c:pt>
                <c:pt idx="805">
                  <c:v>127.075447</c:v>
                </c:pt>
                <c:pt idx="806">
                  <c:v>127.07016</c:v>
                </c:pt>
                <c:pt idx="807">
                  <c:v>127.067436</c:v>
                </c:pt>
                <c:pt idx="808">
                  <c:v>127.057327</c:v>
                </c:pt>
                <c:pt idx="809">
                  <c:v>127.071602</c:v>
                </c:pt>
                <c:pt idx="810">
                  <c:v>127.076622</c:v>
                </c:pt>
                <c:pt idx="811">
                  <c:v>127.06560500000001</c:v>
                </c:pt>
                <c:pt idx="812">
                  <c:v>127.05785400000001</c:v>
                </c:pt>
                <c:pt idx="813">
                  <c:v>127.070442</c:v>
                </c:pt>
                <c:pt idx="814">
                  <c:v>127.071777</c:v>
                </c:pt>
                <c:pt idx="815">
                  <c:v>127.074387</c:v>
                </c:pt>
                <c:pt idx="816">
                  <c:v>127.064987</c:v>
                </c:pt>
                <c:pt idx="817">
                  <c:v>127.05482499999999</c:v>
                </c:pt>
                <c:pt idx="818">
                  <c:v>127.058083</c:v>
                </c:pt>
                <c:pt idx="819">
                  <c:v>127.09050000000001</c:v>
                </c:pt>
                <c:pt idx="820">
                  <c:v>127.08226000000001</c:v>
                </c:pt>
                <c:pt idx="821">
                  <c:v>127.077606</c:v>
                </c:pt>
                <c:pt idx="822">
                  <c:v>127.05056</c:v>
                </c:pt>
                <c:pt idx="823">
                  <c:v>127.045197</c:v>
                </c:pt>
                <c:pt idx="824">
                  <c:v>127.046516</c:v>
                </c:pt>
                <c:pt idx="825">
                  <c:v>127.042671</c:v>
                </c:pt>
                <c:pt idx="826">
                  <c:v>127.03851299999999</c:v>
                </c:pt>
                <c:pt idx="827">
                  <c:v>127.03984800000001</c:v>
                </c:pt>
                <c:pt idx="828">
                  <c:v>127.035347</c:v>
                </c:pt>
                <c:pt idx="829">
                  <c:v>127.050201</c:v>
                </c:pt>
                <c:pt idx="830">
                  <c:v>127.025879</c:v>
                </c:pt>
                <c:pt idx="831">
                  <c:v>127.04460899999999</c:v>
                </c:pt>
                <c:pt idx="832">
                  <c:v>127.012787</c:v>
                </c:pt>
                <c:pt idx="833">
                  <c:v>127.05072800000001</c:v>
                </c:pt>
                <c:pt idx="834">
                  <c:v>127.050102</c:v>
                </c:pt>
                <c:pt idx="835">
                  <c:v>127.04399100000001</c:v>
                </c:pt>
                <c:pt idx="836">
                  <c:v>127.04798099999999</c:v>
                </c:pt>
                <c:pt idx="837">
                  <c:v>127.046997</c:v>
                </c:pt>
                <c:pt idx="838">
                  <c:v>127.050049</c:v>
                </c:pt>
                <c:pt idx="839">
                  <c:v>127.02771799999999</c:v>
                </c:pt>
                <c:pt idx="840">
                  <c:v>127.040764</c:v>
                </c:pt>
                <c:pt idx="841">
                  <c:v>126.88220200000001</c:v>
                </c:pt>
                <c:pt idx="842">
                  <c:v>126.888718</c:v>
                </c:pt>
                <c:pt idx="843">
                  <c:v>126.877769</c:v>
                </c:pt>
                <c:pt idx="844">
                  <c:v>126.87863900000001</c:v>
                </c:pt>
                <c:pt idx="845">
                  <c:v>126.884941</c:v>
                </c:pt>
                <c:pt idx="846">
                  <c:v>126.885155</c:v>
                </c:pt>
                <c:pt idx="847">
                  <c:v>126.887299</c:v>
                </c:pt>
                <c:pt idx="848">
                  <c:v>126.894127</c:v>
                </c:pt>
                <c:pt idx="849">
                  <c:v>126.903831</c:v>
                </c:pt>
                <c:pt idx="850">
                  <c:v>126.895927</c:v>
                </c:pt>
                <c:pt idx="851">
                  <c:v>126.903358</c:v>
                </c:pt>
                <c:pt idx="852">
                  <c:v>126.90211499999999</c:v>
                </c:pt>
                <c:pt idx="853">
                  <c:v>126.900909</c:v>
                </c:pt>
                <c:pt idx="854">
                  <c:v>126.89859</c:v>
                </c:pt>
                <c:pt idx="855">
                  <c:v>126.883728</c:v>
                </c:pt>
                <c:pt idx="856">
                  <c:v>126.891052</c:v>
                </c:pt>
                <c:pt idx="857">
                  <c:v>126.888344</c:v>
                </c:pt>
                <c:pt idx="858">
                  <c:v>126.89314299999999</c:v>
                </c:pt>
                <c:pt idx="859">
                  <c:v>126.898888</c:v>
                </c:pt>
                <c:pt idx="860">
                  <c:v>126.89720199999999</c:v>
                </c:pt>
                <c:pt idx="861">
                  <c:v>126.895073</c:v>
                </c:pt>
                <c:pt idx="862">
                  <c:v>126.89795700000001</c:v>
                </c:pt>
                <c:pt idx="863">
                  <c:v>126.890282</c:v>
                </c:pt>
                <c:pt idx="864">
                  <c:v>126.87904399999999</c:v>
                </c:pt>
                <c:pt idx="865">
                  <c:v>126.88442999999999</c:v>
                </c:pt>
                <c:pt idx="866">
                  <c:v>126.908142</c:v>
                </c:pt>
                <c:pt idx="867">
                  <c:v>126.885223</c:v>
                </c:pt>
                <c:pt idx="868">
                  <c:v>126.888069</c:v>
                </c:pt>
                <c:pt idx="869">
                  <c:v>126.891869</c:v>
                </c:pt>
                <c:pt idx="870">
                  <c:v>126.90685999999999</c:v>
                </c:pt>
                <c:pt idx="871">
                  <c:v>126.91113300000001</c:v>
                </c:pt>
                <c:pt idx="872">
                  <c:v>126.892189</c:v>
                </c:pt>
                <c:pt idx="873">
                  <c:v>126.89604199999999</c:v>
                </c:pt>
                <c:pt idx="874">
                  <c:v>126.8871</c:v>
                </c:pt>
                <c:pt idx="875">
                  <c:v>126.885391</c:v>
                </c:pt>
                <c:pt idx="876">
                  <c:v>126.88694</c:v>
                </c:pt>
                <c:pt idx="877">
                  <c:v>126.886368</c:v>
                </c:pt>
                <c:pt idx="878">
                  <c:v>126.881142</c:v>
                </c:pt>
                <c:pt idx="879">
                  <c:v>126.87973</c:v>
                </c:pt>
                <c:pt idx="880">
                  <c:v>126.882874</c:v>
                </c:pt>
                <c:pt idx="881">
                  <c:v>126.89009900000001</c:v>
                </c:pt>
                <c:pt idx="882">
                  <c:v>126.876259</c:v>
                </c:pt>
                <c:pt idx="883">
                  <c:v>126.872162</c:v>
                </c:pt>
                <c:pt idx="884">
                  <c:v>126.884377</c:v>
                </c:pt>
                <c:pt idx="885">
                  <c:v>126.901321</c:v>
                </c:pt>
                <c:pt idx="886">
                  <c:v>126.890663</c:v>
                </c:pt>
                <c:pt idx="887">
                  <c:v>126.892151</c:v>
                </c:pt>
                <c:pt idx="888">
                  <c:v>126.89392100000001</c:v>
                </c:pt>
                <c:pt idx="889">
                  <c:v>126.889984</c:v>
                </c:pt>
                <c:pt idx="890">
                  <c:v>126.88829800000001</c:v>
                </c:pt>
                <c:pt idx="891">
                  <c:v>126.895096</c:v>
                </c:pt>
                <c:pt idx="892">
                  <c:v>126.867699</c:v>
                </c:pt>
                <c:pt idx="893">
                  <c:v>126.86840100000001</c:v>
                </c:pt>
                <c:pt idx="894">
                  <c:v>126.85276</c:v>
                </c:pt>
                <c:pt idx="895">
                  <c:v>126.853729</c:v>
                </c:pt>
                <c:pt idx="896">
                  <c:v>126.858253</c:v>
                </c:pt>
                <c:pt idx="897">
                  <c:v>126.84687</c:v>
                </c:pt>
                <c:pt idx="898">
                  <c:v>126.85921500000001</c:v>
                </c:pt>
                <c:pt idx="899">
                  <c:v>126.852013</c:v>
                </c:pt>
                <c:pt idx="900">
                  <c:v>126.847252</c:v>
                </c:pt>
                <c:pt idx="901">
                  <c:v>126.844055</c:v>
                </c:pt>
                <c:pt idx="902">
                  <c:v>126.824524</c:v>
                </c:pt>
                <c:pt idx="903">
                  <c:v>126.880386</c:v>
                </c:pt>
                <c:pt idx="904">
                  <c:v>126.8395</c:v>
                </c:pt>
                <c:pt idx="905">
                  <c:v>126.845726</c:v>
                </c:pt>
                <c:pt idx="906">
                  <c:v>126.83921100000001</c:v>
                </c:pt>
                <c:pt idx="907">
                  <c:v>126.901039</c:v>
                </c:pt>
                <c:pt idx="908">
                  <c:v>126.88205000000001</c:v>
                </c:pt>
                <c:pt idx="909">
                  <c:v>126.874329</c:v>
                </c:pt>
                <c:pt idx="910">
                  <c:v>126.89012099999999</c:v>
                </c:pt>
                <c:pt idx="911">
                  <c:v>126.889481</c:v>
                </c:pt>
                <c:pt idx="912">
                  <c:v>126.89130400000001</c:v>
                </c:pt>
                <c:pt idx="913">
                  <c:v>126.892799</c:v>
                </c:pt>
                <c:pt idx="914">
                  <c:v>126.89012099999999</c:v>
                </c:pt>
                <c:pt idx="915">
                  <c:v>126.864502</c:v>
                </c:pt>
                <c:pt idx="916">
                  <c:v>126.85919199999999</c:v>
                </c:pt>
                <c:pt idx="917">
                  <c:v>126.86309799999999</c:v>
                </c:pt>
                <c:pt idx="918">
                  <c:v>126.844337</c:v>
                </c:pt>
                <c:pt idx="919">
                  <c:v>126.847504</c:v>
                </c:pt>
                <c:pt idx="920">
                  <c:v>126.828964</c:v>
                </c:pt>
                <c:pt idx="921">
                  <c:v>126.826393</c:v>
                </c:pt>
                <c:pt idx="922">
                  <c:v>126.836494</c:v>
                </c:pt>
                <c:pt idx="923">
                  <c:v>126.89473700000001</c:v>
                </c:pt>
                <c:pt idx="924">
                  <c:v>126.886703</c:v>
                </c:pt>
                <c:pt idx="925">
                  <c:v>126.873772</c:v>
                </c:pt>
                <c:pt idx="926">
                  <c:v>126.842697</c:v>
                </c:pt>
                <c:pt idx="927">
                  <c:v>126.883881</c:v>
                </c:pt>
                <c:pt idx="928">
                  <c:v>126.888474</c:v>
                </c:pt>
                <c:pt idx="929">
                  <c:v>126.891991</c:v>
                </c:pt>
                <c:pt idx="930">
                  <c:v>126.952072</c:v>
                </c:pt>
                <c:pt idx="931">
                  <c:v>126.948059</c:v>
                </c:pt>
                <c:pt idx="932">
                  <c:v>126.934242</c:v>
                </c:pt>
                <c:pt idx="933">
                  <c:v>126.92807000000001</c:v>
                </c:pt>
                <c:pt idx="934">
                  <c:v>126.921082</c:v>
                </c:pt>
                <c:pt idx="935">
                  <c:v>126.939362</c:v>
                </c:pt>
                <c:pt idx="936">
                  <c:v>126.929565</c:v>
                </c:pt>
                <c:pt idx="937">
                  <c:v>126.927094</c:v>
                </c:pt>
                <c:pt idx="938">
                  <c:v>126.93898799999999</c:v>
                </c:pt>
                <c:pt idx="939">
                  <c:v>126.948204</c:v>
                </c:pt>
                <c:pt idx="940">
                  <c:v>126.963615</c:v>
                </c:pt>
                <c:pt idx="941">
                  <c:v>126.963249</c:v>
                </c:pt>
                <c:pt idx="942">
                  <c:v>126.971428</c:v>
                </c:pt>
                <c:pt idx="943">
                  <c:v>126.981621</c:v>
                </c:pt>
                <c:pt idx="944">
                  <c:v>126.981583</c:v>
                </c:pt>
                <c:pt idx="945">
                  <c:v>126.980576</c:v>
                </c:pt>
                <c:pt idx="946">
                  <c:v>126.98239100000001</c:v>
                </c:pt>
                <c:pt idx="947">
                  <c:v>126.97714999999999</c:v>
                </c:pt>
                <c:pt idx="948">
                  <c:v>126.976089</c:v>
                </c:pt>
                <c:pt idx="949">
                  <c:v>126.969078</c:v>
                </c:pt>
                <c:pt idx="950">
                  <c:v>126.968048</c:v>
                </c:pt>
                <c:pt idx="951">
                  <c:v>126.97421300000001</c:v>
                </c:pt>
                <c:pt idx="952">
                  <c:v>126.939972</c:v>
                </c:pt>
                <c:pt idx="953">
                  <c:v>126.944847</c:v>
                </c:pt>
                <c:pt idx="954">
                  <c:v>126.916527</c:v>
                </c:pt>
                <c:pt idx="955">
                  <c:v>126.94175</c:v>
                </c:pt>
                <c:pt idx="956">
                  <c:v>126.943527</c:v>
                </c:pt>
                <c:pt idx="957">
                  <c:v>126.927086</c:v>
                </c:pt>
                <c:pt idx="958">
                  <c:v>126.92639200000001</c:v>
                </c:pt>
                <c:pt idx="959">
                  <c:v>126.919273</c:v>
                </c:pt>
                <c:pt idx="960">
                  <c:v>126.981331</c:v>
                </c:pt>
                <c:pt idx="961">
                  <c:v>126.914604</c:v>
                </c:pt>
                <c:pt idx="962">
                  <c:v>126.918404</c:v>
                </c:pt>
                <c:pt idx="963">
                  <c:v>126.936455</c:v>
                </c:pt>
                <c:pt idx="964">
                  <c:v>126.94319900000001</c:v>
                </c:pt>
                <c:pt idx="965">
                  <c:v>126.935829</c:v>
                </c:pt>
                <c:pt idx="966">
                  <c:v>126.90203099999999</c:v>
                </c:pt>
                <c:pt idx="967">
                  <c:v>126.953316</c:v>
                </c:pt>
                <c:pt idx="968">
                  <c:v>126.95064499999999</c:v>
                </c:pt>
                <c:pt idx="969">
                  <c:v>126.90389999999999</c:v>
                </c:pt>
                <c:pt idx="970">
                  <c:v>126.90284</c:v>
                </c:pt>
                <c:pt idx="971">
                  <c:v>126.950829</c:v>
                </c:pt>
                <c:pt idx="972">
                  <c:v>126.954697</c:v>
                </c:pt>
                <c:pt idx="973">
                  <c:v>126.96049499999999</c:v>
                </c:pt>
                <c:pt idx="974">
                  <c:v>126.919479</c:v>
                </c:pt>
                <c:pt idx="975">
                  <c:v>126.952583</c:v>
                </c:pt>
                <c:pt idx="976">
                  <c:v>126.958145</c:v>
                </c:pt>
                <c:pt idx="977">
                  <c:v>126.958763</c:v>
                </c:pt>
                <c:pt idx="978">
                  <c:v>126.928909</c:v>
                </c:pt>
                <c:pt idx="979">
                  <c:v>126.92991600000001</c:v>
                </c:pt>
                <c:pt idx="980">
                  <c:v>126.936531</c:v>
                </c:pt>
                <c:pt idx="981">
                  <c:v>126.931862</c:v>
                </c:pt>
                <c:pt idx="982">
                  <c:v>126.93341100000001</c:v>
                </c:pt>
                <c:pt idx="983">
                  <c:v>126.9422</c:v>
                </c:pt>
                <c:pt idx="984">
                  <c:v>126.91675600000001</c:v>
                </c:pt>
                <c:pt idx="985">
                  <c:v>126.942924</c:v>
                </c:pt>
                <c:pt idx="986">
                  <c:v>126.96339399999999</c:v>
                </c:pt>
                <c:pt idx="987">
                  <c:v>126.920563</c:v>
                </c:pt>
                <c:pt idx="988">
                  <c:v>126.909325</c:v>
                </c:pt>
                <c:pt idx="989">
                  <c:v>126.915237</c:v>
                </c:pt>
                <c:pt idx="990">
                  <c:v>126.95922899999999</c:v>
                </c:pt>
                <c:pt idx="991">
                  <c:v>126.932877</c:v>
                </c:pt>
                <c:pt idx="992">
                  <c:v>126.965363</c:v>
                </c:pt>
                <c:pt idx="993">
                  <c:v>126.91203299999999</c:v>
                </c:pt>
                <c:pt idx="994">
                  <c:v>126.952003</c:v>
                </c:pt>
                <c:pt idx="995">
                  <c:v>126.94451100000001</c:v>
                </c:pt>
                <c:pt idx="996">
                  <c:v>126.92746699999999</c:v>
                </c:pt>
                <c:pt idx="997">
                  <c:v>126.928482</c:v>
                </c:pt>
                <c:pt idx="998">
                  <c:v>126.928703</c:v>
                </c:pt>
                <c:pt idx="999">
                  <c:v>126.916679</c:v>
                </c:pt>
                <c:pt idx="1000">
                  <c:v>127.051483</c:v>
                </c:pt>
                <c:pt idx="1001">
                  <c:v>127.05437499999999</c:v>
                </c:pt>
                <c:pt idx="1002">
                  <c:v>127.05501599999999</c:v>
                </c:pt>
                <c:pt idx="1003">
                  <c:v>127.05938</c:v>
                </c:pt>
                <c:pt idx="1004">
                  <c:v>127.062309</c:v>
                </c:pt>
                <c:pt idx="1005">
                  <c:v>127.064926</c:v>
                </c:pt>
                <c:pt idx="1006">
                  <c:v>127.01310700000001</c:v>
                </c:pt>
                <c:pt idx="1007">
                  <c:v>127.012314</c:v>
                </c:pt>
                <c:pt idx="1008">
                  <c:v>127.017929</c:v>
                </c:pt>
                <c:pt idx="1009">
                  <c:v>127.002258</c:v>
                </c:pt>
                <c:pt idx="1010">
                  <c:v>126.99749</c:v>
                </c:pt>
                <c:pt idx="1011">
                  <c:v>126.995476</c:v>
                </c:pt>
                <c:pt idx="1012">
                  <c:v>127.003944</c:v>
                </c:pt>
                <c:pt idx="1013">
                  <c:v>126.98616</c:v>
                </c:pt>
                <c:pt idx="1014">
                  <c:v>126.994682</c:v>
                </c:pt>
                <c:pt idx="1015">
                  <c:v>126.982033</c:v>
                </c:pt>
                <c:pt idx="1016">
                  <c:v>126.983009</c:v>
                </c:pt>
                <c:pt idx="1017">
                  <c:v>126.982483</c:v>
                </c:pt>
                <c:pt idx="1018">
                  <c:v>126.99524700000001</c:v>
                </c:pt>
                <c:pt idx="1019">
                  <c:v>127.001389</c:v>
                </c:pt>
                <c:pt idx="1020">
                  <c:v>126.99252300000001</c:v>
                </c:pt>
                <c:pt idx="1021">
                  <c:v>126.98672500000001</c:v>
                </c:pt>
                <c:pt idx="1022">
                  <c:v>126.984962</c:v>
                </c:pt>
                <c:pt idx="1023">
                  <c:v>126.98262800000001</c:v>
                </c:pt>
                <c:pt idx="1024">
                  <c:v>127.024963</c:v>
                </c:pt>
                <c:pt idx="1025">
                  <c:v>127.02295700000001</c:v>
                </c:pt>
                <c:pt idx="1026">
                  <c:v>127.002701</c:v>
                </c:pt>
                <c:pt idx="1027">
                  <c:v>127.01487</c:v>
                </c:pt>
                <c:pt idx="1028">
                  <c:v>127.013786</c:v>
                </c:pt>
                <c:pt idx="1029">
                  <c:v>127.041702</c:v>
                </c:pt>
                <c:pt idx="1030">
                  <c:v>127.03418000000001</c:v>
                </c:pt>
                <c:pt idx="1031">
                  <c:v>127.036728</c:v>
                </c:pt>
                <c:pt idx="1032">
                  <c:v>127.03891</c:v>
                </c:pt>
                <c:pt idx="1033">
                  <c:v>127.03051000000001</c:v>
                </c:pt>
                <c:pt idx="1034">
                  <c:v>127.02900700000001</c:v>
                </c:pt>
                <c:pt idx="1035">
                  <c:v>127.026619</c:v>
                </c:pt>
                <c:pt idx="1036">
                  <c:v>127.024742</c:v>
                </c:pt>
                <c:pt idx="1037">
                  <c:v>127.01934799999999</c:v>
                </c:pt>
                <c:pt idx="1038">
                  <c:v>127.016289</c:v>
                </c:pt>
                <c:pt idx="1039">
                  <c:v>127.034477</c:v>
                </c:pt>
                <c:pt idx="1040">
                  <c:v>127.036041</c:v>
                </c:pt>
                <c:pt idx="1041">
                  <c:v>127.03885699999999</c:v>
                </c:pt>
                <c:pt idx="1042">
                  <c:v>127.040359</c:v>
                </c:pt>
                <c:pt idx="1043">
                  <c:v>127.04611199999999</c:v>
                </c:pt>
                <c:pt idx="1044">
                  <c:v>127.050591</c:v>
                </c:pt>
                <c:pt idx="1045">
                  <c:v>127.011177</c:v>
                </c:pt>
                <c:pt idx="1046">
                  <c:v>127.00959</c:v>
                </c:pt>
                <c:pt idx="1047">
                  <c:v>127.02684000000001</c:v>
                </c:pt>
                <c:pt idx="1048">
                  <c:v>126.982574</c:v>
                </c:pt>
                <c:pt idx="1049">
                  <c:v>126.98299400000001</c:v>
                </c:pt>
                <c:pt idx="1050">
                  <c:v>127.008163</c:v>
                </c:pt>
                <c:pt idx="1051">
                  <c:v>127.02227000000001</c:v>
                </c:pt>
                <c:pt idx="1052">
                  <c:v>127.016052</c:v>
                </c:pt>
                <c:pt idx="1053">
                  <c:v>126.994293</c:v>
                </c:pt>
                <c:pt idx="1054">
                  <c:v>127.010582</c:v>
                </c:pt>
                <c:pt idx="1055">
                  <c:v>127.038269</c:v>
                </c:pt>
                <c:pt idx="1056">
                  <c:v>127.03961200000001</c:v>
                </c:pt>
                <c:pt idx="1057">
                  <c:v>127.04879800000001</c:v>
                </c:pt>
                <c:pt idx="1058">
                  <c:v>127.03890199999999</c:v>
                </c:pt>
                <c:pt idx="1059">
                  <c:v>127.015282</c:v>
                </c:pt>
                <c:pt idx="1060">
                  <c:v>127.014183</c:v>
                </c:pt>
                <c:pt idx="1061">
                  <c:v>126.986282</c:v>
                </c:pt>
                <c:pt idx="1062">
                  <c:v>127.005836</c:v>
                </c:pt>
                <c:pt idx="1063">
                  <c:v>126.989166</c:v>
                </c:pt>
                <c:pt idx="1064">
                  <c:v>126.986801</c:v>
                </c:pt>
                <c:pt idx="1065">
                  <c:v>127.055885</c:v>
                </c:pt>
                <c:pt idx="1066">
                  <c:v>127.06710099999999</c:v>
                </c:pt>
                <c:pt idx="1067">
                  <c:v>127.064453</c:v>
                </c:pt>
                <c:pt idx="1068">
                  <c:v>126.988525</c:v>
                </c:pt>
                <c:pt idx="1069">
                  <c:v>127.027016</c:v>
                </c:pt>
                <c:pt idx="1070">
                  <c:v>127.036995</c:v>
                </c:pt>
                <c:pt idx="1071">
                  <c:v>127.04624200000001</c:v>
                </c:pt>
                <c:pt idx="1072">
                  <c:v>127.02160600000001</c:v>
                </c:pt>
                <c:pt idx="1073">
                  <c:v>127.02179</c:v>
                </c:pt>
                <c:pt idx="1074">
                  <c:v>127.024277</c:v>
                </c:pt>
                <c:pt idx="1075">
                  <c:v>127.021477</c:v>
                </c:pt>
                <c:pt idx="1076">
                  <c:v>127.03583500000001</c:v>
                </c:pt>
                <c:pt idx="1077">
                  <c:v>127.034508</c:v>
                </c:pt>
                <c:pt idx="1078">
                  <c:v>127.028717</c:v>
                </c:pt>
                <c:pt idx="1079">
                  <c:v>127.03855900000001</c:v>
                </c:pt>
                <c:pt idx="1080">
                  <c:v>127.035599</c:v>
                </c:pt>
                <c:pt idx="1081">
                  <c:v>127.049385</c:v>
                </c:pt>
                <c:pt idx="1082">
                  <c:v>127.040176</c:v>
                </c:pt>
                <c:pt idx="1083">
                  <c:v>127.04302199999999</c:v>
                </c:pt>
                <c:pt idx="1084">
                  <c:v>127.05632799999999</c:v>
                </c:pt>
                <c:pt idx="1085">
                  <c:v>127.05246699999999</c:v>
                </c:pt>
                <c:pt idx="1086">
                  <c:v>127.061035</c:v>
                </c:pt>
                <c:pt idx="1087">
                  <c:v>127.06111900000001</c:v>
                </c:pt>
                <c:pt idx="1088">
                  <c:v>127.063408</c:v>
                </c:pt>
                <c:pt idx="1089">
                  <c:v>127.06619999999999</c:v>
                </c:pt>
                <c:pt idx="1090">
                  <c:v>127.055031</c:v>
                </c:pt>
                <c:pt idx="1091">
                  <c:v>127.05468</c:v>
                </c:pt>
                <c:pt idx="1092">
                  <c:v>127.056969</c:v>
                </c:pt>
                <c:pt idx="1093">
                  <c:v>127.06944300000001</c:v>
                </c:pt>
                <c:pt idx="1094">
                  <c:v>127.063103</c:v>
                </c:pt>
                <c:pt idx="1095">
                  <c:v>127.067207</c:v>
                </c:pt>
                <c:pt idx="1096">
                  <c:v>127.06622299999999</c:v>
                </c:pt>
                <c:pt idx="1097">
                  <c:v>127.059319</c:v>
                </c:pt>
                <c:pt idx="1098">
                  <c:v>127.05880000000001</c:v>
                </c:pt>
                <c:pt idx="1099">
                  <c:v>127.031464</c:v>
                </c:pt>
                <c:pt idx="1100">
                  <c:v>127.042641</c:v>
                </c:pt>
                <c:pt idx="1101">
                  <c:v>127.04319</c:v>
                </c:pt>
                <c:pt idx="1102">
                  <c:v>127.03945899999999</c:v>
                </c:pt>
                <c:pt idx="1103">
                  <c:v>127.044601</c:v>
                </c:pt>
                <c:pt idx="1104">
                  <c:v>127.03407300000001</c:v>
                </c:pt>
                <c:pt idx="1105">
                  <c:v>127.04589799999999</c:v>
                </c:pt>
                <c:pt idx="1106">
                  <c:v>127.046761</c:v>
                </c:pt>
                <c:pt idx="1107">
                  <c:v>127.047462</c:v>
                </c:pt>
                <c:pt idx="1108">
                  <c:v>127.07197600000001</c:v>
                </c:pt>
                <c:pt idx="1109">
                  <c:v>127.052299</c:v>
                </c:pt>
                <c:pt idx="1110">
                  <c:v>127.045174</c:v>
                </c:pt>
                <c:pt idx="1111">
                  <c:v>127.08493799999999</c:v>
                </c:pt>
                <c:pt idx="1112">
                  <c:v>127.079514</c:v>
                </c:pt>
                <c:pt idx="1113">
                  <c:v>127.107727</c:v>
                </c:pt>
                <c:pt idx="1114">
                  <c:v>127.101196</c:v>
                </c:pt>
                <c:pt idx="1115">
                  <c:v>127.0354</c:v>
                </c:pt>
                <c:pt idx="1116">
                  <c:v>127.056854</c:v>
                </c:pt>
                <c:pt idx="1117">
                  <c:v>127.047905</c:v>
                </c:pt>
                <c:pt idx="1118">
                  <c:v>127.089027</c:v>
                </c:pt>
                <c:pt idx="1119">
                  <c:v>127.035027</c:v>
                </c:pt>
                <c:pt idx="1120">
                  <c:v>127.040474</c:v>
                </c:pt>
                <c:pt idx="1121">
                  <c:v>127.056763</c:v>
                </c:pt>
                <c:pt idx="1122">
                  <c:v>127.062309</c:v>
                </c:pt>
                <c:pt idx="1123">
                  <c:v>127.047119</c:v>
                </c:pt>
                <c:pt idx="1124">
                  <c:v>127.04277</c:v>
                </c:pt>
                <c:pt idx="1125">
                  <c:v>127.053917</c:v>
                </c:pt>
                <c:pt idx="1126">
                  <c:v>127.050377</c:v>
                </c:pt>
                <c:pt idx="1127">
                  <c:v>127.041389</c:v>
                </c:pt>
                <c:pt idx="1128">
                  <c:v>127.02825900000001</c:v>
                </c:pt>
                <c:pt idx="1129">
                  <c:v>127.022453</c:v>
                </c:pt>
                <c:pt idx="1130">
                  <c:v>127.031898</c:v>
                </c:pt>
                <c:pt idx="1131">
                  <c:v>127.03847500000001</c:v>
                </c:pt>
                <c:pt idx="1132">
                  <c:v>127.041298</c:v>
                </c:pt>
                <c:pt idx="1133">
                  <c:v>127.05287199999999</c:v>
                </c:pt>
                <c:pt idx="1134">
                  <c:v>127.054298</c:v>
                </c:pt>
                <c:pt idx="1135">
                  <c:v>127.035133</c:v>
                </c:pt>
                <c:pt idx="1136">
                  <c:v>127.06379699999999</c:v>
                </c:pt>
                <c:pt idx="1137">
                  <c:v>127.065575</c:v>
                </c:pt>
                <c:pt idx="1138">
                  <c:v>127.100998</c:v>
                </c:pt>
                <c:pt idx="1139">
                  <c:v>127.10275300000001</c:v>
                </c:pt>
                <c:pt idx="1140">
                  <c:v>127.050468</c:v>
                </c:pt>
                <c:pt idx="1141">
                  <c:v>127.094887</c:v>
                </c:pt>
                <c:pt idx="1142">
                  <c:v>127.030151</c:v>
                </c:pt>
                <c:pt idx="1143">
                  <c:v>127.09607699999999</c:v>
                </c:pt>
                <c:pt idx="1144">
                  <c:v>126.93609600000001</c:v>
                </c:pt>
                <c:pt idx="1145">
                  <c:v>126.931725</c:v>
                </c:pt>
                <c:pt idx="1146">
                  <c:v>127.083</c:v>
                </c:pt>
                <c:pt idx="1147">
                  <c:v>127.08429700000001</c:v>
                </c:pt>
                <c:pt idx="1148">
                  <c:v>127.10895499999999</c:v>
                </c:pt>
                <c:pt idx="1149">
                  <c:v>127.076599</c:v>
                </c:pt>
                <c:pt idx="1150">
                  <c:v>127.068398</c:v>
                </c:pt>
                <c:pt idx="1151">
                  <c:v>127.06109600000001</c:v>
                </c:pt>
                <c:pt idx="1152">
                  <c:v>127.078003</c:v>
                </c:pt>
                <c:pt idx="1153">
                  <c:v>127.067879</c:v>
                </c:pt>
                <c:pt idx="1154">
                  <c:v>127.07285299999999</c:v>
                </c:pt>
                <c:pt idx="1155">
                  <c:v>127.03510300000001</c:v>
                </c:pt>
                <c:pt idx="1156">
                  <c:v>127.02919799999999</c:v>
                </c:pt>
                <c:pt idx="1157">
                  <c:v>127.023697</c:v>
                </c:pt>
                <c:pt idx="1158">
                  <c:v>127.082756</c:v>
                </c:pt>
                <c:pt idx="1159">
                  <c:v>127.05130800000001</c:v>
                </c:pt>
                <c:pt idx="1160">
                  <c:v>127.084084</c:v>
                </c:pt>
                <c:pt idx="1161">
                  <c:v>127.096619</c:v>
                </c:pt>
                <c:pt idx="1162">
                  <c:v>127.048851</c:v>
                </c:pt>
              </c:numCache>
            </c:numRef>
          </c:xVal>
          <c:yVal>
            <c:numRef>
              <c:f>Sheet1!$F$2:$F$1164</c:f>
              <c:numCache>
                <c:formatCode>General</c:formatCode>
                <c:ptCount val="1163"/>
                <c:pt idx="0">
                  <c:v>37.549560999999997</c:v>
                </c:pt>
                <c:pt idx="1">
                  <c:v>37.555999999999997</c:v>
                </c:pt>
                <c:pt idx="2">
                  <c:v>37.554951000000003</c:v>
                </c:pt>
                <c:pt idx="3">
                  <c:v>37.550629000000001</c:v>
                </c:pt>
                <c:pt idx="4">
                  <c:v>37.550007000000001</c:v>
                </c:pt>
                <c:pt idx="5">
                  <c:v>37.548645</c:v>
                </c:pt>
                <c:pt idx="6">
                  <c:v>37.557510000000001</c:v>
                </c:pt>
                <c:pt idx="7">
                  <c:v>37.552745999999999</c:v>
                </c:pt>
                <c:pt idx="8">
                  <c:v>37.547691</c:v>
                </c:pt>
                <c:pt idx="9">
                  <c:v>37.568199</c:v>
                </c:pt>
                <c:pt idx="10">
                  <c:v>37.547871000000001</c:v>
                </c:pt>
                <c:pt idx="11">
                  <c:v>37.549202000000001</c:v>
                </c:pt>
                <c:pt idx="12">
                  <c:v>37.557499</c:v>
                </c:pt>
                <c:pt idx="13">
                  <c:v>37.55706</c:v>
                </c:pt>
                <c:pt idx="14">
                  <c:v>37.558933000000003</c:v>
                </c:pt>
                <c:pt idx="15">
                  <c:v>37.564540999999998</c:v>
                </c:pt>
                <c:pt idx="16">
                  <c:v>37.591160000000002</c:v>
                </c:pt>
                <c:pt idx="17">
                  <c:v>37.547733000000001</c:v>
                </c:pt>
                <c:pt idx="18">
                  <c:v>37.545284000000002</c:v>
                </c:pt>
                <c:pt idx="19">
                  <c:v>37.545242000000002</c:v>
                </c:pt>
                <c:pt idx="20">
                  <c:v>37.549767000000003</c:v>
                </c:pt>
                <c:pt idx="21">
                  <c:v>37.547249000000001</c:v>
                </c:pt>
                <c:pt idx="22">
                  <c:v>37.594329999999999</c:v>
                </c:pt>
                <c:pt idx="23">
                  <c:v>37.551139999999997</c:v>
                </c:pt>
                <c:pt idx="24">
                  <c:v>37.549484</c:v>
                </c:pt>
                <c:pt idx="25">
                  <c:v>37.550410999999997</c:v>
                </c:pt>
                <c:pt idx="26">
                  <c:v>37.553519999999999</c:v>
                </c:pt>
                <c:pt idx="27">
                  <c:v>37.555495999999998</c:v>
                </c:pt>
                <c:pt idx="28">
                  <c:v>37.555053999999998</c:v>
                </c:pt>
                <c:pt idx="29">
                  <c:v>37.554859</c:v>
                </c:pt>
                <c:pt idx="30">
                  <c:v>37.584170999999998</c:v>
                </c:pt>
                <c:pt idx="31">
                  <c:v>37.556789000000002</c:v>
                </c:pt>
                <c:pt idx="32">
                  <c:v>37.582031000000001</c:v>
                </c:pt>
                <c:pt idx="33">
                  <c:v>37.557892000000002</c:v>
                </c:pt>
                <c:pt idx="34">
                  <c:v>37.555691000000003</c:v>
                </c:pt>
                <c:pt idx="35">
                  <c:v>37.556812000000001</c:v>
                </c:pt>
                <c:pt idx="36">
                  <c:v>37.559176999999998</c:v>
                </c:pt>
                <c:pt idx="37">
                  <c:v>37.559795000000001</c:v>
                </c:pt>
                <c:pt idx="38">
                  <c:v>37.560009000000001</c:v>
                </c:pt>
                <c:pt idx="39">
                  <c:v>37.562381999999999</c:v>
                </c:pt>
                <c:pt idx="40">
                  <c:v>37.557200999999999</c:v>
                </c:pt>
                <c:pt idx="41">
                  <c:v>37.544578999999999</c:v>
                </c:pt>
                <c:pt idx="42">
                  <c:v>37.543579000000001</c:v>
                </c:pt>
                <c:pt idx="43">
                  <c:v>37.544249999999998</c:v>
                </c:pt>
                <c:pt idx="44">
                  <c:v>37.539935999999997</c:v>
                </c:pt>
                <c:pt idx="45">
                  <c:v>37.539271999999997</c:v>
                </c:pt>
                <c:pt idx="46">
                  <c:v>37.542346999999999</c:v>
                </c:pt>
                <c:pt idx="47">
                  <c:v>37.552956000000002</c:v>
                </c:pt>
                <c:pt idx="48">
                  <c:v>37.555686999999999</c:v>
                </c:pt>
                <c:pt idx="49">
                  <c:v>37.556609999999999</c:v>
                </c:pt>
                <c:pt idx="50">
                  <c:v>37.564697000000002</c:v>
                </c:pt>
                <c:pt idx="51">
                  <c:v>37.560909000000002</c:v>
                </c:pt>
                <c:pt idx="52">
                  <c:v>37.568550000000002</c:v>
                </c:pt>
                <c:pt idx="53">
                  <c:v>37.549903999999998</c:v>
                </c:pt>
                <c:pt idx="54">
                  <c:v>37.553001000000002</c:v>
                </c:pt>
                <c:pt idx="55">
                  <c:v>37.571258999999998</c:v>
                </c:pt>
                <c:pt idx="56">
                  <c:v>37.556953</c:v>
                </c:pt>
                <c:pt idx="57">
                  <c:v>37.557549000000002</c:v>
                </c:pt>
                <c:pt idx="58">
                  <c:v>37.582245</c:v>
                </c:pt>
                <c:pt idx="59">
                  <c:v>37.565269000000001</c:v>
                </c:pt>
                <c:pt idx="60">
                  <c:v>37.583697999999998</c:v>
                </c:pt>
                <c:pt idx="61">
                  <c:v>37.574477999999999</c:v>
                </c:pt>
                <c:pt idx="62">
                  <c:v>37.575138000000003</c:v>
                </c:pt>
                <c:pt idx="63">
                  <c:v>37.573276999999997</c:v>
                </c:pt>
                <c:pt idx="64">
                  <c:v>37.579459999999997</c:v>
                </c:pt>
                <c:pt idx="65">
                  <c:v>37.574821</c:v>
                </c:pt>
                <c:pt idx="66">
                  <c:v>37.573002000000002</c:v>
                </c:pt>
                <c:pt idx="67">
                  <c:v>37.573112000000002</c:v>
                </c:pt>
                <c:pt idx="68">
                  <c:v>37.573253999999999</c:v>
                </c:pt>
                <c:pt idx="69">
                  <c:v>37.564776999999999</c:v>
                </c:pt>
                <c:pt idx="70">
                  <c:v>37.580589000000003</c:v>
                </c:pt>
                <c:pt idx="71">
                  <c:v>37.578071999999999</c:v>
                </c:pt>
                <c:pt idx="72">
                  <c:v>37.581097</c:v>
                </c:pt>
                <c:pt idx="73">
                  <c:v>37.577674999999999</c:v>
                </c:pt>
                <c:pt idx="74">
                  <c:v>37.579875999999999</c:v>
                </c:pt>
                <c:pt idx="75">
                  <c:v>37.569122</c:v>
                </c:pt>
                <c:pt idx="76">
                  <c:v>37.559967</c:v>
                </c:pt>
                <c:pt idx="77">
                  <c:v>37.551341999999998</c:v>
                </c:pt>
                <c:pt idx="78">
                  <c:v>37.551566999999999</c:v>
                </c:pt>
                <c:pt idx="79">
                  <c:v>37.565165999999998</c:v>
                </c:pt>
                <c:pt idx="80">
                  <c:v>37.558948999999998</c:v>
                </c:pt>
                <c:pt idx="81">
                  <c:v>37.542544999999997</c:v>
                </c:pt>
                <c:pt idx="82">
                  <c:v>37.563965000000003</c:v>
                </c:pt>
                <c:pt idx="83">
                  <c:v>37.586387999999999</c:v>
                </c:pt>
                <c:pt idx="84">
                  <c:v>37.578892000000003</c:v>
                </c:pt>
                <c:pt idx="85">
                  <c:v>37.572226999999998</c:v>
                </c:pt>
                <c:pt idx="86">
                  <c:v>37.577316000000003</c:v>
                </c:pt>
                <c:pt idx="87">
                  <c:v>37.567656999999997</c:v>
                </c:pt>
                <c:pt idx="88">
                  <c:v>37.566119999999998</c:v>
                </c:pt>
                <c:pt idx="89">
                  <c:v>37.562137999999997</c:v>
                </c:pt>
                <c:pt idx="90">
                  <c:v>37.566845000000001</c:v>
                </c:pt>
                <c:pt idx="91">
                  <c:v>37.528728000000001</c:v>
                </c:pt>
                <c:pt idx="92">
                  <c:v>37.531238999999999</c:v>
                </c:pt>
                <c:pt idx="93">
                  <c:v>37.528815999999999</c:v>
                </c:pt>
                <c:pt idx="94">
                  <c:v>37.528056999999997</c:v>
                </c:pt>
                <c:pt idx="95">
                  <c:v>37.528163999999997</c:v>
                </c:pt>
                <c:pt idx="96">
                  <c:v>37.526263999999998</c:v>
                </c:pt>
                <c:pt idx="97">
                  <c:v>37.524666000000003</c:v>
                </c:pt>
                <c:pt idx="98">
                  <c:v>37.526989</c:v>
                </c:pt>
                <c:pt idx="99">
                  <c:v>37.524611999999998</c:v>
                </c:pt>
                <c:pt idx="100">
                  <c:v>37.526066</c:v>
                </c:pt>
                <c:pt idx="101">
                  <c:v>37.522227999999998</c:v>
                </c:pt>
                <c:pt idx="102">
                  <c:v>37.521362000000003</c:v>
                </c:pt>
                <c:pt idx="103">
                  <c:v>37.521908000000003</c:v>
                </c:pt>
                <c:pt idx="104">
                  <c:v>37.523021999999997</c:v>
                </c:pt>
                <c:pt idx="105">
                  <c:v>37.524836999999998</c:v>
                </c:pt>
                <c:pt idx="106">
                  <c:v>37.523491</c:v>
                </c:pt>
                <c:pt idx="107">
                  <c:v>37.522078999999998</c:v>
                </c:pt>
                <c:pt idx="108">
                  <c:v>37.523277</c:v>
                </c:pt>
                <c:pt idx="109">
                  <c:v>37.520695000000003</c:v>
                </c:pt>
                <c:pt idx="110">
                  <c:v>37.519362999999998</c:v>
                </c:pt>
                <c:pt idx="111">
                  <c:v>37.522675</c:v>
                </c:pt>
                <c:pt idx="112">
                  <c:v>37.520271000000001</c:v>
                </c:pt>
                <c:pt idx="113">
                  <c:v>37.519314000000001</c:v>
                </c:pt>
                <c:pt idx="114">
                  <c:v>37.520088000000001</c:v>
                </c:pt>
                <c:pt idx="115">
                  <c:v>37.517367999999998</c:v>
                </c:pt>
                <c:pt idx="116">
                  <c:v>37.517764999999997</c:v>
                </c:pt>
                <c:pt idx="117">
                  <c:v>37.544665999999999</c:v>
                </c:pt>
                <c:pt idx="118">
                  <c:v>37.538460000000001</c:v>
                </c:pt>
                <c:pt idx="119">
                  <c:v>37.535873000000002</c:v>
                </c:pt>
                <c:pt idx="120">
                  <c:v>37.524635000000004</c:v>
                </c:pt>
                <c:pt idx="121">
                  <c:v>37.524506000000002</c:v>
                </c:pt>
                <c:pt idx="122">
                  <c:v>37.525649999999999</c:v>
                </c:pt>
                <c:pt idx="123">
                  <c:v>37.528488000000003</c:v>
                </c:pt>
                <c:pt idx="124">
                  <c:v>37.500461999999999</c:v>
                </c:pt>
                <c:pt idx="125">
                  <c:v>37.504565999999997</c:v>
                </c:pt>
                <c:pt idx="126">
                  <c:v>37.516154999999998</c:v>
                </c:pt>
                <c:pt idx="127">
                  <c:v>37.496513</c:v>
                </c:pt>
                <c:pt idx="128">
                  <c:v>37.526386000000002</c:v>
                </c:pt>
                <c:pt idx="129">
                  <c:v>37.525852</c:v>
                </c:pt>
                <c:pt idx="130">
                  <c:v>37.518737999999999</c:v>
                </c:pt>
                <c:pt idx="131">
                  <c:v>37.505329000000003</c:v>
                </c:pt>
                <c:pt idx="132">
                  <c:v>37.510933000000001</c:v>
                </c:pt>
                <c:pt idx="133">
                  <c:v>37.527084000000002</c:v>
                </c:pt>
                <c:pt idx="134">
                  <c:v>37.530079000000001</c:v>
                </c:pt>
                <c:pt idx="135">
                  <c:v>37.528263000000003</c:v>
                </c:pt>
                <c:pt idx="136">
                  <c:v>37.533687999999998</c:v>
                </c:pt>
                <c:pt idx="137">
                  <c:v>37.531055000000002</c:v>
                </c:pt>
                <c:pt idx="138">
                  <c:v>37.524120000000003</c:v>
                </c:pt>
                <c:pt idx="139">
                  <c:v>37.507641</c:v>
                </c:pt>
                <c:pt idx="140">
                  <c:v>37.504494000000001</c:v>
                </c:pt>
                <c:pt idx="141">
                  <c:v>37.499977000000001</c:v>
                </c:pt>
                <c:pt idx="142">
                  <c:v>37.500647999999998</c:v>
                </c:pt>
                <c:pt idx="143">
                  <c:v>37.503802999999998</c:v>
                </c:pt>
                <c:pt idx="144">
                  <c:v>37.506573000000003</c:v>
                </c:pt>
                <c:pt idx="145">
                  <c:v>37.509475999999999</c:v>
                </c:pt>
                <c:pt idx="146">
                  <c:v>37.513843999999999</c:v>
                </c:pt>
                <c:pt idx="147">
                  <c:v>37.517693000000001</c:v>
                </c:pt>
                <c:pt idx="148">
                  <c:v>37.513592000000003</c:v>
                </c:pt>
                <c:pt idx="149">
                  <c:v>37.519928</c:v>
                </c:pt>
                <c:pt idx="150">
                  <c:v>37.517150999999998</c:v>
                </c:pt>
                <c:pt idx="151">
                  <c:v>37.521931000000002</c:v>
                </c:pt>
                <c:pt idx="152">
                  <c:v>37.521132999999999</c:v>
                </c:pt>
                <c:pt idx="153">
                  <c:v>37.520446999999997</c:v>
                </c:pt>
                <c:pt idx="154">
                  <c:v>37.535961</c:v>
                </c:pt>
                <c:pt idx="155">
                  <c:v>37.534717999999998</c:v>
                </c:pt>
                <c:pt idx="156">
                  <c:v>37.522342999999999</c:v>
                </c:pt>
                <c:pt idx="157">
                  <c:v>37.518962999999999</c:v>
                </c:pt>
                <c:pt idx="158">
                  <c:v>37.535339</c:v>
                </c:pt>
                <c:pt idx="159">
                  <c:v>37.516651000000003</c:v>
                </c:pt>
                <c:pt idx="160">
                  <c:v>37.522815999999999</c:v>
                </c:pt>
                <c:pt idx="161">
                  <c:v>37.518284000000001</c:v>
                </c:pt>
                <c:pt idx="162">
                  <c:v>37.520119000000001</c:v>
                </c:pt>
                <c:pt idx="163">
                  <c:v>37.507930999999999</c:v>
                </c:pt>
                <c:pt idx="164">
                  <c:v>37.513229000000003</c:v>
                </c:pt>
                <c:pt idx="165">
                  <c:v>37.568049999999999</c:v>
                </c:pt>
                <c:pt idx="166">
                  <c:v>37.575794000000002</c:v>
                </c:pt>
                <c:pt idx="167">
                  <c:v>37.575946999999999</c:v>
                </c:pt>
                <c:pt idx="168">
                  <c:v>37.571731999999997</c:v>
                </c:pt>
                <c:pt idx="169">
                  <c:v>37.572487000000002</c:v>
                </c:pt>
                <c:pt idx="170">
                  <c:v>37.572581999999997</c:v>
                </c:pt>
                <c:pt idx="171">
                  <c:v>37.570808</c:v>
                </c:pt>
                <c:pt idx="172">
                  <c:v>37.57</c:v>
                </c:pt>
                <c:pt idx="173">
                  <c:v>37.569969</c:v>
                </c:pt>
                <c:pt idx="174">
                  <c:v>37.569889000000003</c:v>
                </c:pt>
                <c:pt idx="175">
                  <c:v>37.568877999999998</c:v>
                </c:pt>
                <c:pt idx="176">
                  <c:v>37.566611999999999</c:v>
                </c:pt>
                <c:pt idx="177">
                  <c:v>37.564673999999997</c:v>
                </c:pt>
                <c:pt idx="178">
                  <c:v>37.556961000000001</c:v>
                </c:pt>
                <c:pt idx="179">
                  <c:v>37.579707999999997</c:v>
                </c:pt>
                <c:pt idx="180">
                  <c:v>37.570396000000002</c:v>
                </c:pt>
                <c:pt idx="181">
                  <c:v>37.568527000000003</c:v>
                </c:pt>
                <c:pt idx="182">
                  <c:v>37.566223000000001</c:v>
                </c:pt>
                <c:pt idx="183">
                  <c:v>37.565463999999999</c:v>
                </c:pt>
                <c:pt idx="184">
                  <c:v>37.564475999999999</c:v>
                </c:pt>
                <c:pt idx="185">
                  <c:v>37.561340000000001</c:v>
                </c:pt>
                <c:pt idx="186">
                  <c:v>37.576241000000003</c:v>
                </c:pt>
                <c:pt idx="187">
                  <c:v>37.573357000000001</c:v>
                </c:pt>
                <c:pt idx="188">
                  <c:v>37.570396000000002</c:v>
                </c:pt>
                <c:pt idx="189">
                  <c:v>37.568344000000003</c:v>
                </c:pt>
                <c:pt idx="190">
                  <c:v>37.568165</c:v>
                </c:pt>
                <c:pt idx="191">
                  <c:v>37.566383000000002</c:v>
                </c:pt>
                <c:pt idx="192">
                  <c:v>37.565989999999999</c:v>
                </c:pt>
                <c:pt idx="193">
                  <c:v>37.570599000000001</c:v>
                </c:pt>
                <c:pt idx="194">
                  <c:v>37.570197999999998</c:v>
                </c:pt>
                <c:pt idx="195">
                  <c:v>37.562618000000001</c:v>
                </c:pt>
                <c:pt idx="196">
                  <c:v>37.578978999999997</c:v>
                </c:pt>
                <c:pt idx="197">
                  <c:v>37.570957</c:v>
                </c:pt>
                <c:pt idx="198">
                  <c:v>37.571067999999997</c:v>
                </c:pt>
                <c:pt idx="199">
                  <c:v>37.585628999999997</c:v>
                </c:pt>
                <c:pt idx="200">
                  <c:v>37.581569999999999</c:v>
                </c:pt>
                <c:pt idx="201">
                  <c:v>37.579783999999997</c:v>
                </c:pt>
                <c:pt idx="202">
                  <c:v>37.575431999999999</c:v>
                </c:pt>
                <c:pt idx="203">
                  <c:v>37.574036</c:v>
                </c:pt>
                <c:pt idx="204">
                  <c:v>37.573307</c:v>
                </c:pt>
                <c:pt idx="205">
                  <c:v>37.569183000000002</c:v>
                </c:pt>
                <c:pt idx="206">
                  <c:v>37.565331</c:v>
                </c:pt>
                <c:pt idx="207">
                  <c:v>37.572029000000001</c:v>
                </c:pt>
                <c:pt idx="208">
                  <c:v>37.576332000000001</c:v>
                </c:pt>
                <c:pt idx="209">
                  <c:v>37.585079</c:v>
                </c:pt>
                <c:pt idx="210">
                  <c:v>37.583416</c:v>
                </c:pt>
                <c:pt idx="211">
                  <c:v>37.579388000000002</c:v>
                </c:pt>
                <c:pt idx="212">
                  <c:v>37.579155</c:v>
                </c:pt>
                <c:pt idx="213">
                  <c:v>37.576507999999997</c:v>
                </c:pt>
                <c:pt idx="214">
                  <c:v>37.577145000000002</c:v>
                </c:pt>
                <c:pt idx="215">
                  <c:v>37.582500000000003</c:v>
                </c:pt>
                <c:pt idx="216">
                  <c:v>37.576061000000003</c:v>
                </c:pt>
                <c:pt idx="217">
                  <c:v>37.573242</c:v>
                </c:pt>
                <c:pt idx="218">
                  <c:v>37.572223999999999</c:v>
                </c:pt>
                <c:pt idx="219">
                  <c:v>37.575760000000002</c:v>
                </c:pt>
                <c:pt idx="220">
                  <c:v>37.579334000000003</c:v>
                </c:pt>
                <c:pt idx="221">
                  <c:v>37.573849000000003</c:v>
                </c:pt>
                <c:pt idx="222">
                  <c:v>37.569248000000002</c:v>
                </c:pt>
                <c:pt idx="223">
                  <c:v>37.575493000000002</c:v>
                </c:pt>
                <c:pt idx="224">
                  <c:v>37.563229</c:v>
                </c:pt>
                <c:pt idx="225">
                  <c:v>37.558872000000001</c:v>
                </c:pt>
                <c:pt idx="226">
                  <c:v>37.554295000000003</c:v>
                </c:pt>
                <c:pt idx="227">
                  <c:v>37.555858999999998</c:v>
                </c:pt>
                <c:pt idx="228">
                  <c:v>37.560473999999999</c:v>
                </c:pt>
                <c:pt idx="229">
                  <c:v>37.563716999999997</c:v>
                </c:pt>
                <c:pt idx="230">
                  <c:v>37.557217000000001</c:v>
                </c:pt>
                <c:pt idx="231">
                  <c:v>37.569805000000002</c:v>
                </c:pt>
                <c:pt idx="232">
                  <c:v>37.555999999999997</c:v>
                </c:pt>
                <c:pt idx="233">
                  <c:v>37.563865999999997</c:v>
                </c:pt>
                <c:pt idx="234">
                  <c:v>37.558532999999997</c:v>
                </c:pt>
                <c:pt idx="235">
                  <c:v>37.555199000000002</c:v>
                </c:pt>
                <c:pt idx="236">
                  <c:v>37.565849</c:v>
                </c:pt>
                <c:pt idx="237">
                  <c:v>37.559780000000003</c:v>
                </c:pt>
                <c:pt idx="238">
                  <c:v>37.569836000000002</c:v>
                </c:pt>
                <c:pt idx="239">
                  <c:v>37.590232999999998</c:v>
                </c:pt>
                <c:pt idx="240">
                  <c:v>37.566994000000001</c:v>
                </c:pt>
                <c:pt idx="241">
                  <c:v>37.585735</c:v>
                </c:pt>
                <c:pt idx="242">
                  <c:v>37.56673</c:v>
                </c:pt>
                <c:pt idx="243">
                  <c:v>37.561390000000003</c:v>
                </c:pt>
                <c:pt idx="244">
                  <c:v>37.565437000000003</c:v>
                </c:pt>
                <c:pt idx="245">
                  <c:v>37.587524000000002</c:v>
                </c:pt>
                <c:pt idx="246">
                  <c:v>37.586188999999997</c:v>
                </c:pt>
                <c:pt idx="247">
                  <c:v>37.582855000000002</c:v>
                </c:pt>
                <c:pt idx="248">
                  <c:v>37.585590000000003</c:v>
                </c:pt>
                <c:pt idx="249">
                  <c:v>37.582656999999998</c:v>
                </c:pt>
                <c:pt idx="250">
                  <c:v>37.581313999999999</c:v>
                </c:pt>
                <c:pt idx="251">
                  <c:v>37.580630999999997</c:v>
                </c:pt>
                <c:pt idx="252">
                  <c:v>37.580810999999997</c:v>
                </c:pt>
                <c:pt idx="253">
                  <c:v>37.579399000000002</c:v>
                </c:pt>
                <c:pt idx="254">
                  <c:v>37.577495999999996</c:v>
                </c:pt>
                <c:pt idx="255">
                  <c:v>37.577995000000001</c:v>
                </c:pt>
                <c:pt idx="256">
                  <c:v>37.575802000000003</c:v>
                </c:pt>
                <c:pt idx="257">
                  <c:v>37.571475999999997</c:v>
                </c:pt>
                <c:pt idx="258">
                  <c:v>37.578220000000002</c:v>
                </c:pt>
                <c:pt idx="259">
                  <c:v>37.577469000000001</c:v>
                </c:pt>
                <c:pt idx="260">
                  <c:v>37.575665000000001</c:v>
                </c:pt>
                <c:pt idx="261">
                  <c:v>37.575068999999999</c:v>
                </c:pt>
                <c:pt idx="262">
                  <c:v>37.570720999999999</c:v>
                </c:pt>
                <c:pt idx="263">
                  <c:v>37.568420000000003</c:v>
                </c:pt>
                <c:pt idx="264">
                  <c:v>37.566246</c:v>
                </c:pt>
                <c:pt idx="265">
                  <c:v>37.565902999999999</c:v>
                </c:pt>
                <c:pt idx="266">
                  <c:v>37.569083999999997</c:v>
                </c:pt>
                <c:pt idx="267">
                  <c:v>37.569583999999999</c:v>
                </c:pt>
                <c:pt idx="268">
                  <c:v>37.600127999999998</c:v>
                </c:pt>
                <c:pt idx="269">
                  <c:v>37.603991999999998</c:v>
                </c:pt>
                <c:pt idx="270">
                  <c:v>37.608719000000001</c:v>
                </c:pt>
                <c:pt idx="271">
                  <c:v>37.583602999999997</c:v>
                </c:pt>
                <c:pt idx="272">
                  <c:v>37.583514999999998</c:v>
                </c:pt>
                <c:pt idx="273">
                  <c:v>37.547069999999998</c:v>
                </c:pt>
                <c:pt idx="274">
                  <c:v>37.537308000000003</c:v>
                </c:pt>
                <c:pt idx="275">
                  <c:v>37.531860000000002</c:v>
                </c:pt>
                <c:pt idx="276">
                  <c:v>37.536667000000001</c:v>
                </c:pt>
                <c:pt idx="277">
                  <c:v>37.532969999999999</c:v>
                </c:pt>
                <c:pt idx="278">
                  <c:v>37.537010000000002</c:v>
                </c:pt>
                <c:pt idx="279">
                  <c:v>37.549061000000002</c:v>
                </c:pt>
                <c:pt idx="280">
                  <c:v>37.548203000000001</c:v>
                </c:pt>
                <c:pt idx="281">
                  <c:v>37.545166000000002</c:v>
                </c:pt>
                <c:pt idx="282">
                  <c:v>37.539653999999999</c:v>
                </c:pt>
                <c:pt idx="283">
                  <c:v>37.541221999999998</c:v>
                </c:pt>
                <c:pt idx="284">
                  <c:v>37.544581999999998</c:v>
                </c:pt>
                <c:pt idx="285">
                  <c:v>37.548560999999999</c:v>
                </c:pt>
                <c:pt idx="286">
                  <c:v>37.546306999999999</c:v>
                </c:pt>
                <c:pt idx="287">
                  <c:v>37.542580000000001</c:v>
                </c:pt>
                <c:pt idx="288">
                  <c:v>37.530234999999998</c:v>
                </c:pt>
                <c:pt idx="289">
                  <c:v>37.548405000000002</c:v>
                </c:pt>
                <c:pt idx="290">
                  <c:v>37.571525999999999</c:v>
                </c:pt>
                <c:pt idx="291">
                  <c:v>37.566994000000001</c:v>
                </c:pt>
                <c:pt idx="292">
                  <c:v>37.563858000000003</c:v>
                </c:pt>
                <c:pt idx="293">
                  <c:v>37.561447000000001</c:v>
                </c:pt>
                <c:pt idx="294">
                  <c:v>37.548641000000003</c:v>
                </c:pt>
                <c:pt idx="295">
                  <c:v>37.543663000000002</c:v>
                </c:pt>
                <c:pt idx="296">
                  <c:v>37.552199999999999</c:v>
                </c:pt>
                <c:pt idx="297">
                  <c:v>37.558052000000004</c:v>
                </c:pt>
                <c:pt idx="298">
                  <c:v>37.563510999999998</c:v>
                </c:pt>
                <c:pt idx="299">
                  <c:v>37.561371000000001</c:v>
                </c:pt>
                <c:pt idx="300">
                  <c:v>37.568747999999999</c:v>
                </c:pt>
                <c:pt idx="301">
                  <c:v>37.548149000000002</c:v>
                </c:pt>
                <c:pt idx="302">
                  <c:v>37.548634</c:v>
                </c:pt>
                <c:pt idx="303">
                  <c:v>37.553986000000002</c:v>
                </c:pt>
                <c:pt idx="304">
                  <c:v>37.55735</c:v>
                </c:pt>
                <c:pt idx="305">
                  <c:v>37.560355999999999</c:v>
                </c:pt>
                <c:pt idx="306">
                  <c:v>37.56765</c:v>
                </c:pt>
                <c:pt idx="307">
                  <c:v>37.559795000000001</c:v>
                </c:pt>
                <c:pt idx="308">
                  <c:v>37.55603</c:v>
                </c:pt>
                <c:pt idx="309">
                  <c:v>37.535465000000002</c:v>
                </c:pt>
                <c:pt idx="310">
                  <c:v>37.535969000000001</c:v>
                </c:pt>
                <c:pt idx="311">
                  <c:v>37.540730000000003</c:v>
                </c:pt>
                <c:pt idx="312">
                  <c:v>37.532477999999998</c:v>
                </c:pt>
                <c:pt idx="313">
                  <c:v>37.529769999999999</c:v>
                </c:pt>
                <c:pt idx="314">
                  <c:v>37.551223999999998</c:v>
                </c:pt>
                <c:pt idx="315">
                  <c:v>37.571640000000002</c:v>
                </c:pt>
                <c:pt idx="316">
                  <c:v>37.540061999999999</c:v>
                </c:pt>
                <c:pt idx="317">
                  <c:v>37.536579000000003</c:v>
                </c:pt>
                <c:pt idx="318">
                  <c:v>37.571255000000001</c:v>
                </c:pt>
                <c:pt idx="319">
                  <c:v>37.537849000000001</c:v>
                </c:pt>
                <c:pt idx="320">
                  <c:v>37.542053000000003</c:v>
                </c:pt>
                <c:pt idx="321">
                  <c:v>37.567641999999999</c:v>
                </c:pt>
                <c:pt idx="322">
                  <c:v>37.564605999999998</c:v>
                </c:pt>
                <c:pt idx="323">
                  <c:v>37.561095999999999</c:v>
                </c:pt>
                <c:pt idx="324">
                  <c:v>37.551205000000003</c:v>
                </c:pt>
                <c:pt idx="325">
                  <c:v>37.542816000000002</c:v>
                </c:pt>
                <c:pt idx="326">
                  <c:v>37.559246000000002</c:v>
                </c:pt>
                <c:pt idx="327">
                  <c:v>37.547913000000001</c:v>
                </c:pt>
                <c:pt idx="328">
                  <c:v>37.547927999999999</c:v>
                </c:pt>
                <c:pt idx="329">
                  <c:v>37.541362999999997</c:v>
                </c:pt>
                <c:pt idx="330">
                  <c:v>37.544589999999999</c:v>
                </c:pt>
                <c:pt idx="331">
                  <c:v>37.571102000000003</c:v>
                </c:pt>
                <c:pt idx="332">
                  <c:v>37.549582999999998</c:v>
                </c:pt>
                <c:pt idx="333">
                  <c:v>37.548496</c:v>
                </c:pt>
                <c:pt idx="334">
                  <c:v>37.565536000000002</c:v>
                </c:pt>
                <c:pt idx="335">
                  <c:v>37.545231000000001</c:v>
                </c:pt>
                <c:pt idx="336">
                  <c:v>37.551848999999997</c:v>
                </c:pt>
                <c:pt idx="337">
                  <c:v>37.564292999999999</c:v>
                </c:pt>
                <c:pt idx="338">
                  <c:v>37.544829999999997</c:v>
                </c:pt>
                <c:pt idx="339">
                  <c:v>37.546546999999997</c:v>
                </c:pt>
                <c:pt idx="340">
                  <c:v>37.548285999999997</c:v>
                </c:pt>
                <c:pt idx="341">
                  <c:v>37.565204999999999</c:v>
                </c:pt>
                <c:pt idx="342">
                  <c:v>37.554389999999998</c:v>
                </c:pt>
                <c:pt idx="343">
                  <c:v>37.561011999999998</c:v>
                </c:pt>
                <c:pt idx="344">
                  <c:v>37.543179000000002</c:v>
                </c:pt>
                <c:pt idx="345">
                  <c:v>37.567970000000003</c:v>
                </c:pt>
                <c:pt idx="346">
                  <c:v>37.547829</c:v>
                </c:pt>
                <c:pt idx="347">
                  <c:v>37.536808000000001</c:v>
                </c:pt>
                <c:pt idx="348">
                  <c:v>37.565941000000002</c:v>
                </c:pt>
                <c:pt idx="349">
                  <c:v>37.545417999999998</c:v>
                </c:pt>
                <c:pt idx="350">
                  <c:v>37.532688</c:v>
                </c:pt>
                <c:pt idx="351">
                  <c:v>37.544159000000001</c:v>
                </c:pt>
                <c:pt idx="352">
                  <c:v>37.540089000000002</c:v>
                </c:pt>
                <c:pt idx="353">
                  <c:v>37.542777999999998</c:v>
                </c:pt>
                <c:pt idx="354">
                  <c:v>37.541763000000003</c:v>
                </c:pt>
                <c:pt idx="355">
                  <c:v>37.528587000000002</c:v>
                </c:pt>
                <c:pt idx="356">
                  <c:v>37.558365000000002</c:v>
                </c:pt>
                <c:pt idx="357">
                  <c:v>37.589911999999998</c:v>
                </c:pt>
                <c:pt idx="358">
                  <c:v>37.575946999999999</c:v>
                </c:pt>
                <c:pt idx="359">
                  <c:v>37.572173999999997</c:v>
                </c:pt>
                <c:pt idx="360">
                  <c:v>37.569656000000002</c:v>
                </c:pt>
                <c:pt idx="361">
                  <c:v>37.574199999999998</c:v>
                </c:pt>
                <c:pt idx="362">
                  <c:v>37.584625000000003</c:v>
                </c:pt>
                <c:pt idx="363">
                  <c:v>37.602710999999999</c:v>
                </c:pt>
                <c:pt idx="364">
                  <c:v>37.581310000000002</c:v>
                </c:pt>
                <c:pt idx="365">
                  <c:v>37.587791000000003</c:v>
                </c:pt>
                <c:pt idx="366">
                  <c:v>37.573086000000004</c:v>
                </c:pt>
                <c:pt idx="367">
                  <c:v>37.573666000000003</c:v>
                </c:pt>
                <c:pt idx="368">
                  <c:v>37.575271999999998</c:v>
                </c:pt>
                <c:pt idx="369">
                  <c:v>37.577686</c:v>
                </c:pt>
                <c:pt idx="370">
                  <c:v>37.576382000000002</c:v>
                </c:pt>
                <c:pt idx="371">
                  <c:v>37.582560999999998</c:v>
                </c:pt>
                <c:pt idx="372">
                  <c:v>37.574202999999997</c:v>
                </c:pt>
                <c:pt idx="373">
                  <c:v>37.574717999999997</c:v>
                </c:pt>
                <c:pt idx="374">
                  <c:v>37.577793</c:v>
                </c:pt>
                <c:pt idx="375">
                  <c:v>37.583697999999998</c:v>
                </c:pt>
                <c:pt idx="376">
                  <c:v>37.574187999999999</c:v>
                </c:pt>
                <c:pt idx="377">
                  <c:v>37.568192000000003</c:v>
                </c:pt>
                <c:pt idx="378">
                  <c:v>37.561152999999997</c:v>
                </c:pt>
                <c:pt idx="379">
                  <c:v>37.578631999999999</c:v>
                </c:pt>
                <c:pt idx="380">
                  <c:v>37.586815000000001</c:v>
                </c:pt>
                <c:pt idx="381">
                  <c:v>37.574852</c:v>
                </c:pt>
                <c:pt idx="382">
                  <c:v>37.568184000000002</c:v>
                </c:pt>
                <c:pt idx="383">
                  <c:v>37.580406000000004</c:v>
                </c:pt>
                <c:pt idx="384">
                  <c:v>37.596020000000003</c:v>
                </c:pt>
                <c:pt idx="385">
                  <c:v>37.587516999999998</c:v>
                </c:pt>
                <c:pt idx="386">
                  <c:v>37.590899999999998</c:v>
                </c:pt>
                <c:pt idx="387">
                  <c:v>37.591614</c:v>
                </c:pt>
                <c:pt idx="388">
                  <c:v>37.583008</c:v>
                </c:pt>
                <c:pt idx="389">
                  <c:v>37.585197000000001</c:v>
                </c:pt>
                <c:pt idx="390">
                  <c:v>37.582455000000003</c:v>
                </c:pt>
                <c:pt idx="391">
                  <c:v>37.573753000000004</c:v>
                </c:pt>
                <c:pt idx="392">
                  <c:v>37.570155999999997</c:v>
                </c:pt>
                <c:pt idx="393">
                  <c:v>37.566971000000002</c:v>
                </c:pt>
                <c:pt idx="394">
                  <c:v>37.602798</c:v>
                </c:pt>
                <c:pt idx="395">
                  <c:v>37.582748000000002</c:v>
                </c:pt>
                <c:pt idx="396">
                  <c:v>37.546847999999997</c:v>
                </c:pt>
                <c:pt idx="397">
                  <c:v>37.532803000000001</c:v>
                </c:pt>
                <c:pt idx="398">
                  <c:v>37.532542999999997</c:v>
                </c:pt>
                <c:pt idx="399">
                  <c:v>37.524062999999998</c:v>
                </c:pt>
                <c:pt idx="400">
                  <c:v>37.523254000000001</c:v>
                </c:pt>
                <c:pt idx="401">
                  <c:v>37.521881</c:v>
                </c:pt>
                <c:pt idx="402">
                  <c:v>37.515155999999998</c:v>
                </c:pt>
                <c:pt idx="403">
                  <c:v>37.518970000000003</c:v>
                </c:pt>
                <c:pt idx="404">
                  <c:v>37.511584999999997</c:v>
                </c:pt>
                <c:pt idx="405">
                  <c:v>37.510657999999999</c:v>
                </c:pt>
                <c:pt idx="406">
                  <c:v>37.517059000000003</c:v>
                </c:pt>
                <c:pt idx="407">
                  <c:v>37.516998000000001</c:v>
                </c:pt>
                <c:pt idx="408">
                  <c:v>37.533047000000003</c:v>
                </c:pt>
                <c:pt idx="409">
                  <c:v>37.532547000000001</c:v>
                </c:pt>
                <c:pt idx="410">
                  <c:v>37.517280999999997</c:v>
                </c:pt>
                <c:pt idx="411">
                  <c:v>37.530369</c:v>
                </c:pt>
                <c:pt idx="412">
                  <c:v>37.516196999999998</c:v>
                </c:pt>
                <c:pt idx="413">
                  <c:v>37.521434999999997</c:v>
                </c:pt>
                <c:pt idx="414">
                  <c:v>37.529162999999997</c:v>
                </c:pt>
                <c:pt idx="415">
                  <c:v>37.510680999999998</c:v>
                </c:pt>
                <c:pt idx="416">
                  <c:v>37.524334000000003</c:v>
                </c:pt>
                <c:pt idx="417">
                  <c:v>37.510379999999998</c:v>
                </c:pt>
                <c:pt idx="418">
                  <c:v>37.529899999999998</c:v>
                </c:pt>
                <c:pt idx="419">
                  <c:v>37.539551000000003</c:v>
                </c:pt>
                <c:pt idx="420">
                  <c:v>37.514099000000002</c:v>
                </c:pt>
                <c:pt idx="421">
                  <c:v>37.513950000000001</c:v>
                </c:pt>
                <c:pt idx="422">
                  <c:v>37.522190000000002</c:v>
                </c:pt>
                <c:pt idx="423">
                  <c:v>37.536200999999998</c:v>
                </c:pt>
                <c:pt idx="424">
                  <c:v>37.536369000000001</c:v>
                </c:pt>
                <c:pt idx="425">
                  <c:v>37.539520000000003</c:v>
                </c:pt>
                <c:pt idx="426">
                  <c:v>37.550732000000004</c:v>
                </c:pt>
                <c:pt idx="427">
                  <c:v>37.508899999999997</c:v>
                </c:pt>
                <c:pt idx="428">
                  <c:v>37.543841999999998</c:v>
                </c:pt>
                <c:pt idx="429">
                  <c:v>37.522281999999997</c:v>
                </c:pt>
                <c:pt idx="430">
                  <c:v>37.536503000000003</c:v>
                </c:pt>
                <c:pt idx="431">
                  <c:v>37.534579999999998</c:v>
                </c:pt>
                <c:pt idx="432">
                  <c:v>37.530251</c:v>
                </c:pt>
                <c:pt idx="433">
                  <c:v>37.532432999999997</c:v>
                </c:pt>
                <c:pt idx="434">
                  <c:v>37.541153000000001</c:v>
                </c:pt>
                <c:pt idx="435">
                  <c:v>37.538139000000001</c:v>
                </c:pt>
                <c:pt idx="436">
                  <c:v>37.536757999999999</c:v>
                </c:pt>
                <c:pt idx="437">
                  <c:v>37.533065999999998</c:v>
                </c:pt>
                <c:pt idx="438">
                  <c:v>37.552276999999997</c:v>
                </c:pt>
                <c:pt idx="439">
                  <c:v>37.520504000000003</c:v>
                </c:pt>
                <c:pt idx="440">
                  <c:v>37.530166999999999</c:v>
                </c:pt>
                <c:pt idx="441">
                  <c:v>37.538409999999999</c:v>
                </c:pt>
                <c:pt idx="442">
                  <c:v>37.535080000000001</c:v>
                </c:pt>
                <c:pt idx="443">
                  <c:v>37.534840000000003</c:v>
                </c:pt>
                <c:pt idx="444">
                  <c:v>37.533512000000002</c:v>
                </c:pt>
                <c:pt idx="445">
                  <c:v>37.518509000000002</c:v>
                </c:pt>
                <c:pt idx="446">
                  <c:v>37.530147999999997</c:v>
                </c:pt>
                <c:pt idx="447">
                  <c:v>37.533450999999999</c:v>
                </c:pt>
                <c:pt idx="448">
                  <c:v>37.544894999999997</c:v>
                </c:pt>
                <c:pt idx="449">
                  <c:v>37.541652999999997</c:v>
                </c:pt>
                <c:pt idx="450">
                  <c:v>37.549025999999998</c:v>
                </c:pt>
                <c:pt idx="451">
                  <c:v>37.522041000000002</c:v>
                </c:pt>
                <c:pt idx="452">
                  <c:v>37.542319999999997</c:v>
                </c:pt>
                <c:pt idx="453">
                  <c:v>37.520336</c:v>
                </c:pt>
                <c:pt idx="454">
                  <c:v>37.555366999999997</c:v>
                </c:pt>
                <c:pt idx="455">
                  <c:v>37.541885000000001</c:v>
                </c:pt>
                <c:pt idx="456">
                  <c:v>37.544079000000004</c:v>
                </c:pt>
                <c:pt idx="457">
                  <c:v>37.522930000000002</c:v>
                </c:pt>
                <c:pt idx="458">
                  <c:v>37.534424000000001</c:v>
                </c:pt>
                <c:pt idx="459">
                  <c:v>37.521281999999999</c:v>
                </c:pt>
                <c:pt idx="460">
                  <c:v>37.539009</c:v>
                </c:pt>
                <c:pt idx="461">
                  <c:v>37.531421999999999</c:v>
                </c:pt>
                <c:pt idx="462">
                  <c:v>37.603943000000001</c:v>
                </c:pt>
                <c:pt idx="463">
                  <c:v>37.600974999999998</c:v>
                </c:pt>
                <c:pt idx="464">
                  <c:v>37.643107999999998</c:v>
                </c:pt>
                <c:pt idx="465">
                  <c:v>37.645865999999998</c:v>
                </c:pt>
                <c:pt idx="466">
                  <c:v>37.648674</c:v>
                </c:pt>
                <c:pt idx="467">
                  <c:v>37.636234000000002</c:v>
                </c:pt>
                <c:pt idx="468">
                  <c:v>37.61721</c:v>
                </c:pt>
                <c:pt idx="469">
                  <c:v>37.599491</c:v>
                </c:pt>
                <c:pt idx="470">
                  <c:v>37.613185999999999</c:v>
                </c:pt>
                <c:pt idx="471">
                  <c:v>37.586993999999997</c:v>
                </c:pt>
                <c:pt idx="472">
                  <c:v>37.605583000000003</c:v>
                </c:pt>
                <c:pt idx="473">
                  <c:v>37.589661</c:v>
                </c:pt>
                <c:pt idx="474">
                  <c:v>37.600700000000003</c:v>
                </c:pt>
                <c:pt idx="475">
                  <c:v>37.590797000000002</c:v>
                </c:pt>
                <c:pt idx="476">
                  <c:v>37.584381</c:v>
                </c:pt>
                <c:pt idx="477">
                  <c:v>37.607849000000002</c:v>
                </c:pt>
                <c:pt idx="478">
                  <c:v>37.601298999999997</c:v>
                </c:pt>
                <c:pt idx="479">
                  <c:v>37.607948</c:v>
                </c:pt>
                <c:pt idx="480">
                  <c:v>37.630015999999998</c:v>
                </c:pt>
                <c:pt idx="481">
                  <c:v>37.617801999999998</c:v>
                </c:pt>
                <c:pt idx="482">
                  <c:v>37.620949000000003</c:v>
                </c:pt>
                <c:pt idx="483">
                  <c:v>37.628517000000002</c:v>
                </c:pt>
                <c:pt idx="484">
                  <c:v>37.609566000000001</c:v>
                </c:pt>
                <c:pt idx="485">
                  <c:v>37.611179</c:v>
                </c:pt>
                <c:pt idx="486">
                  <c:v>37.617854999999999</c:v>
                </c:pt>
                <c:pt idx="487">
                  <c:v>37.641314999999999</c:v>
                </c:pt>
                <c:pt idx="488">
                  <c:v>37.601661999999997</c:v>
                </c:pt>
                <c:pt idx="489">
                  <c:v>37.604736000000003</c:v>
                </c:pt>
                <c:pt idx="490">
                  <c:v>37.610004000000004</c:v>
                </c:pt>
                <c:pt idx="491">
                  <c:v>37.612484000000002</c:v>
                </c:pt>
                <c:pt idx="492">
                  <c:v>37.597141000000001</c:v>
                </c:pt>
                <c:pt idx="493">
                  <c:v>37.605201999999998</c:v>
                </c:pt>
                <c:pt idx="494">
                  <c:v>37.645851</c:v>
                </c:pt>
                <c:pt idx="495">
                  <c:v>37.601700000000001</c:v>
                </c:pt>
                <c:pt idx="496">
                  <c:v>37.637259999999998</c:v>
                </c:pt>
                <c:pt idx="497">
                  <c:v>37.644081</c:v>
                </c:pt>
                <c:pt idx="498">
                  <c:v>37.602401999999998</c:v>
                </c:pt>
                <c:pt idx="499">
                  <c:v>37.634140000000002</c:v>
                </c:pt>
                <c:pt idx="500">
                  <c:v>37.622669000000002</c:v>
                </c:pt>
                <c:pt idx="501">
                  <c:v>37.577202</c:v>
                </c:pt>
                <c:pt idx="502">
                  <c:v>37.619781000000003</c:v>
                </c:pt>
                <c:pt idx="503">
                  <c:v>37.610779000000001</c:v>
                </c:pt>
                <c:pt idx="504">
                  <c:v>37.62265</c:v>
                </c:pt>
                <c:pt idx="505">
                  <c:v>37.625777999999997</c:v>
                </c:pt>
                <c:pt idx="506">
                  <c:v>37.642609</c:v>
                </c:pt>
                <c:pt idx="507">
                  <c:v>37.594375999999997</c:v>
                </c:pt>
                <c:pt idx="508">
                  <c:v>37.541804999999997</c:v>
                </c:pt>
                <c:pt idx="509">
                  <c:v>37.545219000000003</c:v>
                </c:pt>
                <c:pt idx="510">
                  <c:v>37.543914999999998</c:v>
                </c:pt>
                <c:pt idx="511">
                  <c:v>37.553348999999997</c:v>
                </c:pt>
                <c:pt idx="512">
                  <c:v>37.554920000000003</c:v>
                </c:pt>
                <c:pt idx="513">
                  <c:v>37.559063000000002</c:v>
                </c:pt>
                <c:pt idx="514">
                  <c:v>37.549548999999999</c:v>
                </c:pt>
                <c:pt idx="515">
                  <c:v>37.538657999999998</c:v>
                </c:pt>
                <c:pt idx="516">
                  <c:v>37.534481</c:v>
                </c:pt>
                <c:pt idx="517">
                  <c:v>37.534770999999999</c:v>
                </c:pt>
                <c:pt idx="518">
                  <c:v>37.536026</c:v>
                </c:pt>
                <c:pt idx="519">
                  <c:v>37.530773000000003</c:v>
                </c:pt>
                <c:pt idx="520">
                  <c:v>37.550800000000002</c:v>
                </c:pt>
                <c:pt idx="521">
                  <c:v>37.550078999999997</c:v>
                </c:pt>
                <c:pt idx="522">
                  <c:v>37.559398999999999</c:v>
                </c:pt>
                <c:pt idx="523">
                  <c:v>37.535473000000003</c:v>
                </c:pt>
                <c:pt idx="524">
                  <c:v>37.524681000000001</c:v>
                </c:pt>
                <c:pt idx="525">
                  <c:v>37.526825000000002</c:v>
                </c:pt>
                <c:pt idx="526">
                  <c:v>37.528289999999998</c:v>
                </c:pt>
                <c:pt idx="527">
                  <c:v>37.564301</c:v>
                </c:pt>
                <c:pt idx="528">
                  <c:v>37.533763999999998</c:v>
                </c:pt>
                <c:pt idx="529">
                  <c:v>37.549999</c:v>
                </c:pt>
                <c:pt idx="530">
                  <c:v>37.529251000000002</c:v>
                </c:pt>
                <c:pt idx="531">
                  <c:v>37.546695999999997</c:v>
                </c:pt>
                <c:pt idx="532">
                  <c:v>37.546630999999998</c:v>
                </c:pt>
                <c:pt idx="533">
                  <c:v>37.535998999999997</c:v>
                </c:pt>
                <c:pt idx="534">
                  <c:v>37.533099999999997</c:v>
                </c:pt>
                <c:pt idx="535">
                  <c:v>37.536541</c:v>
                </c:pt>
                <c:pt idx="536">
                  <c:v>37.527061000000003</c:v>
                </c:pt>
                <c:pt idx="537">
                  <c:v>37.555850999999997</c:v>
                </c:pt>
                <c:pt idx="538">
                  <c:v>37.556728</c:v>
                </c:pt>
                <c:pt idx="539">
                  <c:v>37.557991000000001</c:v>
                </c:pt>
                <c:pt idx="540">
                  <c:v>37.561909</c:v>
                </c:pt>
                <c:pt idx="541">
                  <c:v>37.555016000000002</c:v>
                </c:pt>
                <c:pt idx="542">
                  <c:v>37.551997999999998</c:v>
                </c:pt>
                <c:pt idx="543">
                  <c:v>37.562587999999998</c:v>
                </c:pt>
                <c:pt idx="544">
                  <c:v>37.568668000000002</c:v>
                </c:pt>
                <c:pt idx="545">
                  <c:v>37.561278999999999</c:v>
                </c:pt>
                <c:pt idx="546">
                  <c:v>37.5672</c:v>
                </c:pt>
                <c:pt idx="547">
                  <c:v>37.559196</c:v>
                </c:pt>
                <c:pt idx="548">
                  <c:v>37.568562</c:v>
                </c:pt>
                <c:pt idx="549">
                  <c:v>37.545399000000003</c:v>
                </c:pt>
                <c:pt idx="550">
                  <c:v>37.581612</c:v>
                </c:pt>
                <c:pt idx="551">
                  <c:v>37.573642999999997</c:v>
                </c:pt>
                <c:pt idx="552">
                  <c:v>37.577221000000002</c:v>
                </c:pt>
                <c:pt idx="553">
                  <c:v>37.582447000000002</c:v>
                </c:pt>
                <c:pt idx="554">
                  <c:v>37.573031999999998</c:v>
                </c:pt>
                <c:pt idx="555">
                  <c:v>37.563560000000003</c:v>
                </c:pt>
                <c:pt idx="556">
                  <c:v>37.563347</c:v>
                </c:pt>
                <c:pt idx="557">
                  <c:v>37.562683</c:v>
                </c:pt>
                <c:pt idx="558">
                  <c:v>37.566982000000003</c:v>
                </c:pt>
                <c:pt idx="559">
                  <c:v>37.568576999999998</c:v>
                </c:pt>
                <c:pt idx="560">
                  <c:v>37.573093</c:v>
                </c:pt>
                <c:pt idx="561">
                  <c:v>37.572780999999999</c:v>
                </c:pt>
                <c:pt idx="562">
                  <c:v>37.551665999999997</c:v>
                </c:pt>
                <c:pt idx="563">
                  <c:v>37.558197</c:v>
                </c:pt>
                <c:pt idx="564">
                  <c:v>37.557461000000004</c:v>
                </c:pt>
                <c:pt idx="565">
                  <c:v>37.554253000000003</c:v>
                </c:pt>
                <c:pt idx="566">
                  <c:v>37.565188999999997</c:v>
                </c:pt>
                <c:pt idx="567">
                  <c:v>37.559479000000003</c:v>
                </c:pt>
                <c:pt idx="568">
                  <c:v>37.561931999999999</c:v>
                </c:pt>
                <c:pt idx="569">
                  <c:v>37.570480000000003</c:v>
                </c:pt>
                <c:pt idx="570">
                  <c:v>37.557968000000002</c:v>
                </c:pt>
                <c:pt idx="571">
                  <c:v>37.552914000000001</c:v>
                </c:pt>
                <c:pt idx="572">
                  <c:v>37.548907999999997</c:v>
                </c:pt>
                <c:pt idx="573">
                  <c:v>37.540981000000002</c:v>
                </c:pt>
                <c:pt idx="574">
                  <c:v>37.541412000000001</c:v>
                </c:pt>
                <c:pt idx="575">
                  <c:v>37.542099</c:v>
                </c:pt>
                <c:pt idx="576">
                  <c:v>37.542751000000003</c:v>
                </c:pt>
                <c:pt idx="577">
                  <c:v>37.546444000000001</c:v>
                </c:pt>
                <c:pt idx="578">
                  <c:v>37.551108999999997</c:v>
                </c:pt>
                <c:pt idx="579">
                  <c:v>37.546531999999999</c:v>
                </c:pt>
                <c:pt idx="580">
                  <c:v>37.544787999999997</c:v>
                </c:pt>
                <c:pt idx="581">
                  <c:v>37.541649</c:v>
                </c:pt>
                <c:pt idx="582">
                  <c:v>37.537891000000002</c:v>
                </c:pt>
                <c:pt idx="583">
                  <c:v>37.531399</c:v>
                </c:pt>
                <c:pt idx="584">
                  <c:v>37.529060000000001</c:v>
                </c:pt>
                <c:pt idx="585">
                  <c:v>37.528919000000002</c:v>
                </c:pt>
                <c:pt idx="586">
                  <c:v>37.530338</c:v>
                </c:pt>
                <c:pt idx="587">
                  <c:v>37.541469999999997</c:v>
                </c:pt>
                <c:pt idx="588">
                  <c:v>37.567284000000001</c:v>
                </c:pt>
                <c:pt idx="589">
                  <c:v>37.561549999999997</c:v>
                </c:pt>
                <c:pt idx="590">
                  <c:v>37.558909999999997</c:v>
                </c:pt>
                <c:pt idx="591">
                  <c:v>37.56926</c:v>
                </c:pt>
                <c:pt idx="592">
                  <c:v>0</c:v>
                </c:pt>
                <c:pt idx="593">
                  <c:v>37.565852999999997</c:v>
                </c:pt>
                <c:pt idx="594">
                  <c:v>37.567680000000003</c:v>
                </c:pt>
                <c:pt idx="595">
                  <c:v>37.549694000000002</c:v>
                </c:pt>
                <c:pt idx="596">
                  <c:v>37.562679000000003</c:v>
                </c:pt>
                <c:pt idx="597">
                  <c:v>37.570498999999998</c:v>
                </c:pt>
                <c:pt idx="598">
                  <c:v>37.562569000000003</c:v>
                </c:pt>
                <c:pt idx="599">
                  <c:v>37.493178999999998</c:v>
                </c:pt>
                <c:pt idx="600">
                  <c:v>37.493729000000002</c:v>
                </c:pt>
                <c:pt idx="601">
                  <c:v>37.493343000000003</c:v>
                </c:pt>
                <c:pt idx="602">
                  <c:v>37.510429000000002</c:v>
                </c:pt>
                <c:pt idx="603">
                  <c:v>37.511279999999999</c:v>
                </c:pt>
                <c:pt idx="604">
                  <c:v>37.499755999999998</c:v>
                </c:pt>
                <c:pt idx="605">
                  <c:v>37.529674999999997</c:v>
                </c:pt>
                <c:pt idx="606">
                  <c:v>37.520451000000001</c:v>
                </c:pt>
                <c:pt idx="607">
                  <c:v>37.513126</c:v>
                </c:pt>
                <c:pt idx="608">
                  <c:v>37.512104000000001</c:v>
                </c:pt>
                <c:pt idx="609">
                  <c:v>37.499412999999997</c:v>
                </c:pt>
                <c:pt idx="610">
                  <c:v>37.507660000000001</c:v>
                </c:pt>
                <c:pt idx="611">
                  <c:v>37.502594000000002</c:v>
                </c:pt>
                <c:pt idx="612">
                  <c:v>37.516570999999999</c:v>
                </c:pt>
                <c:pt idx="613">
                  <c:v>37.479270999999997</c:v>
                </c:pt>
                <c:pt idx="614">
                  <c:v>37.508968000000003</c:v>
                </c:pt>
                <c:pt idx="615">
                  <c:v>37.505692000000003</c:v>
                </c:pt>
                <c:pt idx="616">
                  <c:v>37.504199999999997</c:v>
                </c:pt>
                <c:pt idx="617">
                  <c:v>37.511982000000003</c:v>
                </c:pt>
                <c:pt idx="618">
                  <c:v>37.512169</c:v>
                </c:pt>
                <c:pt idx="619">
                  <c:v>37.520077000000001</c:v>
                </c:pt>
                <c:pt idx="620">
                  <c:v>37.493125999999997</c:v>
                </c:pt>
                <c:pt idx="621">
                  <c:v>37.497700000000002</c:v>
                </c:pt>
                <c:pt idx="622">
                  <c:v>37.490687999999999</c:v>
                </c:pt>
                <c:pt idx="623">
                  <c:v>37.495669999999997</c:v>
                </c:pt>
                <c:pt idx="624">
                  <c:v>37.514088000000001</c:v>
                </c:pt>
                <c:pt idx="625">
                  <c:v>37.512089000000003</c:v>
                </c:pt>
                <c:pt idx="626">
                  <c:v>37.510508999999999</c:v>
                </c:pt>
                <c:pt idx="627">
                  <c:v>37.508338999999999</c:v>
                </c:pt>
                <c:pt idx="628">
                  <c:v>37.480843</c:v>
                </c:pt>
                <c:pt idx="629">
                  <c:v>37.480575999999999</c:v>
                </c:pt>
                <c:pt idx="630">
                  <c:v>37.481239000000002</c:v>
                </c:pt>
                <c:pt idx="631">
                  <c:v>37.482089999999999</c:v>
                </c:pt>
                <c:pt idx="632">
                  <c:v>37.484530999999997</c:v>
                </c:pt>
                <c:pt idx="633">
                  <c:v>37.481537000000003</c:v>
                </c:pt>
                <c:pt idx="634">
                  <c:v>37.479464999999998</c:v>
                </c:pt>
                <c:pt idx="635">
                  <c:v>37.477508999999998</c:v>
                </c:pt>
                <c:pt idx="636">
                  <c:v>37.478821000000003</c:v>
                </c:pt>
                <c:pt idx="637">
                  <c:v>37.513961999999999</c:v>
                </c:pt>
                <c:pt idx="638">
                  <c:v>37.505462999999999</c:v>
                </c:pt>
                <c:pt idx="639">
                  <c:v>37.490046999999997</c:v>
                </c:pt>
                <c:pt idx="640">
                  <c:v>37.505932000000001</c:v>
                </c:pt>
                <c:pt idx="641">
                  <c:v>37.501652</c:v>
                </c:pt>
                <c:pt idx="642">
                  <c:v>37.491131000000003</c:v>
                </c:pt>
                <c:pt idx="643">
                  <c:v>37.492100000000001</c:v>
                </c:pt>
                <c:pt idx="644">
                  <c:v>37.493198</c:v>
                </c:pt>
                <c:pt idx="645">
                  <c:v>37.508983999999998</c:v>
                </c:pt>
                <c:pt idx="646">
                  <c:v>37.506301999999998</c:v>
                </c:pt>
                <c:pt idx="647">
                  <c:v>37.505802000000003</c:v>
                </c:pt>
                <c:pt idx="648">
                  <c:v>37.480541000000002</c:v>
                </c:pt>
                <c:pt idx="649">
                  <c:v>37.538581999999998</c:v>
                </c:pt>
                <c:pt idx="650">
                  <c:v>37.486148999999997</c:v>
                </c:pt>
                <c:pt idx="651">
                  <c:v>37.514240000000001</c:v>
                </c:pt>
                <c:pt idx="652">
                  <c:v>37.511944</c:v>
                </c:pt>
                <c:pt idx="653">
                  <c:v>37.499985000000002</c:v>
                </c:pt>
                <c:pt idx="654">
                  <c:v>37.532848000000001</c:v>
                </c:pt>
                <c:pt idx="655">
                  <c:v>37.504589000000003</c:v>
                </c:pt>
                <c:pt idx="656">
                  <c:v>37.503757</c:v>
                </c:pt>
                <c:pt idx="657">
                  <c:v>37.497517000000002</c:v>
                </c:pt>
                <c:pt idx="658">
                  <c:v>37.588763999999998</c:v>
                </c:pt>
                <c:pt idx="659">
                  <c:v>37.591693999999997</c:v>
                </c:pt>
                <c:pt idx="660">
                  <c:v>37.594402000000002</c:v>
                </c:pt>
                <c:pt idx="661">
                  <c:v>37.589328999999999</c:v>
                </c:pt>
                <c:pt idx="662">
                  <c:v>37.588448</c:v>
                </c:pt>
                <c:pt idx="663">
                  <c:v>37.582591999999998</c:v>
                </c:pt>
                <c:pt idx="664">
                  <c:v>37.603248999999998</c:v>
                </c:pt>
                <c:pt idx="665">
                  <c:v>37.602440000000001</c:v>
                </c:pt>
                <c:pt idx="666">
                  <c:v>37.607261999999999</c:v>
                </c:pt>
                <c:pt idx="667">
                  <c:v>37.612774000000002</c:v>
                </c:pt>
                <c:pt idx="668">
                  <c:v>37.603085</c:v>
                </c:pt>
                <c:pt idx="669">
                  <c:v>37.603043</c:v>
                </c:pt>
                <c:pt idx="670">
                  <c:v>37.598269999999999</c:v>
                </c:pt>
                <c:pt idx="671">
                  <c:v>37.593288000000001</c:v>
                </c:pt>
                <c:pt idx="672">
                  <c:v>37.598067999999998</c:v>
                </c:pt>
                <c:pt idx="673">
                  <c:v>37.600433000000002</c:v>
                </c:pt>
                <c:pt idx="674">
                  <c:v>37.605808000000003</c:v>
                </c:pt>
                <c:pt idx="675">
                  <c:v>37.606068</c:v>
                </c:pt>
                <c:pt idx="676">
                  <c:v>37.607342000000003</c:v>
                </c:pt>
                <c:pt idx="677">
                  <c:v>37.602626999999998</c:v>
                </c:pt>
                <c:pt idx="678">
                  <c:v>37.613556000000003</c:v>
                </c:pt>
                <c:pt idx="679">
                  <c:v>37.610523000000001</c:v>
                </c:pt>
                <c:pt idx="680">
                  <c:v>37.612999000000002</c:v>
                </c:pt>
                <c:pt idx="681">
                  <c:v>37.591251</c:v>
                </c:pt>
                <c:pt idx="682">
                  <c:v>37.590381999999998</c:v>
                </c:pt>
                <c:pt idx="683">
                  <c:v>37.586899000000003</c:v>
                </c:pt>
                <c:pt idx="684">
                  <c:v>37.610568999999998</c:v>
                </c:pt>
                <c:pt idx="685">
                  <c:v>37.61956</c:v>
                </c:pt>
                <c:pt idx="686">
                  <c:v>37.592616999999997</c:v>
                </c:pt>
                <c:pt idx="687">
                  <c:v>37.589249000000002</c:v>
                </c:pt>
                <c:pt idx="688">
                  <c:v>37.600287999999999</c:v>
                </c:pt>
                <c:pt idx="689">
                  <c:v>37.608978</c:v>
                </c:pt>
                <c:pt idx="690">
                  <c:v>37.607104999999997</c:v>
                </c:pt>
                <c:pt idx="691">
                  <c:v>37.604751999999998</c:v>
                </c:pt>
                <c:pt idx="692">
                  <c:v>37.623829000000001</c:v>
                </c:pt>
                <c:pt idx="693">
                  <c:v>37.579448999999997</c:v>
                </c:pt>
                <c:pt idx="694">
                  <c:v>37.583880999999998</c:v>
                </c:pt>
                <c:pt idx="695">
                  <c:v>37.600830000000002</c:v>
                </c:pt>
                <c:pt idx="696">
                  <c:v>37.612071999999998</c:v>
                </c:pt>
                <c:pt idx="697">
                  <c:v>37.604790000000001</c:v>
                </c:pt>
                <c:pt idx="698">
                  <c:v>37.619801000000002</c:v>
                </c:pt>
                <c:pt idx="699">
                  <c:v>37.614738000000003</c:v>
                </c:pt>
                <c:pt idx="700">
                  <c:v>37.600071</c:v>
                </c:pt>
                <c:pt idx="701">
                  <c:v>37.594250000000002</c:v>
                </c:pt>
                <c:pt idx="702">
                  <c:v>37.595298999999997</c:v>
                </c:pt>
                <c:pt idx="703">
                  <c:v>37.599097999999998</c:v>
                </c:pt>
                <c:pt idx="704">
                  <c:v>37.606251</c:v>
                </c:pt>
                <c:pt idx="705">
                  <c:v>37.611511</c:v>
                </c:pt>
                <c:pt idx="706">
                  <c:v>37.610722000000003</c:v>
                </c:pt>
                <c:pt idx="707">
                  <c:v>37.577781999999999</c:v>
                </c:pt>
                <c:pt idx="708">
                  <c:v>37.592540999999997</c:v>
                </c:pt>
                <c:pt idx="709">
                  <c:v>37.590961</c:v>
                </c:pt>
                <c:pt idx="710">
                  <c:v>37.617561000000002</c:v>
                </c:pt>
                <c:pt idx="711">
                  <c:v>37.581645999999999</c:v>
                </c:pt>
                <c:pt idx="712">
                  <c:v>37.595219</c:v>
                </c:pt>
                <c:pt idx="713">
                  <c:v>37.617989000000001</c:v>
                </c:pt>
                <c:pt idx="714">
                  <c:v>37.614230999999997</c:v>
                </c:pt>
                <c:pt idx="715">
                  <c:v>37.612461000000003</c:v>
                </c:pt>
                <c:pt idx="716">
                  <c:v>37.620097999999999</c:v>
                </c:pt>
                <c:pt idx="717">
                  <c:v>37.606312000000003</c:v>
                </c:pt>
                <c:pt idx="718">
                  <c:v>37.58746</c:v>
                </c:pt>
                <c:pt idx="719">
                  <c:v>37.573588999999998</c:v>
                </c:pt>
                <c:pt idx="720">
                  <c:v>37.574299000000003</c:v>
                </c:pt>
                <c:pt idx="721">
                  <c:v>37.616024000000003</c:v>
                </c:pt>
                <c:pt idx="722">
                  <c:v>37.599957000000003</c:v>
                </c:pt>
                <c:pt idx="723">
                  <c:v>37.606152000000002</c:v>
                </c:pt>
                <c:pt idx="724">
                  <c:v>37.606498999999999</c:v>
                </c:pt>
                <c:pt idx="725">
                  <c:v>37.602077000000001</c:v>
                </c:pt>
                <c:pt idx="726">
                  <c:v>37.579867999999998</c:v>
                </c:pt>
                <c:pt idx="727">
                  <c:v>37.608680999999997</c:v>
                </c:pt>
                <c:pt idx="728">
                  <c:v>37.605880999999997</c:v>
                </c:pt>
                <c:pt idx="729">
                  <c:v>37.583419999999997</c:v>
                </c:pt>
                <c:pt idx="730">
                  <c:v>37.616168999999999</c:v>
                </c:pt>
                <c:pt idx="731">
                  <c:v>37.586371999999997</c:v>
                </c:pt>
                <c:pt idx="732">
                  <c:v>37.616711000000002</c:v>
                </c:pt>
                <c:pt idx="733">
                  <c:v>37.598590999999999</c:v>
                </c:pt>
                <c:pt idx="734">
                  <c:v>37.59552</c:v>
                </c:pt>
                <c:pt idx="735">
                  <c:v>37.579940999999998</c:v>
                </c:pt>
                <c:pt idx="736">
                  <c:v>37.591301000000001</c:v>
                </c:pt>
                <c:pt idx="737">
                  <c:v>37.588901999999997</c:v>
                </c:pt>
                <c:pt idx="738">
                  <c:v>37.597321000000001</c:v>
                </c:pt>
                <c:pt idx="739">
                  <c:v>37.596558000000002</c:v>
                </c:pt>
                <c:pt idx="740">
                  <c:v>37.619624999999999</c:v>
                </c:pt>
                <c:pt idx="741">
                  <c:v>37.592758000000003</c:v>
                </c:pt>
                <c:pt idx="742">
                  <c:v>37.596328999999997</c:v>
                </c:pt>
                <c:pt idx="743">
                  <c:v>37.595112</c:v>
                </c:pt>
                <c:pt idx="744">
                  <c:v>37.626080000000002</c:v>
                </c:pt>
                <c:pt idx="745">
                  <c:v>37.639277999999997</c:v>
                </c:pt>
                <c:pt idx="746">
                  <c:v>37.624156999999997</c:v>
                </c:pt>
                <c:pt idx="747">
                  <c:v>37.640326999999999</c:v>
                </c:pt>
                <c:pt idx="748">
                  <c:v>37.634377000000001</c:v>
                </c:pt>
                <c:pt idx="749">
                  <c:v>37.633716999999997</c:v>
                </c:pt>
                <c:pt idx="750">
                  <c:v>37.631123000000002</c:v>
                </c:pt>
                <c:pt idx="751">
                  <c:v>37.644736999999999</c:v>
                </c:pt>
                <c:pt idx="752">
                  <c:v>37.639648000000001</c:v>
                </c:pt>
                <c:pt idx="753">
                  <c:v>37.638804999999998</c:v>
                </c:pt>
                <c:pt idx="754">
                  <c:v>37.618285999999998</c:v>
                </c:pt>
                <c:pt idx="755">
                  <c:v>37.638705999999999</c:v>
                </c:pt>
                <c:pt idx="756">
                  <c:v>37.643084999999999</c:v>
                </c:pt>
                <c:pt idx="757">
                  <c:v>37.645451000000001</c:v>
                </c:pt>
                <c:pt idx="758">
                  <c:v>37.639862000000001</c:v>
                </c:pt>
                <c:pt idx="759">
                  <c:v>37.654471999999998</c:v>
                </c:pt>
                <c:pt idx="760">
                  <c:v>37.627139999999997</c:v>
                </c:pt>
                <c:pt idx="761">
                  <c:v>37.641739000000001</c:v>
                </c:pt>
                <c:pt idx="762">
                  <c:v>37.627335000000002</c:v>
                </c:pt>
                <c:pt idx="763">
                  <c:v>37.615036000000003</c:v>
                </c:pt>
                <c:pt idx="764">
                  <c:v>37.630180000000003</c:v>
                </c:pt>
                <c:pt idx="765">
                  <c:v>37.643551000000002</c:v>
                </c:pt>
                <c:pt idx="766">
                  <c:v>37.613956000000002</c:v>
                </c:pt>
                <c:pt idx="767">
                  <c:v>37.626353999999999</c:v>
                </c:pt>
                <c:pt idx="768">
                  <c:v>37.629916999999999</c:v>
                </c:pt>
                <c:pt idx="769">
                  <c:v>37.619636999999997</c:v>
                </c:pt>
                <c:pt idx="770">
                  <c:v>37.636291999999997</c:v>
                </c:pt>
                <c:pt idx="771">
                  <c:v>37.636260999999998</c:v>
                </c:pt>
                <c:pt idx="772">
                  <c:v>37.656157999999998</c:v>
                </c:pt>
                <c:pt idx="773">
                  <c:v>37.649673</c:v>
                </c:pt>
                <c:pt idx="774">
                  <c:v>37.626530000000002</c:v>
                </c:pt>
                <c:pt idx="775">
                  <c:v>37.615299</c:v>
                </c:pt>
                <c:pt idx="776">
                  <c:v>37.622661999999998</c:v>
                </c:pt>
                <c:pt idx="777">
                  <c:v>37.624859000000001</c:v>
                </c:pt>
                <c:pt idx="778">
                  <c:v>37.631622</c:v>
                </c:pt>
                <c:pt idx="779">
                  <c:v>37.619171000000001</c:v>
                </c:pt>
                <c:pt idx="780">
                  <c:v>37.626613999999996</c:v>
                </c:pt>
                <c:pt idx="781">
                  <c:v>37.620368999999997</c:v>
                </c:pt>
                <c:pt idx="782">
                  <c:v>37.629939999999998</c:v>
                </c:pt>
                <c:pt idx="783">
                  <c:v>37.635109</c:v>
                </c:pt>
                <c:pt idx="784">
                  <c:v>37.637149999999998</c:v>
                </c:pt>
                <c:pt idx="785">
                  <c:v>37.649020999999998</c:v>
                </c:pt>
                <c:pt idx="786">
                  <c:v>37.648209000000001</c:v>
                </c:pt>
                <c:pt idx="787">
                  <c:v>37.638649000000001</c:v>
                </c:pt>
                <c:pt idx="788">
                  <c:v>37.659999999999997</c:v>
                </c:pt>
                <c:pt idx="789">
                  <c:v>37.676940999999999</c:v>
                </c:pt>
                <c:pt idx="790">
                  <c:v>37.673617999999998</c:v>
                </c:pt>
                <c:pt idx="791">
                  <c:v>37.676250000000003</c:v>
                </c:pt>
                <c:pt idx="792">
                  <c:v>37.669079000000004</c:v>
                </c:pt>
                <c:pt idx="793">
                  <c:v>37.672710000000002</c:v>
                </c:pt>
                <c:pt idx="794">
                  <c:v>37.649211999999999</c:v>
                </c:pt>
                <c:pt idx="795">
                  <c:v>37.654701000000003</c:v>
                </c:pt>
                <c:pt idx="796">
                  <c:v>37.680312999999998</c:v>
                </c:pt>
                <c:pt idx="797">
                  <c:v>37.623863</c:v>
                </c:pt>
                <c:pt idx="798">
                  <c:v>37.621555000000001</c:v>
                </c:pt>
                <c:pt idx="799">
                  <c:v>37.625435000000003</c:v>
                </c:pt>
                <c:pt idx="800">
                  <c:v>37.617367000000002</c:v>
                </c:pt>
                <c:pt idx="801">
                  <c:v>37.638489</c:v>
                </c:pt>
                <c:pt idx="802">
                  <c:v>37.639580000000002</c:v>
                </c:pt>
                <c:pt idx="803">
                  <c:v>37.672375000000002</c:v>
                </c:pt>
                <c:pt idx="804">
                  <c:v>37.68</c:v>
                </c:pt>
                <c:pt idx="805">
                  <c:v>37.663792000000001</c:v>
                </c:pt>
                <c:pt idx="806">
                  <c:v>37.631110999999997</c:v>
                </c:pt>
                <c:pt idx="807">
                  <c:v>37.654998999999997</c:v>
                </c:pt>
                <c:pt idx="808">
                  <c:v>37.654049000000001</c:v>
                </c:pt>
                <c:pt idx="809">
                  <c:v>37.650329999999997</c:v>
                </c:pt>
                <c:pt idx="810">
                  <c:v>37.642071000000001</c:v>
                </c:pt>
                <c:pt idx="811">
                  <c:v>37.649639000000001</c:v>
                </c:pt>
                <c:pt idx="812">
                  <c:v>37.619380999999997</c:v>
                </c:pt>
                <c:pt idx="813">
                  <c:v>37.649360999999999</c:v>
                </c:pt>
                <c:pt idx="814">
                  <c:v>37.655780999999998</c:v>
                </c:pt>
                <c:pt idx="815">
                  <c:v>37.654499000000001</c:v>
                </c:pt>
                <c:pt idx="816">
                  <c:v>37.643757000000001</c:v>
                </c:pt>
                <c:pt idx="817">
                  <c:v>37.629348999999998</c:v>
                </c:pt>
                <c:pt idx="818">
                  <c:v>37.653548999999998</c:v>
                </c:pt>
                <c:pt idx="819">
                  <c:v>37.623165</c:v>
                </c:pt>
                <c:pt idx="820">
                  <c:v>37.645802000000003</c:v>
                </c:pt>
                <c:pt idx="821">
                  <c:v>37.656798999999999</c:v>
                </c:pt>
                <c:pt idx="822">
                  <c:v>37.646172</c:v>
                </c:pt>
                <c:pt idx="823">
                  <c:v>37.689720000000001</c:v>
                </c:pt>
                <c:pt idx="824">
                  <c:v>37.669224</c:v>
                </c:pt>
                <c:pt idx="825">
                  <c:v>37.665664999999997</c:v>
                </c:pt>
                <c:pt idx="826">
                  <c:v>37.654460999999998</c:v>
                </c:pt>
                <c:pt idx="827">
                  <c:v>37.656829999999999</c:v>
                </c:pt>
                <c:pt idx="828">
                  <c:v>37.650126999999998</c:v>
                </c:pt>
                <c:pt idx="829">
                  <c:v>37.654049000000001</c:v>
                </c:pt>
                <c:pt idx="830">
                  <c:v>37.647266000000002</c:v>
                </c:pt>
                <c:pt idx="831">
                  <c:v>37.644629999999999</c:v>
                </c:pt>
                <c:pt idx="832">
                  <c:v>37.653179000000002</c:v>
                </c:pt>
                <c:pt idx="833">
                  <c:v>37.654201999999998</c:v>
                </c:pt>
                <c:pt idx="834">
                  <c:v>37.655707999999997</c:v>
                </c:pt>
                <c:pt idx="835">
                  <c:v>37.673282999999998</c:v>
                </c:pt>
                <c:pt idx="836">
                  <c:v>37.668671000000003</c:v>
                </c:pt>
                <c:pt idx="837">
                  <c:v>37.653015000000003</c:v>
                </c:pt>
                <c:pt idx="838">
                  <c:v>37.657798999999997</c:v>
                </c:pt>
                <c:pt idx="839">
                  <c:v>37.662078999999999</c:v>
                </c:pt>
                <c:pt idx="840">
                  <c:v>37.678677</c:v>
                </c:pt>
                <c:pt idx="841">
                  <c:v>37.479590999999999</c:v>
                </c:pt>
                <c:pt idx="842">
                  <c:v>37.466529999999999</c:v>
                </c:pt>
                <c:pt idx="843">
                  <c:v>37.482287999999997</c:v>
                </c:pt>
                <c:pt idx="844">
                  <c:v>37.486213999999997</c:v>
                </c:pt>
                <c:pt idx="845">
                  <c:v>37.473208999999997</c:v>
                </c:pt>
                <c:pt idx="846">
                  <c:v>37.470779</c:v>
                </c:pt>
                <c:pt idx="847">
                  <c:v>37.479030999999999</c:v>
                </c:pt>
                <c:pt idx="848">
                  <c:v>37.474220000000003</c:v>
                </c:pt>
                <c:pt idx="849">
                  <c:v>37.446860999999998</c:v>
                </c:pt>
                <c:pt idx="850">
                  <c:v>37.456477999999997</c:v>
                </c:pt>
                <c:pt idx="851">
                  <c:v>37.443339999999999</c:v>
                </c:pt>
                <c:pt idx="852">
                  <c:v>37.451458000000002</c:v>
                </c:pt>
                <c:pt idx="853">
                  <c:v>37.452990999999997</c:v>
                </c:pt>
                <c:pt idx="854">
                  <c:v>37.458911999999998</c:v>
                </c:pt>
                <c:pt idx="855">
                  <c:v>37.464550000000003</c:v>
                </c:pt>
                <c:pt idx="856">
                  <c:v>37.454700000000003</c:v>
                </c:pt>
                <c:pt idx="857">
                  <c:v>37.456840999999997</c:v>
                </c:pt>
                <c:pt idx="858">
                  <c:v>37.455849000000001</c:v>
                </c:pt>
                <c:pt idx="859">
                  <c:v>37.475318999999999</c:v>
                </c:pt>
                <c:pt idx="860">
                  <c:v>37.469138999999998</c:v>
                </c:pt>
                <c:pt idx="861">
                  <c:v>37.470230000000001</c:v>
                </c:pt>
                <c:pt idx="862">
                  <c:v>37.472499999999997</c:v>
                </c:pt>
                <c:pt idx="863">
                  <c:v>37.466540999999999</c:v>
                </c:pt>
                <c:pt idx="864">
                  <c:v>37.479084</c:v>
                </c:pt>
                <c:pt idx="865">
                  <c:v>37.477069999999998</c:v>
                </c:pt>
                <c:pt idx="866">
                  <c:v>37.467402999999997</c:v>
                </c:pt>
                <c:pt idx="867">
                  <c:v>37.477359999999997</c:v>
                </c:pt>
                <c:pt idx="868">
                  <c:v>37.475101000000002</c:v>
                </c:pt>
                <c:pt idx="869">
                  <c:v>37.476951999999997</c:v>
                </c:pt>
                <c:pt idx="870">
                  <c:v>37.462573999999996</c:v>
                </c:pt>
                <c:pt idx="871">
                  <c:v>37.477097000000001</c:v>
                </c:pt>
                <c:pt idx="872">
                  <c:v>37.460289000000003</c:v>
                </c:pt>
                <c:pt idx="873">
                  <c:v>37.460171000000003</c:v>
                </c:pt>
                <c:pt idx="874">
                  <c:v>37.461033</c:v>
                </c:pt>
                <c:pt idx="875">
                  <c:v>37.476275999999999</c:v>
                </c:pt>
                <c:pt idx="876">
                  <c:v>37.481354000000003</c:v>
                </c:pt>
                <c:pt idx="877">
                  <c:v>37.480159999999998</c:v>
                </c:pt>
                <c:pt idx="878">
                  <c:v>37.481254999999997</c:v>
                </c:pt>
                <c:pt idx="879">
                  <c:v>37.507331999999998</c:v>
                </c:pt>
                <c:pt idx="880">
                  <c:v>37.514240000000001</c:v>
                </c:pt>
                <c:pt idx="881">
                  <c:v>37.509720000000002</c:v>
                </c:pt>
                <c:pt idx="882">
                  <c:v>37.489632</c:v>
                </c:pt>
                <c:pt idx="883">
                  <c:v>37.495285000000003</c:v>
                </c:pt>
                <c:pt idx="884">
                  <c:v>37.497504999999997</c:v>
                </c:pt>
                <c:pt idx="885">
                  <c:v>37.484940000000002</c:v>
                </c:pt>
                <c:pt idx="886">
                  <c:v>37.488799999999998</c:v>
                </c:pt>
                <c:pt idx="887">
                  <c:v>37.491031999999997</c:v>
                </c:pt>
                <c:pt idx="888">
                  <c:v>37.494591</c:v>
                </c:pt>
                <c:pt idx="889">
                  <c:v>37.494140999999999</c:v>
                </c:pt>
                <c:pt idx="890">
                  <c:v>37.504379</c:v>
                </c:pt>
                <c:pt idx="891">
                  <c:v>37.478740999999999</c:v>
                </c:pt>
                <c:pt idx="892">
                  <c:v>37.499889000000003</c:v>
                </c:pt>
                <c:pt idx="893">
                  <c:v>37.499470000000002</c:v>
                </c:pt>
                <c:pt idx="894">
                  <c:v>37.505135000000003</c:v>
                </c:pt>
                <c:pt idx="895">
                  <c:v>37.497684</c:v>
                </c:pt>
                <c:pt idx="896">
                  <c:v>37.494995000000003</c:v>
                </c:pt>
                <c:pt idx="897">
                  <c:v>37.501582999999997</c:v>
                </c:pt>
                <c:pt idx="898">
                  <c:v>37.494281999999998</c:v>
                </c:pt>
                <c:pt idx="899">
                  <c:v>37.486060999999999</c:v>
                </c:pt>
                <c:pt idx="900">
                  <c:v>37.497551000000001</c:v>
                </c:pt>
                <c:pt idx="901">
                  <c:v>37.493938</c:v>
                </c:pt>
                <c:pt idx="902">
                  <c:v>37.492789999999999</c:v>
                </c:pt>
                <c:pt idx="903">
                  <c:v>37.503117000000003</c:v>
                </c:pt>
                <c:pt idx="904">
                  <c:v>37.480288999999999</c:v>
                </c:pt>
                <c:pt idx="905">
                  <c:v>37.482104999999997</c:v>
                </c:pt>
                <c:pt idx="906">
                  <c:v>37.486384999999999</c:v>
                </c:pt>
                <c:pt idx="907">
                  <c:v>37.482883000000001</c:v>
                </c:pt>
                <c:pt idx="908">
                  <c:v>37.510010000000001</c:v>
                </c:pt>
                <c:pt idx="909">
                  <c:v>37.493400999999999</c:v>
                </c:pt>
                <c:pt idx="910">
                  <c:v>37.495781000000001</c:v>
                </c:pt>
                <c:pt idx="911">
                  <c:v>37.502850000000002</c:v>
                </c:pt>
                <c:pt idx="912">
                  <c:v>37.508194000000003</c:v>
                </c:pt>
                <c:pt idx="913">
                  <c:v>37.481602000000002</c:v>
                </c:pt>
                <c:pt idx="914">
                  <c:v>37.479317000000002</c:v>
                </c:pt>
                <c:pt idx="915">
                  <c:v>37.497889999999998</c:v>
                </c:pt>
                <c:pt idx="916">
                  <c:v>37.497230999999999</c:v>
                </c:pt>
                <c:pt idx="917">
                  <c:v>37.496498000000003</c:v>
                </c:pt>
                <c:pt idx="918">
                  <c:v>37.505138000000002</c:v>
                </c:pt>
                <c:pt idx="919">
                  <c:v>37.498482000000003</c:v>
                </c:pt>
                <c:pt idx="920">
                  <c:v>37.501904000000003</c:v>
                </c:pt>
                <c:pt idx="921">
                  <c:v>37.490723000000003</c:v>
                </c:pt>
                <c:pt idx="922">
                  <c:v>37.488598000000003</c:v>
                </c:pt>
                <c:pt idx="923">
                  <c:v>37.492579999999997</c:v>
                </c:pt>
                <c:pt idx="924">
                  <c:v>37.485680000000002</c:v>
                </c:pt>
                <c:pt idx="925">
                  <c:v>37.492030999999997</c:v>
                </c:pt>
                <c:pt idx="926">
                  <c:v>37.479430999999998</c:v>
                </c:pt>
                <c:pt idx="927">
                  <c:v>37.502547999999997</c:v>
                </c:pt>
                <c:pt idx="928">
                  <c:v>37.495266000000001</c:v>
                </c:pt>
                <c:pt idx="929">
                  <c:v>37.498516000000002</c:v>
                </c:pt>
                <c:pt idx="930">
                  <c:v>37.512959000000002</c:v>
                </c:pt>
                <c:pt idx="931">
                  <c:v>37.513359000000001</c:v>
                </c:pt>
                <c:pt idx="932">
                  <c:v>37.512939000000003</c:v>
                </c:pt>
                <c:pt idx="933">
                  <c:v>37.509369</c:v>
                </c:pt>
                <c:pt idx="934">
                  <c:v>37.500076</c:v>
                </c:pt>
                <c:pt idx="935">
                  <c:v>37.505851999999997</c:v>
                </c:pt>
                <c:pt idx="936">
                  <c:v>37.499854999999997</c:v>
                </c:pt>
                <c:pt idx="937">
                  <c:v>37.499645000000001</c:v>
                </c:pt>
                <c:pt idx="938">
                  <c:v>37.504497999999998</c:v>
                </c:pt>
                <c:pt idx="939">
                  <c:v>37.502178000000001</c:v>
                </c:pt>
                <c:pt idx="940">
                  <c:v>37.50938</c:v>
                </c:pt>
                <c:pt idx="941">
                  <c:v>37.509056000000001</c:v>
                </c:pt>
                <c:pt idx="942">
                  <c:v>37.484470000000002</c:v>
                </c:pt>
                <c:pt idx="943">
                  <c:v>37.485508000000003</c:v>
                </c:pt>
                <c:pt idx="944">
                  <c:v>37.481490999999998</c:v>
                </c:pt>
                <c:pt idx="945">
                  <c:v>37.476891000000002</c:v>
                </c:pt>
                <c:pt idx="946">
                  <c:v>37.494705000000003</c:v>
                </c:pt>
                <c:pt idx="947">
                  <c:v>37.503188999999999</c:v>
                </c:pt>
                <c:pt idx="948">
                  <c:v>37.503180999999998</c:v>
                </c:pt>
                <c:pt idx="949">
                  <c:v>37.506359000000003</c:v>
                </c:pt>
                <c:pt idx="950">
                  <c:v>37.486834999999999</c:v>
                </c:pt>
                <c:pt idx="951">
                  <c:v>37.488453</c:v>
                </c:pt>
                <c:pt idx="952">
                  <c:v>37.513247999999997</c:v>
                </c:pt>
                <c:pt idx="953">
                  <c:v>37.510548</c:v>
                </c:pt>
                <c:pt idx="954">
                  <c:v>37.494498999999998</c:v>
                </c:pt>
                <c:pt idx="955">
                  <c:v>37.500881</c:v>
                </c:pt>
                <c:pt idx="956">
                  <c:v>37.513522999999999</c:v>
                </c:pt>
                <c:pt idx="957">
                  <c:v>37.511989999999997</c:v>
                </c:pt>
                <c:pt idx="958">
                  <c:v>37.484229999999997</c:v>
                </c:pt>
                <c:pt idx="959">
                  <c:v>37.489178000000003</c:v>
                </c:pt>
                <c:pt idx="960">
                  <c:v>37.476089000000002</c:v>
                </c:pt>
                <c:pt idx="961">
                  <c:v>37.480251000000003</c:v>
                </c:pt>
                <c:pt idx="962">
                  <c:v>37.473728000000001</c:v>
                </c:pt>
                <c:pt idx="963">
                  <c:v>37.475470999999999</c:v>
                </c:pt>
                <c:pt idx="964">
                  <c:v>37.483341000000003</c:v>
                </c:pt>
                <c:pt idx="965">
                  <c:v>37.486224999999997</c:v>
                </c:pt>
                <c:pt idx="966">
                  <c:v>37.483192000000003</c:v>
                </c:pt>
                <c:pt idx="967">
                  <c:v>37.480868999999998</c:v>
                </c:pt>
                <c:pt idx="968">
                  <c:v>37.481338999999998</c:v>
                </c:pt>
                <c:pt idx="969">
                  <c:v>37.484661000000003</c:v>
                </c:pt>
                <c:pt idx="970">
                  <c:v>37.479916000000003</c:v>
                </c:pt>
                <c:pt idx="971">
                  <c:v>37.481704999999998</c:v>
                </c:pt>
                <c:pt idx="972">
                  <c:v>37.484256999999999</c:v>
                </c:pt>
                <c:pt idx="973">
                  <c:v>37.478057999999997</c:v>
                </c:pt>
                <c:pt idx="974">
                  <c:v>37.464886</c:v>
                </c:pt>
                <c:pt idx="975">
                  <c:v>37.479163999999997</c:v>
                </c:pt>
                <c:pt idx="976">
                  <c:v>37.469054999999997</c:v>
                </c:pt>
                <c:pt idx="977">
                  <c:v>37.471969999999999</c:v>
                </c:pt>
                <c:pt idx="978">
                  <c:v>37.484408999999999</c:v>
                </c:pt>
                <c:pt idx="979">
                  <c:v>37.484577000000002</c:v>
                </c:pt>
                <c:pt idx="980">
                  <c:v>37.484901000000001</c:v>
                </c:pt>
                <c:pt idx="981">
                  <c:v>37.478428000000001</c:v>
                </c:pt>
                <c:pt idx="982">
                  <c:v>37.472293999999998</c:v>
                </c:pt>
                <c:pt idx="983">
                  <c:v>37.470694999999999</c:v>
                </c:pt>
                <c:pt idx="984">
                  <c:v>37.477775999999999</c:v>
                </c:pt>
                <c:pt idx="985">
                  <c:v>37.486359</c:v>
                </c:pt>
                <c:pt idx="986">
                  <c:v>37.477027999999997</c:v>
                </c:pt>
                <c:pt idx="987">
                  <c:v>37.485142000000003</c:v>
                </c:pt>
                <c:pt idx="988">
                  <c:v>37.480721000000003</c:v>
                </c:pt>
                <c:pt idx="989">
                  <c:v>37.4818</c:v>
                </c:pt>
                <c:pt idx="990">
                  <c:v>37.475090000000002</c:v>
                </c:pt>
                <c:pt idx="991">
                  <c:v>37.484768000000003</c:v>
                </c:pt>
                <c:pt idx="992">
                  <c:v>37.476481999999997</c:v>
                </c:pt>
                <c:pt idx="993">
                  <c:v>37.481529000000002</c:v>
                </c:pt>
                <c:pt idx="994">
                  <c:v>37.481547999999997</c:v>
                </c:pt>
                <c:pt idx="995">
                  <c:v>37.469405999999999</c:v>
                </c:pt>
                <c:pt idx="996">
                  <c:v>37.489750000000001</c:v>
                </c:pt>
                <c:pt idx="997">
                  <c:v>37.488563999999997</c:v>
                </c:pt>
                <c:pt idx="998">
                  <c:v>37.487301000000002</c:v>
                </c:pt>
                <c:pt idx="999">
                  <c:v>37.488906999999998</c:v>
                </c:pt>
                <c:pt idx="1000">
                  <c:v>37.453280999999997</c:v>
                </c:pt>
                <c:pt idx="1001">
                  <c:v>37.448936000000003</c:v>
                </c:pt>
                <c:pt idx="1002">
                  <c:v>37.447659000000002</c:v>
                </c:pt>
                <c:pt idx="1003">
                  <c:v>37.453750999999997</c:v>
                </c:pt>
                <c:pt idx="1004">
                  <c:v>37.454399000000002</c:v>
                </c:pt>
                <c:pt idx="1005">
                  <c:v>37.454407000000003</c:v>
                </c:pt>
                <c:pt idx="1006">
                  <c:v>37.505096000000002</c:v>
                </c:pt>
                <c:pt idx="1007">
                  <c:v>37.502636000000003</c:v>
                </c:pt>
                <c:pt idx="1008">
                  <c:v>37.500960999999997</c:v>
                </c:pt>
                <c:pt idx="1009">
                  <c:v>37.502231999999999</c:v>
                </c:pt>
                <c:pt idx="1010">
                  <c:v>37.504116000000003</c:v>
                </c:pt>
                <c:pt idx="1011">
                  <c:v>37.501713000000002</c:v>
                </c:pt>
                <c:pt idx="1012">
                  <c:v>37.506199000000002</c:v>
                </c:pt>
                <c:pt idx="1013">
                  <c:v>37.500613999999999</c:v>
                </c:pt>
                <c:pt idx="1014">
                  <c:v>37.485610999999999</c:v>
                </c:pt>
                <c:pt idx="1015">
                  <c:v>37.478068999999998</c:v>
                </c:pt>
                <c:pt idx="1016">
                  <c:v>37.472610000000003</c:v>
                </c:pt>
                <c:pt idx="1017">
                  <c:v>37.481293000000001</c:v>
                </c:pt>
                <c:pt idx="1018">
                  <c:v>37.473759000000001</c:v>
                </c:pt>
                <c:pt idx="1019">
                  <c:v>37.475181999999997</c:v>
                </c:pt>
                <c:pt idx="1020">
                  <c:v>37.489052000000001</c:v>
                </c:pt>
                <c:pt idx="1021">
                  <c:v>37.489586000000003</c:v>
                </c:pt>
                <c:pt idx="1022">
                  <c:v>37.487011000000003</c:v>
                </c:pt>
                <c:pt idx="1023">
                  <c:v>37.485827999999998</c:v>
                </c:pt>
                <c:pt idx="1024">
                  <c:v>37.496913999999997</c:v>
                </c:pt>
                <c:pt idx="1025">
                  <c:v>37.491112000000001</c:v>
                </c:pt>
                <c:pt idx="1026">
                  <c:v>37.482159000000003</c:v>
                </c:pt>
                <c:pt idx="1027">
                  <c:v>37.484558</c:v>
                </c:pt>
                <c:pt idx="1028">
                  <c:v>37.494216999999999</c:v>
                </c:pt>
                <c:pt idx="1029">
                  <c:v>37.485377999999997</c:v>
                </c:pt>
                <c:pt idx="1030">
                  <c:v>37.483989999999999</c:v>
                </c:pt>
                <c:pt idx="1031">
                  <c:v>37.481490999999998</c:v>
                </c:pt>
                <c:pt idx="1032">
                  <c:v>37.477851999999999</c:v>
                </c:pt>
                <c:pt idx="1033">
                  <c:v>37.473613999999998</c:v>
                </c:pt>
                <c:pt idx="1034">
                  <c:v>37.469200000000001</c:v>
                </c:pt>
                <c:pt idx="1035">
                  <c:v>37.462639000000003</c:v>
                </c:pt>
                <c:pt idx="1036">
                  <c:v>37.459952999999999</c:v>
                </c:pt>
                <c:pt idx="1037">
                  <c:v>37.456234000000002</c:v>
                </c:pt>
                <c:pt idx="1038">
                  <c:v>37.455798999999999</c:v>
                </c:pt>
                <c:pt idx="1039">
                  <c:v>37.467506</c:v>
                </c:pt>
                <c:pt idx="1040">
                  <c:v>37.463321999999998</c:v>
                </c:pt>
                <c:pt idx="1041">
                  <c:v>37.470440000000004</c:v>
                </c:pt>
                <c:pt idx="1042">
                  <c:v>37.467689999999997</c:v>
                </c:pt>
                <c:pt idx="1043">
                  <c:v>37.462688</c:v>
                </c:pt>
                <c:pt idx="1044">
                  <c:v>37.471539</c:v>
                </c:pt>
                <c:pt idx="1045">
                  <c:v>37.512988999999997</c:v>
                </c:pt>
                <c:pt idx="1046">
                  <c:v>37.516598000000002</c:v>
                </c:pt>
                <c:pt idx="1047">
                  <c:v>37.471927999999998</c:v>
                </c:pt>
                <c:pt idx="1048">
                  <c:v>37.488556000000003</c:v>
                </c:pt>
                <c:pt idx="1049">
                  <c:v>37.494106000000002</c:v>
                </c:pt>
                <c:pt idx="1050">
                  <c:v>37.490540000000003</c:v>
                </c:pt>
                <c:pt idx="1051">
                  <c:v>37.502319</c:v>
                </c:pt>
                <c:pt idx="1052">
                  <c:v>37.510348999999998</c:v>
                </c:pt>
                <c:pt idx="1053">
                  <c:v>37.487864999999999</c:v>
                </c:pt>
                <c:pt idx="1054">
                  <c:v>37.487309000000003</c:v>
                </c:pt>
                <c:pt idx="1055">
                  <c:v>37.477829</c:v>
                </c:pt>
                <c:pt idx="1056">
                  <c:v>37.469650000000001</c:v>
                </c:pt>
                <c:pt idx="1057">
                  <c:v>37.461578000000003</c:v>
                </c:pt>
                <c:pt idx="1058">
                  <c:v>37.474387999999998</c:v>
                </c:pt>
                <c:pt idx="1059">
                  <c:v>37.514870000000002</c:v>
                </c:pt>
                <c:pt idx="1060">
                  <c:v>37.493617999999998</c:v>
                </c:pt>
                <c:pt idx="1061">
                  <c:v>37.475979000000002</c:v>
                </c:pt>
                <c:pt idx="1062">
                  <c:v>37.477203000000003</c:v>
                </c:pt>
                <c:pt idx="1063">
                  <c:v>37.486525999999998</c:v>
                </c:pt>
                <c:pt idx="1064">
                  <c:v>37.468102000000002</c:v>
                </c:pt>
                <c:pt idx="1065">
                  <c:v>37.458548999999998</c:v>
                </c:pt>
                <c:pt idx="1066">
                  <c:v>37.455620000000003</c:v>
                </c:pt>
                <c:pt idx="1067">
                  <c:v>37.455607999999998</c:v>
                </c:pt>
                <c:pt idx="1068">
                  <c:v>37.464297999999999</c:v>
                </c:pt>
                <c:pt idx="1069">
                  <c:v>37.488242999999997</c:v>
                </c:pt>
                <c:pt idx="1070">
                  <c:v>37.484797999999998</c:v>
                </c:pt>
                <c:pt idx="1071">
                  <c:v>37.475906000000002</c:v>
                </c:pt>
                <c:pt idx="1072">
                  <c:v>37.502411000000002</c:v>
                </c:pt>
                <c:pt idx="1073">
                  <c:v>37.524070999999999</c:v>
                </c:pt>
                <c:pt idx="1074">
                  <c:v>37.505580999999999</c:v>
                </c:pt>
                <c:pt idx="1075">
                  <c:v>37.511516999999998</c:v>
                </c:pt>
                <c:pt idx="1076">
                  <c:v>37.512526999999999</c:v>
                </c:pt>
                <c:pt idx="1077">
                  <c:v>37.520640999999998</c:v>
                </c:pt>
                <c:pt idx="1078">
                  <c:v>37.527121999999999</c:v>
                </c:pt>
                <c:pt idx="1079">
                  <c:v>37.528613999999997</c:v>
                </c:pt>
                <c:pt idx="1080">
                  <c:v>37.529300999999997</c:v>
                </c:pt>
                <c:pt idx="1081">
                  <c:v>37.518901999999997</c:v>
                </c:pt>
                <c:pt idx="1082">
                  <c:v>37.523612999999997</c:v>
                </c:pt>
                <c:pt idx="1083">
                  <c:v>37.517772999999998</c:v>
                </c:pt>
                <c:pt idx="1084">
                  <c:v>37.520580000000002</c:v>
                </c:pt>
                <c:pt idx="1085">
                  <c:v>37.525115999999997</c:v>
                </c:pt>
                <c:pt idx="1086">
                  <c:v>37.521275000000003</c:v>
                </c:pt>
                <c:pt idx="1087">
                  <c:v>37.514248000000002</c:v>
                </c:pt>
                <c:pt idx="1088">
                  <c:v>37.509574999999998</c:v>
                </c:pt>
                <c:pt idx="1089">
                  <c:v>37.515887999999997</c:v>
                </c:pt>
                <c:pt idx="1090">
                  <c:v>37.513576999999998</c:v>
                </c:pt>
                <c:pt idx="1091">
                  <c:v>37.506607000000002</c:v>
                </c:pt>
                <c:pt idx="1092">
                  <c:v>37.491928000000001</c:v>
                </c:pt>
                <c:pt idx="1093">
                  <c:v>37.496116999999998</c:v>
                </c:pt>
                <c:pt idx="1094">
                  <c:v>37.508091</c:v>
                </c:pt>
                <c:pt idx="1095">
                  <c:v>37.502212999999998</c:v>
                </c:pt>
                <c:pt idx="1096">
                  <c:v>37.500439</c:v>
                </c:pt>
                <c:pt idx="1097">
                  <c:v>37.498649999999998</c:v>
                </c:pt>
                <c:pt idx="1098">
                  <c:v>37.502395999999997</c:v>
                </c:pt>
                <c:pt idx="1099">
                  <c:v>37.490551000000004</c:v>
                </c:pt>
                <c:pt idx="1100">
                  <c:v>37.503585999999999</c:v>
                </c:pt>
                <c:pt idx="1101">
                  <c:v>37.502357000000003</c:v>
                </c:pt>
                <c:pt idx="1102">
                  <c:v>37.492198999999999</c:v>
                </c:pt>
                <c:pt idx="1103">
                  <c:v>37.498050999999997</c:v>
                </c:pt>
                <c:pt idx="1104">
                  <c:v>37.485157000000001</c:v>
                </c:pt>
                <c:pt idx="1105">
                  <c:v>37.493758999999997</c:v>
                </c:pt>
                <c:pt idx="1106">
                  <c:v>37.486767</c:v>
                </c:pt>
                <c:pt idx="1107">
                  <c:v>37.494236000000001</c:v>
                </c:pt>
                <c:pt idx="1108">
                  <c:v>37.492077000000002</c:v>
                </c:pt>
                <c:pt idx="1109">
                  <c:v>37.483260999999999</c:v>
                </c:pt>
                <c:pt idx="1110">
                  <c:v>37.477508999999998</c:v>
                </c:pt>
                <c:pt idx="1111">
                  <c:v>37.483311</c:v>
                </c:pt>
                <c:pt idx="1112">
                  <c:v>37.494007000000003</c:v>
                </c:pt>
                <c:pt idx="1113">
                  <c:v>37.465316999999999</c:v>
                </c:pt>
                <c:pt idx="1114">
                  <c:v>37.465060999999999</c:v>
                </c:pt>
                <c:pt idx="1115">
                  <c:v>37.518639</c:v>
                </c:pt>
                <c:pt idx="1116">
                  <c:v>37.507232999999999</c:v>
                </c:pt>
                <c:pt idx="1117">
                  <c:v>37.494822999999997</c:v>
                </c:pt>
                <c:pt idx="1118">
                  <c:v>37.483879000000002</c:v>
                </c:pt>
                <c:pt idx="1119">
                  <c:v>37.517589999999998</c:v>
                </c:pt>
                <c:pt idx="1120">
                  <c:v>37.516810999999997</c:v>
                </c:pt>
                <c:pt idx="1121">
                  <c:v>37.519787000000001</c:v>
                </c:pt>
                <c:pt idx="1122">
                  <c:v>37.509121</c:v>
                </c:pt>
                <c:pt idx="1123">
                  <c:v>37.518070000000002</c:v>
                </c:pt>
                <c:pt idx="1124">
                  <c:v>37.501949000000003</c:v>
                </c:pt>
                <c:pt idx="1125">
                  <c:v>37.481383999999998</c:v>
                </c:pt>
                <c:pt idx="1126">
                  <c:v>37.475605000000002</c:v>
                </c:pt>
                <c:pt idx="1127">
                  <c:v>37.492809000000001</c:v>
                </c:pt>
                <c:pt idx="1128">
                  <c:v>37.526843999999997</c:v>
                </c:pt>
                <c:pt idx="1129">
                  <c:v>37.517634999999999</c:v>
                </c:pt>
                <c:pt idx="1130">
                  <c:v>37.521239999999999</c:v>
                </c:pt>
                <c:pt idx="1131">
                  <c:v>37.523299999999999</c:v>
                </c:pt>
                <c:pt idx="1132">
                  <c:v>37.489342000000001</c:v>
                </c:pt>
                <c:pt idx="1133">
                  <c:v>37.505428000000002</c:v>
                </c:pt>
                <c:pt idx="1134">
                  <c:v>37.496552000000001</c:v>
                </c:pt>
                <c:pt idx="1135">
                  <c:v>37.514747999999997</c:v>
                </c:pt>
                <c:pt idx="1136">
                  <c:v>37.494498999999998</c:v>
                </c:pt>
                <c:pt idx="1137">
                  <c:v>37.489277000000001</c:v>
                </c:pt>
                <c:pt idx="1138">
                  <c:v>37.487349999999999</c:v>
                </c:pt>
                <c:pt idx="1139">
                  <c:v>37.486834999999999</c:v>
                </c:pt>
                <c:pt idx="1140">
                  <c:v>37.501342999999999</c:v>
                </c:pt>
                <c:pt idx="1141">
                  <c:v>37.466327999999997</c:v>
                </c:pt>
                <c:pt idx="1142">
                  <c:v>37.513950000000001</c:v>
                </c:pt>
                <c:pt idx="1143">
                  <c:v>37.472453999999999</c:v>
                </c:pt>
                <c:pt idx="1144">
                  <c:v>37.578381</c:v>
                </c:pt>
                <c:pt idx="1145">
                  <c:v>37.567965999999998</c:v>
                </c:pt>
                <c:pt idx="1146">
                  <c:v>37.539501000000001</c:v>
                </c:pt>
                <c:pt idx="1147">
                  <c:v>37.565658999999997</c:v>
                </c:pt>
                <c:pt idx="1148">
                  <c:v>37.550488000000001</c:v>
                </c:pt>
                <c:pt idx="1149">
                  <c:v>37.538052</c:v>
                </c:pt>
                <c:pt idx="1150">
                  <c:v>37.535221</c:v>
                </c:pt>
                <c:pt idx="1151">
                  <c:v>37.537013999999999</c:v>
                </c:pt>
                <c:pt idx="1152">
                  <c:v>37.545952</c:v>
                </c:pt>
                <c:pt idx="1153">
                  <c:v>37.548222000000003</c:v>
                </c:pt>
                <c:pt idx="1154">
                  <c:v>37.553150000000002</c:v>
                </c:pt>
                <c:pt idx="1155">
                  <c:v>37.551250000000003</c:v>
                </c:pt>
                <c:pt idx="1156">
                  <c:v>37.564610000000002</c:v>
                </c:pt>
                <c:pt idx="1157">
                  <c:v>37.566260999999997</c:v>
                </c:pt>
                <c:pt idx="1158">
                  <c:v>37.562655999999997</c:v>
                </c:pt>
                <c:pt idx="1159">
                  <c:v>37.562607</c:v>
                </c:pt>
                <c:pt idx="1160">
                  <c:v>37.542518999999999</c:v>
                </c:pt>
                <c:pt idx="1161">
                  <c:v>37.543427000000001</c:v>
                </c:pt>
                <c:pt idx="1162">
                  <c:v>37.561245</c:v>
                </c:pt>
              </c:numCache>
            </c:numRef>
          </c:yVal>
          <c:bubbleSize>
            <c:numRef>
              <c:f>Sheet1!$G$2:$G$1164</c:f>
              <c:numCache>
                <c:formatCode>General</c:formatCode>
                <c:ptCount val="1163"/>
                <c:pt idx="0">
                  <c:v>131</c:v>
                </c:pt>
                <c:pt idx="1">
                  <c:v>849</c:v>
                </c:pt>
                <c:pt idx="2">
                  <c:v>609</c:v>
                </c:pt>
                <c:pt idx="3">
                  <c:v>638</c:v>
                </c:pt>
                <c:pt idx="4">
                  <c:v>417</c:v>
                </c:pt>
                <c:pt idx="5">
                  <c:v>1187</c:v>
                </c:pt>
                <c:pt idx="6">
                  <c:v>400</c:v>
                </c:pt>
                <c:pt idx="7">
                  <c:v>424</c:v>
                </c:pt>
                <c:pt idx="8">
                  <c:v>675</c:v>
                </c:pt>
                <c:pt idx="9">
                  <c:v>130</c:v>
                </c:pt>
                <c:pt idx="10">
                  <c:v>735</c:v>
                </c:pt>
                <c:pt idx="11">
                  <c:v>552</c:v>
                </c:pt>
                <c:pt idx="12">
                  <c:v>1504</c:v>
                </c:pt>
                <c:pt idx="13">
                  <c:v>820</c:v>
                </c:pt>
                <c:pt idx="14">
                  <c:v>474</c:v>
                </c:pt>
                <c:pt idx="15">
                  <c:v>447</c:v>
                </c:pt>
                <c:pt idx="16">
                  <c:v>486</c:v>
                </c:pt>
                <c:pt idx="17">
                  <c:v>359</c:v>
                </c:pt>
                <c:pt idx="18">
                  <c:v>365</c:v>
                </c:pt>
                <c:pt idx="19">
                  <c:v>125</c:v>
                </c:pt>
                <c:pt idx="20">
                  <c:v>161</c:v>
                </c:pt>
                <c:pt idx="21">
                  <c:v>213</c:v>
                </c:pt>
                <c:pt idx="22">
                  <c:v>163</c:v>
                </c:pt>
                <c:pt idx="23">
                  <c:v>325</c:v>
                </c:pt>
                <c:pt idx="24">
                  <c:v>320</c:v>
                </c:pt>
                <c:pt idx="25">
                  <c:v>338</c:v>
                </c:pt>
                <c:pt idx="26">
                  <c:v>148</c:v>
                </c:pt>
                <c:pt idx="27">
                  <c:v>466</c:v>
                </c:pt>
                <c:pt idx="28">
                  <c:v>361</c:v>
                </c:pt>
                <c:pt idx="29">
                  <c:v>362</c:v>
                </c:pt>
                <c:pt idx="30">
                  <c:v>294</c:v>
                </c:pt>
                <c:pt idx="31">
                  <c:v>455</c:v>
                </c:pt>
                <c:pt idx="32">
                  <c:v>243</c:v>
                </c:pt>
                <c:pt idx="33">
                  <c:v>235</c:v>
                </c:pt>
                <c:pt idx="34">
                  <c:v>97</c:v>
                </c:pt>
                <c:pt idx="35">
                  <c:v>136</c:v>
                </c:pt>
                <c:pt idx="36">
                  <c:v>179</c:v>
                </c:pt>
                <c:pt idx="37">
                  <c:v>135</c:v>
                </c:pt>
                <c:pt idx="38">
                  <c:v>188</c:v>
                </c:pt>
                <c:pt idx="39">
                  <c:v>166</c:v>
                </c:pt>
                <c:pt idx="40">
                  <c:v>224</c:v>
                </c:pt>
                <c:pt idx="41">
                  <c:v>278</c:v>
                </c:pt>
                <c:pt idx="42">
                  <c:v>888</c:v>
                </c:pt>
                <c:pt idx="43">
                  <c:v>234</c:v>
                </c:pt>
                <c:pt idx="44">
                  <c:v>710</c:v>
                </c:pt>
                <c:pt idx="45">
                  <c:v>665</c:v>
                </c:pt>
                <c:pt idx="46">
                  <c:v>250</c:v>
                </c:pt>
                <c:pt idx="47">
                  <c:v>466</c:v>
                </c:pt>
                <c:pt idx="48">
                  <c:v>426</c:v>
                </c:pt>
                <c:pt idx="49">
                  <c:v>1866</c:v>
                </c:pt>
                <c:pt idx="50">
                  <c:v>326</c:v>
                </c:pt>
                <c:pt idx="51">
                  <c:v>489</c:v>
                </c:pt>
                <c:pt idx="52">
                  <c:v>200</c:v>
                </c:pt>
                <c:pt idx="53">
                  <c:v>192</c:v>
                </c:pt>
                <c:pt idx="54">
                  <c:v>301</c:v>
                </c:pt>
                <c:pt idx="55">
                  <c:v>151</c:v>
                </c:pt>
                <c:pt idx="56">
                  <c:v>173</c:v>
                </c:pt>
                <c:pt idx="57">
                  <c:v>243</c:v>
                </c:pt>
                <c:pt idx="58">
                  <c:v>78</c:v>
                </c:pt>
                <c:pt idx="59">
                  <c:v>207</c:v>
                </c:pt>
                <c:pt idx="60">
                  <c:v>221</c:v>
                </c:pt>
                <c:pt idx="61">
                  <c:v>83</c:v>
                </c:pt>
                <c:pt idx="62">
                  <c:v>118</c:v>
                </c:pt>
                <c:pt idx="63">
                  <c:v>295</c:v>
                </c:pt>
                <c:pt idx="64">
                  <c:v>77</c:v>
                </c:pt>
                <c:pt idx="65">
                  <c:v>99</c:v>
                </c:pt>
                <c:pt idx="66">
                  <c:v>88</c:v>
                </c:pt>
                <c:pt idx="67">
                  <c:v>274</c:v>
                </c:pt>
                <c:pt idx="68">
                  <c:v>180</c:v>
                </c:pt>
                <c:pt idx="69">
                  <c:v>198</c:v>
                </c:pt>
                <c:pt idx="70">
                  <c:v>87</c:v>
                </c:pt>
                <c:pt idx="71">
                  <c:v>502</c:v>
                </c:pt>
                <c:pt idx="72">
                  <c:v>606</c:v>
                </c:pt>
                <c:pt idx="73">
                  <c:v>38</c:v>
                </c:pt>
                <c:pt idx="74">
                  <c:v>130</c:v>
                </c:pt>
                <c:pt idx="75">
                  <c:v>200</c:v>
                </c:pt>
                <c:pt idx="76">
                  <c:v>155</c:v>
                </c:pt>
                <c:pt idx="77">
                  <c:v>136</c:v>
                </c:pt>
                <c:pt idx="78">
                  <c:v>731</c:v>
                </c:pt>
                <c:pt idx="79">
                  <c:v>551</c:v>
                </c:pt>
                <c:pt idx="80">
                  <c:v>295</c:v>
                </c:pt>
                <c:pt idx="81">
                  <c:v>303</c:v>
                </c:pt>
                <c:pt idx="82">
                  <c:v>1251</c:v>
                </c:pt>
                <c:pt idx="83">
                  <c:v>255</c:v>
                </c:pt>
                <c:pt idx="84">
                  <c:v>98</c:v>
                </c:pt>
                <c:pt idx="85">
                  <c:v>104</c:v>
                </c:pt>
                <c:pt idx="86">
                  <c:v>330</c:v>
                </c:pt>
                <c:pt idx="87">
                  <c:v>136</c:v>
                </c:pt>
                <c:pt idx="88">
                  <c:v>102</c:v>
                </c:pt>
                <c:pt idx="89">
                  <c:v>145</c:v>
                </c:pt>
                <c:pt idx="90">
                  <c:v>601</c:v>
                </c:pt>
                <c:pt idx="91">
                  <c:v>110</c:v>
                </c:pt>
                <c:pt idx="92">
                  <c:v>444</c:v>
                </c:pt>
                <c:pt idx="93">
                  <c:v>840</c:v>
                </c:pt>
                <c:pt idx="94">
                  <c:v>282</c:v>
                </c:pt>
                <c:pt idx="95">
                  <c:v>244</c:v>
                </c:pt>
                <c:pt idx="96">
                  <c:v>697</c:v>
                </c:pt>
                <c:pt idx="97">
                  <c:v>383</c:v>
                </c:pt>
                <c:pt idx="98">
                  <c:v>6038</c:v>
                </c:pt>
                <c:pt idx="99">
                  <c:v>489</c:v>
                </c:pt>
                <c:pt idx="100">
                  <c:v>889</c:v>
                </c:pt>
                <c:pt idx="101">
                  <c:v>670</c:v>
                </c:pt>
                <c:pt idx="102">
                  <c:v>456</c:v>
                </c:pt>
                <c:pt idx="103">
                  <c:v>339</c:v>
                </c:pt>
                <c:pt idx="104">
                  <c:v>314</c:v>
                </c:pt>
                <c:pt idx="105">
                  <c:v>570</c:v>
                </c:pt>
                <c:pt idx="106">
                  <c:v>225</c:v>
                </c:pt>
                <c:pt idx="107">
                  <c:v>184</c:v>
                </c:pt>
                <c:pt idx="108">
                  <c:v>186</c:v>
                </c:pt>
                <c:pt idx="109">
                  <c:v>195</c:v>
                </c:pt>
                <c:pt idx="110">
                  <c:v>285</c:v>
                </c:pt>
                <c:pt idx="111">
                  <c:v>562</c:v>
                </c:pt>
                <c:pt idx="112">
                  <c:v>398</c:v>
                </c:pt>
                <c:pt idx="113">
                  <c:v>251</c:v>
                </c:pt>
                <c:pt idx="114">
                  <c:v>289</c:v>
                </c:pt>
                <c:pt idx="115">
                  <c:v>193</c:v>
                </c:pt>
                <c:pt idx="116">
                  <c:v>406</c:v>
                </c:pt>
                <c:pt idx="117">
                  <c:v>421</c:v>
                </c:pt>
                <c:pt idx="118">
                  <c:v>566</c:v>
                </c:pt>
                <c:pt idx="119">
                  <c:v>309</c:v>
                </c:pt>
                <c:pt idx="120">
                  <c:v>355</c:v>
                </c:pt>
                <c:pt idx="121">
                  <c:v>61</c:v>
                </c:pt>
                <c:pt idx="122">
                  <c:v>384</c:v>
                </c:pt>
                <c:pt idx="123">
                  <c:v>78</c:v>
                </c:pt>
                <c:pt idx="124">
                  <c:v>67</c:v>
                </c:pt>
                <c:pt idx="125">
                  <c:v>102</c:v>
                </c:pt>
                <c:pt idx="126">
                  <c:v>204</c:v>
                </c:pt>
                <c:pt idx="127">
                  <c:v>172</c:v>
                </c:pt>
                <c:pt idx="128">
                  <c:v>219</c:v>
                </c:pt>
                <c:pt idx="129">
                  <c:v>229</c:v>
                </c:pt>
                <c:pt idx="130">
                  <c:v>235</c:v>
                </c:pt>
                <c:pt idx="131">
                  <c:v>132</c:v>
                </c:pt>
                <c:pt idx="132">
                  <c:v>186</c:v>
                </c:pt>
                <c:pt idx="133">
                  <c:v>172</c:v>
                </c:pt>
                <c:pt idx="134">
                  <c:v>536</c:v>
                </c:pt>
                <c:pt idx="135">
                  <c:v>244</c:v>
                </c:pt>
                <c:pt idx="136">
                  <c:v>1013</c:v>
                </c:pt>
                <c:pt idx="137">
                  <c:v>799</c:v>
                </c:pt>
                <c:pt idx="138">
                  <c:v>947</c:v>
                </c:pt>
                <c:pt idx="139">
                  <c:v>168</c:v>
                </c:pt>
                <c:pt idx="140">
                  <c:v>140</c:v>
                </c:pt>
                <c:pt idx="141">
                  <c:v>337</c:v>
                </c:pt>
                <c:pt idx="142">
                  <c:v>147</c:v>
                </c:pt>
                <c:pt idx="143">
                  <c:v>43</c:v>
                </c:pt>
                <c:pt idx="144">
                  <c:v>107</c:v>
                </c:pt>
                <c:pt idx="145">
                  <c:v>137</c:v>
                </c:pt>
                <c:pt idx="146">
                  <c:v>399</c:v>
                </c:pt>
                <c:pt idx="147">
                  <c:v>484</c:v>
                </c:pt>
                <c:pt idx="148">
                  <c:v>418</c:v>
                </c:pt>
                <c:pt idx="149">
                  <c:v>267</c:v>
                </c:pt>
                <c:pt idx="150">
                  <c:v>199</c:v>
                </c:pt>
                <c:pt idx="151">
                  <c:v>94</c:v>
                </c:pt>
                <c:pt idx="152">
                  <c:v>149</c:v>
                </c:pt>
                <c:pt idx="153">
                  <c:v>439</c:v>
                </c:pt>
                <c:pt idx="154">
                  <c:v>291</c:v>
                </c:pt>
                <c:pt idx="155">
                  <c:v>286</c:v>
                </c:pt>
                <c:pt idx="156">
                  <c:v>139</c:v>
                </c:pt>
                <c:pt idx="157">
                  <c:v>140</c:v>
                </c:pt>
                <c:pt idx="158">
                  <c:v>1162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207</c:v>
                </c:pt>
                <c:pt idx="166">
                  <c:v>430</c:v>
                </c:pt>
                <c:pt idx="167">
                  <c:v>675</c:v>
                </c:pt>
                <c:pt idx="168">
                  <c:v>290</c:v>
                </c:pt>
                <c:pt idx="169">
                  <c:v>343</c:v>
                </c:pt>
                <c:pt idx="170">
                  <c:v>305</c:v>
                </c:pt>
                <c:pt idx="171">
                  <c:v>360</c:v>
                </c:pt>
                <c:pt idx="172">
                  <c:v>266</c:v>
                </c:pt>
                <c:pt idx="173">
                  <c:v>150</c:v>
                </c:pt>
                <c:pt idx="174">
                  <c:v>311</c:v>
                </c:pt>
                <c:pt idx="175">
                  <c:v>272</c:v>
                </c:pt>
                <c:pt idx="176">
                  <c:v>551</c:v>
                </c:pt>
                <c:pt idx="177">
                  <c:v>402</c:v>
                </c:pt>
                <c:pt idx="178">
                  <c:v>200</c:v>
                </c:pt>
                <c:pt idx="179">
                  <c:v>446</c:v>
                </c:pt>
                <c:pt idx="180">
                  <c:v>414</c:v>
                </c:pt>
                <c:pt idx="181">
                  <c:v>187</c:v>
                </c:pt>
                <c:pt idx="182">
                  <c:v>323</c:v>
                </c:pt>
                <c:pt idx="183">
                  <c:v>285</c:v>
                </c:pt>
                <c:pt idx="184">
                  <c:v>259</c:v>
                </c:pt>
                <c:pt idx="185">
                  <c:v>276</c:v>
                </c:pt>
                <c:pt idx="186">
                  <c:v>305</c:v>
                </c:pt>
                <c:pt idx="187">
                  <c:v>239</c:v>
                </c:pt>
                <c:pt idx="188">
                  <c:v>395</c:v>
                </c:pt>
                <c:pt idx="189">
                  <c:v>361</c:v>
                </c:pt>
                <c:pt idx="190">
                  <c:v>242</c:v>
                </c:pt>
                <c:pt idx="191">
                  <c:v>212</c:v>
                </c:pt>
                <c:pt idx="192">
                  <c:v>111</c:v>
                </c:pt>
                <c:pt idx="193">
                  <c:v>378</c:v>
                </c:pt>
                <c:pt idx="194">
                  <c:v>233</c:v>
                </c:pt>
                <c:pt idx="195">
                  <c:v>189</c:v>
                </c:pt>
                <c:pt idx="196">
                  <c:v>115</c:v>
                </c:pt>
                <c:pt idx="197">
                  <c:v>302</c:v>
                </c:pt>
                <c:pt idx="198">
                  <c:v>359</c:v>
                </c:pt>
                <c:pt idx="199">
                  <c:v>455</c:v>
                </c:pt>
                <c:pt idx="200">
                  <c:v>328</c:v>
                </c:pt>
                <c:pt idx="201">
                  <c:v>600</c:v>
                </c:pt>
                <c:pt idx="202">
                  <c:v>84</c:v>
                </c:pt>
                <c:pt idx="203">
                  <c:v>208</c:v>
                </c:pt>
                <c:pt idx="204">
                  <c:v>126</c:v>
                </c:pt>
                <c:pt idx="205">
                  <c:v>543</c:v>
                </c:pt>
                <c:pt idx="206">
                  <c:v>413</c:v>
                </c:pt>
                <c:pt idx="207">
                  <c:v>202</c:v>
                </c:pt>
                <c:pt idx="208">
                  <c:v>139</c:v>
                </c:pt>
                <c:pt idx="209">
                  <c:v>193</c:v>
                </c:pt>
                <c:pt idx="210">
                  <c:v>48</c:v>
                </c:pt>
                <c:pt idx="211">
                  <c:v>254</c:v>
                </c:pt>
                <c:pt idx="212">
                  <c:v>203</c:v>
                </c:pt>
                <c:pt idx="213">
                  <c:v>237</c:v>
                </c:pt>
                <c:pt idx="214">
                  <c:v>261</c:v>
                </c:pt>
                <c:pt idx="215">
                  <c:v>528</c:v>
                </c:pt>
                <c:pt idx="216">
                  <c:v>174</c:v>
                </c:pt>
                <c:pt idx="217">
                  <c:v>429</c:v>
                </c:pt>
                <c:pt idx="218">
                  <c:v>173</c:v>
                </c:pt>
                <c:pt idx="219">
                  <c:v>224</c:v>
                </c:pt>
                <c:pt idx="220">
                  <c:v>58</c:v>
                </c:pt>
                <c:pt idx="221">
                  <c:v>104</c:v>
                </c:pt>
                <c:pt idx="222">
                  <c:v>259</c:v>
                </c:pt>
                <c:pt idx="223">
                  <c:v>335</c:v>
                </c:pt>
                <c:pt idx="224">
                  <c:v>183</c:v>
                </c:pt>
                <c:pt idx="225">
                  <c:v>265</c:v>
                </c:pt>
                <c:pt idx="226">
                  <c:v>149</c:v>
                </c:pt>
                <c:pt idx="227">
                  <c:v>28</c:v>
                </c:pt>
                <c:pt idx="228">
                  <c:v>165</c:v>
                </c:pt>
                <c:pt idx="229">
                  <c:v>100</c:v>
                </c:pt>
                <c:pt idx="230">
                  <c:v>159</c:v>
                </c:pt>
                <c:pt idx="231">
                  <c:v>306</c:v>
                </c:pt>
                <c:pt idx="232">
                  <c:v>220</c:v>
                </c:pt>
                <c:pt idx="233">
                  <c:v>137</c:v>
                </c:pt>
                <c:pt idx="234">
                  <c:v>65</c:v>
                </c:pt>
                <c:pt idx="235">
                  <c:v>127</c:v>
                </c:pt>
                <c:pt idx="236">
                  <c:v>363</c:v>
                </c:pt>
                <c:pt idx="237">
                  <c:v>98</c:v>
                </c:pt>
                <c:pt idx="238">
                  <c:v>399</c:v>
                </c:pt>
                <c:pt idx="239">
                  <c:v>62</c:v>
                </c:pt>
                <c:pt idx="240">
                  <c:v>104</c:v>
                </c:pt>
                <c:pt idx="241">
                  <c:v>233</c:v>
                </c:pt>
                <c:pt idx="242">
                  <c:v>139</c:v>
                </c:pt>
                <c:pt idx="243">
                  <c:v>252</c:v>
                </c:pt>
                <c:pt idx="244">
                  <c:v>144</c:v>
                </c:pt>
                <c:pt idx="245">
                  <c:v>162</c:v>
                </c:pt>
                <c:pt idx="246">
                  <c:v>91</c:v>
                </c:pt>
                <c:pt idx="247">
                  <c:v>151</c:v>
                </c:pt>
                <c:pt idx="248">
                  <c:v>104</c:v>
                </c:pt>
                <c:pt idx="249">
                  <c:v>102</c:v>
                </c:pt>
                <c:pt idx="250">
                  <c:v>68</c:v>
                </c:pt>
                <c:pt idx="251">
                  <c:v>82</c:v>
                </c:pt>
                <c:pt idx="252">
                  <c:v>165</c:v>
                </c:pt>
                <c:pt idx="253">
                  <c:v>449</c:v>
                </c:pt>
                <c:pt idx="254">
                  <c:v>107</c:v>
                </c:pt>
                <c:pt idx="255">
                  <c:v>225</c:v>
                </c:pt>
                <c:pt idx="256">
                  <c:v>178</c:v>
                </c:pt>
                <c:pt idx="257">
                  <c:v>166</c:v>
                </c:pt>
                <c:pt idx="258">
                  <c:v>195</c:v>
                </c:pt>
                <c:pt idx="259">
                  <c:v>285</c:v>
                </c:pt>
                <c:pt idx="260">
                  <c:v>129</c:v>
                </c:pt>
                <c:pt idx="261">
                  <c:v>328</c:v>
                </c:pt>
                <c:pt idx="262">
                  <c:v>918</c:v>
                </c:pt>
                <c:pt idx="263">
                  <c:v>975</c:v>
                </c:pt>
                <c:pt idx="264">
                  <c:v>660</c:v>
                </c:pt>
                <c:pt idx="265">
                  <c:v>584</c:v>
                </c:pt>
                <c:pt idx="266">
                  <c:v>312</c:v>
                </c:pt>
                <c:pt idx="267">
                  <c:v>0</c:v>
                </c:pt>
                <c:pt idx="268">
                  <c:v>202</c:v>
                </c:pt>
                <c:pt idx="269">
                  <c:v>85</c:v>
                </c:pt>
                <c:pt idx="270">
                  <c:v>85</c:v>
                </c:pt>
                <c:pt idx="271">
                  <c:v>199</c:v>
                </c:pt>
                <c:pt idx="272">
                  <c:v>96</c:v>
                </c:pt>
                <c:pt idx="273">
                  <c:v>890</c:v>
                </c:pt>
                <c:pt idx="274">
                  <c:v>1423</c:v>
                </c:pt>
                <c:pt idx="275">
                  <c:v>4873</c:v>
                </c:pt>
                <c:pt idx="276">
                  <c:v>599</c:v>
                </c:pt>
                <c:pt idx="277">
                  <c:v>245</c:v>
                </c:pt>
                <c:pt idx="278">
                  <c:v>585</c:v>
                </c:pt>
                <c:pt idx="279">
                  <c:v>85</c:v>
                </c:pt>
                <c:pt idx="280">
                  <c:v>111</c:v>
                </c:pt>
                <c:pt idx="281">
                  <c:v>243</c:v>
                </c:pt>
                <c:pt idx="282">
                  <c:v>509</c:v>
                </c:pt>
                <c:pt idx="283">
                  <c:v>829</c:v>
                </c:pt>
                <c:pt idx="284">
                  <c:v>2077</c:v>
                </c:pt>
                <c:pt idx="285">
                  <c:v>735</c:v>
                </c:pt>
                <c:pt idx="286">
                  <c:v>337</c:v>
                </c:pt>
                <c:pt idx="287">
                  <c:v>535</c:v>
                </c:pt>
                <c:pt idx="288">
                  <c:v>183</c:v>
                </c:pt>
                <c:pt idx="289">
                  <c:v>510</c:v>
                </c:pt>
                <c:pt idx="290">
                  <c:v>97</c:v>
                </c:pt>
                <c:pt idx="291">
                  <c:v>169</c:v>
                </c:pt>
                <c:pt idx="292">
                  <c:v>254</c:v>
                </c:pt>
                <c:pt idx="293">
                  <c:v>513</c:v>
                </c:pt>
                <c:pt idx="294">
                  <c:v>61</c:v>
                </c:pt>
                <c:pt idx="295">
                  <c:v>50</c:v>
                </c:pt>
                <c:pt idx="296">
                  <c:v>92</c:v>
                </c:pt>
                <c:pt idx="297">
                  <c:v>1213</c:v>
                </c:pt>
                <c:pt idx="298">
                  <c:v>163</c:v>
                </c:pt>
                <c:pt idx="299">
                  <c:v>227</c:v>
                </c:pt>
                <c:pt idx="300">
                  <c:v>167</c:v>
                </c:pt>
                <c:pt idx="301">
                  <c:v>65</c:v>
                </c:pt>
                <c:pt idx="302">
                  <c:v>125</c:v>
                </c:pt>
                <c:pt idx="303">
                  <c:v>258</c:v>
                </c:pt>
                <c:pt idx="304">
                  <c:v>156</c:v>
                </c:pt>
                <c:pt idx="305">
                  <c:v>605</c:v>
                </c:pt>
                <c:pt idx="306">
                  <c:v>185</c:v>
                </c:pt>
                <c:pt idx="307">
                  <c:v>381</c:v>
                </c:pt>
                <c:pt idx="308">
                  <c:v>1055</c:v>
                </c:pt>
                <c:pt idx="309">
                  <c:v>439</c:v>
                </c:pt>
                <c:pt idx="310">
                  <c:v>344</c:v>
                </c:pt>
                <c:pt idx="311">
                  <c:v>200</c:v>
                </c:pt>
                <c:pt idx="312">
                  <c:v>278</c:v>
                </c:pt>
                <c:pt idx="313">
                  <c:v>422</c:v>
                </c:pt>
                <c:pt idx="314">
                  <c:v>269</c:v>
                </c:pt>
                <c:pt idx="315">
                  <c:v>96</c:v>
                </c:pt>
                <c:pt idx="316">
                  <c:v>268</c:v>
                </c:pt>
                <c:pt idx="317">
                  <c:v>191</c:v>
                </c:pt>
                <c:pt idx="318">
                  <c:v>218</c:v>
                </c:pt>
                <c:pt idx="319">
                  <c:v>204</c:v>
                </c:pt>
                <c:pt idx="320">
                  <c:v>183</c:v>
                </c:pt>
                <c:pt idx="321">
                  <c:v>220</c:v>
                </c:pt>
                <c:pt idx="322">
                  <c:v>228</c:v>
                </c:pt>
                <c:pt idx="323">
                  <c:v>537</c:v>
                </c:pt>
                <c:pt idx="324">
                  <c:v>191</c:v>
                </c:pt>
                <c:pt idx="325">
                  <c:v>830</c:v>
                </c:pt>
                <c:pt idx="326">
                  <c:v>192</c:v>
                </c:pt>
                <c:pt idx="327">
                  <c:v>192</c:v>
                </c:pt>
                <c:pt idx="328">
                  <c:v>29</c:v>
                </c:pt>
                <c:pt idx="329">
                  <c:v>1065</c:v>
                </c:pt>
                <c:pt idx="330">
                  <c:v>427</c:v>
                </c:pt>
                <c:pt idx="331">
                  <c:v>418</c:v>
                </c:pt>
                <c:pt idx="332">
                  <c:v>98</c:v>
                </c:pt>
                <c:pt idx="333">
                  <c:v>578</c:v>
                </c:pt>
                <c:pt idx="334">
                  <c:v>251</c:v>
                </c:pt>
                <c:pt idx="335">
                  <c:v>462</c:v>
                </c:pt>
                <c:pt idx="336">
                  <c:v>419</c:v>
                </c:pt>
                <c:pt idx="337">
                  <c:v>81</c:v>
                </c:pt>
                <c:pt idx="338">
                  <c:v>249</c:v>
                </c:pt>
                <c:pt idx="339">
                  <c:v>405</c:v>
                </c:pt>
                <c:pt idx="340">
                  <c:v>151</c:v>
                </c:pt>
                <c:pt idx="341">
                  <c:v>248</c:v>
                </c:pt>
                <c:pt idx="342">
                  <c:v>58</c:v>
                </c:pt>
                <c:pt idx="343">
                  <c:v>185</c:v>
                </c:pt>
                <c:pt idx="344">
                  <c:v>142</c:v>
                </c:pt>
                <c:pt idx="345">
                  <c:v>948</c:v>
                </c:pt>
                <c:pt idx="346">
                  <c:v>810</c:v>
                </c:pt>
                <c:pt idx="347">
                  <c:v>266</c:v>
                </c:pt>
                <c:pt idx="348">
                  <c:v>131</c:v>
                </c:pt>
                <c:pt idx="349">
                  <c:v>170</c:v>
                </c:pt>
                <c:pt idx="350">
                  <c:v>716</c:v>
                </c:pt>
                <c:pt idx="351">
                  <c:v>223</c:v>
                </c:pt>
                <c:pt idx="352">
                  <c:v>317</c:v>
                </c:pt>
                <c:pt idx="353">
                  <c:v>60</c:v>
                </c:pt>
                <c:pt idx="354">
                  <c:v>574</c:v>
                </c:pt>
                <c:pt idx="355">
                  <c:v>0</c:v>
                </c:pt>
                <c:pt idx="356">
                  <c:v>46</c:v>
                </c:pt>
                <c:pt idx="357">
                  <c:v>260</c:v>
                </c:pt>
                <c:pt idx="358">
                  <c:v>107</c:v>
                </c:pt>
                <c:pt idx="359">
                  <c:v>382</c:v>
                </c:pt>
                <c:pt idx="360">
                  <c:v>55</c:v>
                </c:pt>
                <c:pt idx="361">
                  <c:v>125</c:v>
                </c:pt>
                <c:pt idx="362">
                  <c:v>74</c:v>
                </c:pt>
                <c:pt idx="363">
                  <c:v>268</c:v>
                </c:pt>
                <c:pt idx="364">
                  <c:v>56</c:v>
                </c:pt>
                <c:pt idx="365">
                  <c:v>308</c:v>
                </c:pt>
                <c:pt idx="366">
                  <c:v>96</c:v>
                </c:pt>
                <c:pt idx="367">
                  <c:v>172</c:v>
                </c:pt>
                <c:pt idx="368">
                  <c:v>207</c:v>
                </c:pt>
                <c:pt idx="369">
                  <c:v>420</c:v>
                </c:pt>
                <c:pt idx="370">
                  <c:v>199</c:v>
                </c:pt>
                <c:pt idx="371">
                  <c:v>211</c:v>
                </c:pt>
                <c:pt idx="372">
                  <c:v>129</c:v>
                </c:pt>
                <c:pt idx="373">
                  <c:v>71</c:v>
                </c:pt>
                <c:pt idx="374">
                  <c:v>215</c:v>
                </c:pt>
                <c:pt idx="375">
                  <c:v>147</c:v>
                </c:pt>
                <c:pt idx="376">
                  <c:v>137</c:v>
                </c:pt>
                <c:pt idx="377">
                  <c:v>149</c:v>
                </c:pt>
                <c:pt idx="378">
                  <c:v>170</c:v>
                </c:pt>
                <c:pt idx="379">
                  <c:v>187</c:v>
                </c:pt>
                <c:pt idx="380">
                  <c:v>77</c:v>
                </c:pt>
                <c:pt idx="381">
                  <c:v>183</c:v>
                </c:pt>
                <c:pt idx="382">
                  <c:v>245</c:v>
                </c:pt>
                <c:pt idx="383">
                  <c:v>357</c:v>
                </c:pt>
                <c:pt idx="384">
                  <c:v>1125</c:v>
                </c:pt>
                <c:pt idx="385">
                  <c:v>386</c:v>
                </c:pt>
                <c:pt idx="386">
                  <c:v>165</c:v>
                </c:pt>
                <c:pt idx="387">
                  <c:v>199</c:v>
                </c:pt>
                <c:pt idx="388">
                  <c:v>157</c:v>
                </c:pt>
                <c:pt idx="389">
                  <c:v>280</c:v>
                </c:pt>
                <c:pt idx="390">
                  <c:v>128</c:v>
                </c:pt>
                <c:pt idx="391">
                  <c:v>340</c:v>
                </c:pt>
                <c:pt idx="392">
                  <c:v>131</c:v>
                </c:pt>
                <c:pt idx="393">
                  <c:v>210</c:v>
                </c:pt>
                <c:pt idx="394">
                  <c:v>0</c:v>
                </c:pt>
                <c:pt idx="395">
                  <c:v>0</c:v>
                </c:pt>
                <c:pt idx="396">
                  <c:v>565</c:v>
                </c:pt>
                <c:pt idx="397">
                  <c:v>96</c:v>
                </c:pt>
                <c:pt idx="398">
                  <c:v>121</c:v>
                </c:pt>
                <c:pt idx="399">
                  <c:v>910</c:v>
                </c:pt>
                <c:pt idx="400">
                  <c:v>235</c:v>
                </c:pt>
                <c:pt idx="401">
                  <c:v>182</c:v>
                </c:pt>
                <c:pt idx="402">
                  <c:v>70</c:v>
                </c:pt>
                <c:pt idx="403">
                  <c:v>166</c:v>
                </c:pt>
                <c:pt idx="404">
                  <c:v>23</c:v>
                </c:pt>
                <c:pt idx="405">
                  <c:v>82</c:v>
                </c:pt>
                <c:pt idx="406">
                  <c:v>45</c:v>
                </c:pt>
                <c:pt idx="407">
                  <c:v>98</c:v>
                </c:pt>
                <c:pt idx="408">
                  <c:v>92</c:v>
                </c:pt>
                <c:pt idx="409">
                  <c:v>59</c:v>
                </c:pt>
                <c:pt idx="410">
                  <c:v>213</c:v>
                </c:pt>
                <c:pt idx="411">
                  <c:v>155</c:v>
                </c:pt>
                <c:pt idx="412">
                  <c:v>68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309</c:v>
                </c:pt>
                <c:pt idx="434">
                  <c:v>221</c:v>
                </c:pt>
                <c:pt idx="435">
                  <c:v>167</c:v>
                </c:pt>
                <c:pt idx="436">
                  <c:v>254</c:v>
                </c:pt>
                <c:pt idx="437">
                  <c:v>324</c:v>
                </c:pt>
                <c:pt idx="438">
                  <c:v>209</c:v>
                </c:pt>
                <c:pt idx="439">
                  <c:v>142</c:v>
                </c:pt>
                <c:pt idx="440">
                  <c:v>715</c:v>
                </c:pt>
                <c:pt idx="441">
                  <c:v>287</c:v>
                </c:pt>
                <c:pt idx="442">
                  <c:v>630</c:v>
                </c:pt>
                <c:pt idx="443">
                  <c:v>367</c:v>
                </c:pt>
                <c:pt idx="444">
                  <c:v>376</c:v>
                </c:pt>
                <c:pt idx="445">
                  <c:v>613</c:v>
                </c:pt>
                <c:pt idx="446">
                  <c:v>1029</c:v>
                </c:pt>
                <c:pt idx="447">
                  <c:v>226</c:v>
                </c:pt>
                <c:pt idx="448">
                  <c:v>480</c:v>
                </c:pt>
                <c:pt idx="449">
                  <c:v>427</c:v>
                </c:pt>
                <c:pt idx="450">
                  <c:v>204</c:v>
                </c:pt>
                <c:pt idx="451">
                  <c:v>400</c:v>
                </c:pt>
                <c:pt idx="452">
                  <c:v>131</c:v>
                </c:pt>
                <c:pt idx="453">
                  <c:v>811</c:v>
                </c:pt>
                <c:pt idx="454">
                  <c:v>250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156</c:v>
                </c:pt>
                <c:pt idx="463">
                  <c:v>185</c:v>
                </c:pt>
                <c:pt idx="464">
                  <c:v>84</c:v>
                </c:pt>
                <c:pt idx="465">
                  <c:v>85</c:v>
                </c:pt>
                <c:pt idx="466">
                  <c:v>61</c:v>
                </c:pt>
                <c:pt idx="467">
                  <c:v>217</c:v>
                </c:pt>
                <c:pt idx="468">
                  <c:v>430</c:v>
                </c:pt>
                <c:pt idx="469">
                  <c:v>935</c:v>
                </c:pt>
                <c:pt idx="470">
                  <c:v>171</c:v>
                </c:pt>
                <c:pt idx="471">
                  <c:v>90</c:v>
                </c:pt>
                <c:pt idx="472">
                  <c:v>262</c:v>
                </c:pt>
                <c:pt idx="473">
                  <c:v>199</c:v>
                </c:pt>
                <c:pt idx="474">
                  <c:v>421</c:v>
                </c:pt>
                <c:pt idx="475">
                  <c:v>631</c:v>
                </c:pt>
                <c:pt idx="476">
                  <c:v>248</c:v>
                </c:pt>
                <c:pt idx="477">
                  <c:v>98</c:v>
                </c:pt>
                <c:pt idx="478">
                  <c:v>86</c:v>
                </c:pt>
                <c:pt idx="479">
                  <c:v>77</c:v>
                </c:pt>
                <c:pt idx="480">
                  <c:v>69</c:v>
                </c:pt>
                <c:pt idx="481">
                  <c:v>141</c:v>
                </c:pt>
                <c:pt idx="482">
                  <c:v>90</c:v>
                </c:pt>
                <c:pt idx="483">
                  <c:v>69</c:v>
                </c:pt>
                <c:pt idx="484">
                  <c:v>106</c:v>
                </c:pt>
                <c:pt idx="485">
                  <c:v>258</c:v>
                </c:pt>
                <c:pt idx="486">
                  <c:v>106</c:v>
                </c:pt>
                <c:pt idx="487">
                  <c:v>52</c:v>
                </c:pt>
                <c:pt idx="488">
                  <c:v>68</c:v>
                </c:pt>
                <c:pt idx="489">
                  <c:v>250</c:v>
                </c:pt>
                <c:pt idx="490">
                  <c:v>225</c:v>
                </c:pt>
                <c:pt idx="491">
                  <c:v>231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596</c:v>
                </c:pt>
                <c:pt idx="509">
                  <c:v>231</c:v>
                </c:pt>
                <c:pt idx="510">
                  <c:v>184</c:v>
                </c:pt>
                <c:pt idx="511">
                  <c:v>206</c:v>
                </c:pt>
                <c:pt idx="512">
                  <c:v>205</c:v>
                </c:pt>
                <c:pt idx="513">
                  <c:v>56</c:v>
                </c:pt>
                <c:pt idx="514">
                  <c:v>326</c:v>
                </c:pt>
                <c:pt idx="515">
                  <c:v>0</c:v>
                </c:pt>
                <c:pt idx="516">
                  <c:v>302</c:v>
                </c:pt>
                <c:pt idx="517">
                  <c:v>437</c:v>
                </c:pt>
                <c:pt idx="518">
                  <c:v>466</c:v>
                </c:pt>
                <c:pt idx="519">
                  <c:v>307</c:v>
                </c:pt>
                <c:pt idx="520">
                  <c:v>168</c:v>
                </c:pt>
                <c:pt idx="521">
                  <c:v>214</c:v>
                </c:pt>
                <c:pt idx="522">
                  <c:v>114</c:v>
                </c:pt>
                <c:pt idx="523">
                  <c:v>182</c:v>
                </c:pt>
                <c:pt idx="524">
                  <c:v>397</c:v>
                </c:pt>
                <c:pt idx="525">
                  <c:v>345</c:v>
                </c:pt>
                <c:pt idx="526">
                  <c:v>338</c:v>
                </c:pt>
                <c:pt idx="527">
                  <c:v>174</c:v>
                </c:pt>
                <c:pt idx="528">
                  <c:v>227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24</c:v>
                </c:pt>
                <c:pt idx="551">
                  <c:v>156</c:v>
                </c:pt>
                <c:pt idx="552">
                  <c:v>141</c:v>
                </c:pt>
                <c:pt idx="553">
                  <c:v>91</c:v>
                </c:pt>
                <c:pt idx="554">
                  <c:v>136</c:v>
                </c:pt>
                <c:pt idx="555">
                  <c:v>103</c:v>
                </c:pt>
                <c:pt idx="556">
                  <c:v>161</c:v>
                </c:pt>
                <c:pt idx="557">
                  <c:v>88</c:v>
                </c:pt>
                <c:pt idx="558">
                  <c:v>290</c:v>
                </c:pt>
                <c:pt idx="559">
                  <c:v>290</c:v>
                </c:pt>
                <c:pt idx="560">
                  <c:v>135</c:v>
                </c:pt>
                <c:pt idx="561">
                  <c:v>22</c:v>
                </c:pt>
                <c:pt idx="562">
                  <c:v>199</c:v>
                </c:pt>
                <c:pt idx="563">
                  <c:v>293</c:v>
                </c:pt>
                <c:pt idx="564">
                  <c:v>411</c:v>
                </c:pt>
                <c:pt idx="565">
                  <c:v>229</c:v>
                </c:pt>
                <c:pt idx="566">
                  <c:v>447</c:v>
                </c:pt>
                <c:pt idx="567">
                  <c:v>255</c:v>
                </c:pt>
                <c:pt idx="568">
                  <c:v>539</c:v>
                </c:pt>
                <c:pt idx="569">
                  <c:v>475</c:v>
                </c:pt>
                <c:pt idx="570">
                  <c:v>583</c:v>
                </c:pt>
                <c:pt idx="571">
                  <c:v>160</c:v>
                </c:pt>
                <c:pt idx="572">
                  <c:v>175</c:v>
                </c:pt>
                <c:pt idx="573">
                  <c:v>175</c:v>
                </c:pt>
                <c:pt idx="574">
                  <c:v>108</c:v>
                </c:pt>
                <c:pt idx="575">
                  <c:v>167</c:v>
                </c:pt>
                <c:pt idx="576">
                  <c:v>88</c:v>
                </c:pt>
                <c:pt idx="577">
                  <c:v>162</c:v>
                </c:pt>
                <c:pt idx="578">
                  <c:v>271</c:v>
                </c:pt>
                <c:pt idx="579">
                  <c:v>136</c:v>
                </c:pt>
                <c:pt idx="580">
                  <c:v>75</c:v>
                </c:pt>
                <c:pt idx="581">
                  <c:v>36</c:v>
                </c:pt>
                <c:pt idx="582">
                  <c:v>96</c:v>
                </c:pt>
                <c:pt idx="583">
                  <c:v>89</c:v>
                </c:pt>
                <c:pt idx="584">
                  <c:v>174</c:v>
                </c:pt>
                <c:pt idx="585">
                  <c:v>91</c:v>
                </c:pt>
                <c:pt idx="586">
                  <c:v>119</c:v>
                </c:pt>
                <c:pt idx="587">
                  <c:v>70</c:v>
                </c:pt>
                <c:pt idx="588">
                  <c:v>179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459</c:v>
                </c:pt>
                <c:pt idx="600">
                  <c:v>163</c:v>
                </c:pt>
                <c:pt idx="601">
                  <c:v>123</c:v>
                </c:pt>
                <c:pt idx="602">
                  <c:v>353</c:v>
                </c:pt>
                <c:pt idx="603">
                  <c:v>459</c:v>
                </c:pt>
                <c:pt idx="604">
                  <c:v>97</c:v>
                </c:pt>
                <c:pt idx="605">
                  <c:v>366</c:v>
                </c:pt>
                <c:pt idx="606">
                  <c:v>701</c:v>
                </c:pt>
                <c:pt idx="607">
                  <c:v>2150</c:v>
                </c:pt>
                <c:pt idx="608">
                  <c:v>945</c:v>
                </c:pt>
                <c:pt idx="609">
                  <c:v>388</c:v>
                </c:pt>
                <c:pt idx="610">
                  <c:v>210</c:v>
                </c:pt>
                <c:pt idx="611">
                  <c:v>233</c:v>
                </c:pt>
                <c:pt idx="612">
                  <c:v>1222</c:v>
                </c:pt>
                <c:pt idx="613">
                  <c:v>173</c:v>
                </c:pt>
                <c:pt idx="614">
                  <c:v>365</c:v>
                </c:pt>
                <c:pt idx="615">
                  <c:v>247</c:v>
                </c:pt>
                <c:pt idx="616">
                  <c:v>307</c:v>
                </c:pt>
                <c:pt idx="617">
                  <c:v>1117</c:v>
                </c:pt>
                <c:pt idx="618">
                  <c:v>517</c:v>
                </c:pt>
                <c:pt idx="619">
                  <c:v>750</c:v>
                </c:pt>
                <c:pt idx="620">
                  <c:v>114</c:v>
                </c:pt>
                <c:pt idx="621">
                  <c:v>133</c:v>
                </c:pt>
                <c:pt idx="622">
                  <c:v>64</c:v>
                </c:pt>
                <c:pt idx="623">
                  <c:v>266</c:v>
                </c:pt>
                <c:pt idx="624">
                  <c:v>912</c:v>
                </c:pt>
                <c:pt idx="625">
                  <c:v>540</c:v>
                </c:pt>
                <c:pt idx="626">
                  <c:v>313</c:v>
                </c:pt>
                <c:pt idx="627">
                  <c:v>428</c:v>
                </c:pt>
                <c:pt idx="628">
                  <c:v>26</c:v>
                </c:pt>
                <c:pt idx="629">
                  <c:v>209</c:v>
                </c:pt>
                <c:pt idx="630">
                  <c:v>174</c:v>
                </c:pt>
                <c:pt idx="631">
                  <c:v>87</c:v>
                </c:pt>
                <c:pt idx="632">
                  <c:v>275</c:v>
                </c:pt>
                <c:pt idx="633">
                  <c:v>381</c:v>
                </c:pt>
                <c:pt idx="634">
                  <c:v>405</c:v>
                </c:pt>
                <c:pt idx="635">
                  <c:v>224</c:v>
                </c:pt>
                <c:pt idx="636">
                  <c:v>268</c:v>
                </c:pt>
                <c:pt idx="637">
                  <c:v>653</c:v>
                </c:pt>
                <c:pt idx="638">
                  <c:v>116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189</c:v>
                </c:pt>
                <c:pt idx="659">
                  <c:v>439</c:v>
                </c:pt>
                <c:pt idx="660">
                  <c:v>77</c:v>
                </c:pt>
                <c:pt idx="661">
                  <c:v>1056</c:v>
                </c:pt>
                <c:pt idx="662">
                  <c:v>439</c:v>
                </c:pt>
                <c:pt idx="663">
                  <c:v>822</c:v>
                </c:pt>
                <c:pt idx="664">
                  <c:v>161</c:v>
                </c:pt>
                <c:pt idx="665">
                  <c:v>71</c:v>
                </c:pt>
                <c:pt idx="666">
                  <c:v>133</c:v>
                </c:pt>
                <c:pt idx="667">
                  <c:v>35</c:v>
                </c:pt>
                <c:pt idx="668">
                  <c:v>338</c:v>
                </c:pt>
                <c:pt idx="669">
                  <c:v>308</c:v>
                </c:pt>
                <c:pt idx="670">
                  <c:v>196</c:v>
                </c:pt>
                <c:pt idx="671">
                  <c:v>343</c:v>
                </c:pt>
                <c:pt idx="672">
                  <c:v>82</c:v>
                </c:pt>
                <c:pt idx="673">
                  <c:v>216</c:v>
                </c:pt>
                <c:pt idx="674">
                  <c:v>66</c:v>
                </c:pt>
                <c:pt idx="675">
                  <c:v>120</c:v>
                </c:pt>
                <c:pt idx="676">
                  <c:v>73</c:v>
                </c:pt>
                <c:pt idx="677">
                  <c:v>307</c:v>
                </c:pt>
                <c:pt idx="678">
                  <c:v>237</c:v>
                </c:pt>
                <c:pt idx="679">
                  <c:v>209</c:v>
                </c:pt>
                <c:pt idx="680">
                  <c:v>92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310</c:v>
                </c:pt>
                <c:pt idx="700">
                  <c:v>143</c:v>
                </c:pt>
                <c:pt idx="701">
                  <c:v>589</c:v>
                </c:pt>
                <c:pt idx="702">
                  <c:v>262</c:v>
                </c:pt>
                <c:pt idx="703">
                  <c:v>467</c:v>
                </c:pt>
                <c:pt idx="704">
                  <c:v>72</c:v>
                </c:pt>
                <c:pt idx="705">
                  <c:v>164</c:v>
                </c:pt>
                <c:pt idx="706">
                  <c:v>249</c:v>
                </c:pt>
                <c:pt idx="707">
                  <c:v>136</c:v>
                </c:pt>
                <c:pt idx="708">
                  <c:v>120</c:v>
                </c:pt>
                <c:pt idx="709">
                  <c:v>182</c:v>
                </c:pt>
                <c:pt idx="710">
                  <c:v>162</c:v>
                </c:pt>
                <c:pt idx="711">
                  <c:v>232</c:v>
                </c:pt>
                <c:pt idx="712">
                  <c:v>275</c:v>
                </c:pt>
                <c:pt idx="713">
                  <c:v>79</c:v>
                </c:pt>
                <c:pt idx="714">
                  <c:v>94</c:v>
                </c:pt>
                <c:pt idx="715">
                  <c:v>18</c:v>
                </c:pt>
                <c:pt idx="716">
                  <c:v>48</c:v>
                </c:pt>
                <c:pt idx="717">
                  <c:v>36</c:v>
                </c:pt>
                <c:pt idx="718">
                  <c:v>240</c:v>
                </c:pt>
                <c:pt idx="719">
                  <c:v>63</c:v>
                </c:pt>
                <c:pt idx="720">
                  <c:v>71</c:v>
                </c:pt>
                <c:pt idx="721">
                  <c:v>104</c:v>
                </c:pt>
                <c:pt idx="722">
                  <c:v>187</c:v>
                </c:pt>
                <c:pt idx="723">
                  <c:v>123</c:v>
                </c:pt>
                <c:pt idx="724">
                  <c:v>208</c:v>
                </c:pt>
                <c:pt idx="725">
                  <c:v>236</c:v>
                </c:pt>
                <c:pt idx="726">
                  <c:v>117</c:v>
                </c:pt>
                <c:pt idx="727">
                  <c:v>48</c:v>
                </c:pt>
                <c:pt idx="728">
                  <c:v>75</c:v>
                </c:pt>
                <c:pt idx="729">
                  <c:v>125</c:v>
                </c:pt>
                <c:pt idx="730">
                  <c:v>202</c:v>
                </c:pt>
                <c:pt idx="731">
                  <c:v>140</c:v>
                </c:pt>
                <c:pt idx="732">
                  <c:v>79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213</c:v>
                </c:pt>
                <c:pt idx="745">
                  <c:v>499</c:v>
                </c:pt>
                <c:pt idx="746">
                  <c:v>91</c:v>
                </c:pt>
                <c:pt idx="747">
                  <c:v>165</c:v>
                </c:pt>
                <c:pt idx="748">
                  <c:v>106</c:v>
                </c:pt>
                <c:pt idx="749">
                  <c:v>36</c:v>
                </c:pt>
                <c:pt idx="750">
                  <c:v>54</c:v>
                </c:pt>
                <c:pt idx="751">
                  <c:v>226</c:v>
                </c:pt>
                <c:pt idx="752">
                  <c:v>53</c:v>
                </c:pt>
                <c:pt idx="753">
                  <c:v>249</c:v>
                </c:pt>
                <c:pt idx="754">
                  <c:v>183</c:v>
                </c:pt>
                <c:pt idx="755">
                  <c:v>36</c:v>
                </c:pt>
                <c:pt idx="756">
                  <c:v>78</c:v>
                </c:pt>
                <c:pt idx="757">
                  <c:v>78</c:v>
                </c:pt>
                <c:pt idx="758">
                  <c:v>201</c:v>
                </c:pt>
                <c:pt idx="759">
                  <c:v>237</c:v>
                </c:pt>
                <c:pt idx="760">
                  <c:v>111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654</c:v>
                </c:pt>
                <c:pt idx="776">
                  <c:v>307</c:v>
                </c:pt>
                <c:pt idx="777">
                  <c:v>418</c:v>
                </c:pt>
                <c:pt idx="778">
                  <c:v>228</c:v>
                </c:pt>
                <c:pt idx="779">
                  <c:v>449</c:v>
                </c:pt>
                <c:pt idx="780">
                  <c:v>461</c:v>
                </c:pt>
                <c:pt idx="781">
                  <c:v>686</c:v>
                </c:pt>
                <c:pt idx="782">
                  <c:v>767</c:v>
                </c:pt>
                <c:pt idx="783">
                  <c:v>330</c:v>
                </c:pt>
                <c:pt idx="784">
                  <c:v>111</c:v>
                </c:pt>
                <c:pt idx="785">
                  <c:v>167</c:v>
                </c:pt>
                <c:pt idx="786">
                  <c:v>170</c:v>
                </c:pt>
                <c:pt idx="787">
                  <c:v>454</c:v>
                </c:pt>
                <c:pt idx="788">
                  <c:v>343</c:v>
                </c:pt>
                <c:pt idx="789">
                  <c:v>118</c:v>
                </c:pt>
                <c:pt idx="790">
                  <c:v>100</c:v>
                </c:pt>
                <c:pt idx="791">
                  <c:v>79</c:v>
                </c:pt>
                <c:pt idx="792">
                  <c:v>82</c:v>
                </c:pt>
                <c:pt idx="793">
                  <c:v>5</c:v>
                </c:pt>
                <c:pt idx="794">
                  <c:v>426</c:v>
                </c:pt>
                <c:pt idx="795">
                  <c:v>913</c:v>
                </c:pt>
                <c:pt idx="796">
                  <c:v>93</c:v>
                </c:pt>
                <c:pt idx="797">
                  <c:v>152</c:v>
                </c:pt>
                <c:pt idx="798">
                  <c:v>123</c:v>
                </c:pt>
                <c:pt idx="799">
                  <c:v>353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145</c:v>
                </c:pt>
                <c:pt idx="823">
                  <c:v>116</c:v>
                </c:pt>
                <c:pt idx="824">
                  <c:v>302</c:v>
                </c:pt>
                <c:pt idx="825">
                  <c:v>166</c:v>
                </c:pt>
                <c:pt idx="826">
                  <c:v>213</c:v>
                </c:pt>
                <c:pt idx="827">
                  <c:v>197</c:v>
                </c:pt>
                <c:pt idx="828">
                  <c:v>310</c:v>
                </c:pt>
                <c:pt idx="829">
                  <c:v>400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57</c:v>
                </c:pt>
                <c:pt idx="842">
                  <c:v>71</c:v>
                </c:pt>
                <c:pt idx="843">
                  <c:v>63</c:v>
                </c:pt>
                <c:pt idx="844">
                  <c:v>55</c:v>
                </c:pt>
                <c:pt idx="845">
                  <c:v>71</c:v>
                </c:pt>
                <c:pt idx="846">
                  <c:v>55</c:v>
                </c:pt>
                <c:pt idx="847">
                  <c:v>22</c:v>
                </c:pt>
                <c:pt idx="848">
                  <c:v>112</c:v>
                </c:pt>
                <c:pt idx="849">
                  <c:v>50</c:v>
                </c:pt>
                <c:pt idx="850">
                  <c:v>71</c:v>
                </c:pt>
                <c:pt idx="851">
                  <c:v>59</c:v>
                </c:pt>
                <c:pt idx="852">
                  <c:v>62</c:v>
                </c:pt>
                <c:pt idx="853">
                  <c:v>99</c:v>
                </c:pt>
                <c:pt idx="854">
                  <c:v>44</c:v>
                </c:pt>
                <c:pt idx="855">
                  <c:v>289</c:v>
                </c:pt>
                <c:pt idx="856">
                  <c:v>46</c:v>
                </c:pt>
                <c:pt idx="857">
                  <c:v>105</c:v>
                </c:pt>
                <c:pt idx="858">
                  <c:v>449</c:v>
                </c:pt>
                <c:pt idx="859">
                  <c:v>97</c:v>
                </c:pt>
                <c:pt idx="860">
                  <c:v>93</c:v>
                </c:pt>
                <c:pt idx="861">
                  <c:v>140</c:v>
                </c:pt>
                <c:pt idx="862">
                  <c:v>64</c:v>
                </c:pt>
                <c:pt idx="863">
                  <c:v>77</c:v>
                </c:pt>
                <c:pt idx="864">
                  <c:v>159</c:v>
                </c:pt>
                <c:pt idx="865">
                  <c:v>129</c:v>
                </c:pt>
                <c:pt idx="866">
                  <c:v>26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153</c:v>
                </c:pt>
                <c:pt idx="880">
                  <c:v>246</c:v>
                </c:pt>
                <c:pt idx="881">
                  <c:v>1255</c:v>
                </c:pt>
                <c:pt idx="882">
                  <c:v>69</c:v>
                </c:pt>
                <c:pt idx="883">
                  <c:v>327</c:v>
                </c:pt>
                <c:pt idx="884">
                  <c:v>18</c:v>
                </c:pt>
                <c:pt idx="885">
                  <c:v>580</c:v>
                </c:pt>
                <c:pt idx="886">
                  <c:v>186</c:v>
                </c:pt>
                <c:pt idx="887">
                  <c:v>112</c:v>
                </c:pt>
                <c:pt idx="888">
                  <c:v>320</c:v>
                </c:pt>
                <c:pt idx="889">
                  <c:v>133</c:v>
                </c:pt>
                <c:pt idx="890">
                  <c:v>319</c:v>
                </c:pt>
                <c:pt idx="891">
                  <c:v>55</c:v>
                </c:pt>
                <c:pt idx="892">
                  <c:v>706</c:v>
                </c:pt>
                <c:pt idx="893">
                  <c:v>304</c:v>
                </c:pt>
                <c:pt idx="894">
                  <c:v>127</c:v>
                </c:pt>
                <c:pt idx="895">
                  <c:v>67</c:v>
                </c:pt>
                <c:pt idx="896">
                  <c:v>132</c:v>
                </c:pt>
                <c:pt idx="897">
                  <c:v>115</c:v>
                </c:pt>
                <c:pt idx="898">
                  <c:v>67</c:v>
                </c:pt>
                <c:pt idx="899">
                  <c:v>126</c:v>
                </c:pt>
                <c:pt idx="900">
                  <c:v>117</c:v>
                </c:pt>
                <c:pt idx="901">
                  <c:v>60</c:v>
                </c:pt>
                <c:pt idx="902">
                  <c:v>90</c:v>
                </c:pt>
                <c:pt idx="903">
                  <c:v>286</c:v>
                </c:pt>
                <c:pt idx="904">
                  <c:v>176</c:v>
                </c:pt>
                <c:pt idx="905">
                  <c:v>126</c:v>
                </c:pt>
                <c:pt idx="906">
                  <c:v>183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1588</c:v>
                </c:pt>
                <c:pt idx="931">
                  <c:v>800</c:v>
                </c:pt>
                <c:pt idx="932">
                  <c:v>352</c:v>
                </c:pt>
                <c:pt idx="933">
                  <c:v>165</c:v>
                </c:pt>
                <c:pt idx="934">
                  <c:v>215</c:v>
                </c:pt>
                <c:pt idx="935">
                  <c:v>493</c:v>
                </c:pt>
                <c:pt idx="936">
                  <c:v>407</c:v>
                </c:pt>
                <c:pt idx="937">
                  <c:v>335</c:v>
                </c:pt>
                <c:pt idx="938">
                  <c:v>140</c:v>
                </c:pt>
                <c:pt idx="939">
                  <c:v>228</c:v>
                </c:pt>
                <c:pt idx="940">
                  <c:v>1478</c:v>
                </c:pt>
                <c:pt idx="941">
                  <c:v>208</c:v>
                </c:pt>
                <c:pt idx="942">
                  <c:v>251</c:v>
                </c:pt>
                <c:pt idx="943">
                  <c:v>291</c:v>
                </c:pt>
                <c:pt idx="944">
                  <c:v>112</c:v>
                </c:pt>
                <c:pt idx="945">
                  <c:v>313</c:v>
                </c:pt>
                <c:pt idx="946">
                  <c:v>106</c:v>
                </c:pt>
                <c:pt idx="947">
                  <c:v>292</c:v>
                </c:pt>
                <c:pt idx="948">
                  <c:v>104</c:v>
                </c:pt>
                <c:pt idx="949">
                  <c:v>92</c:v>
                </c:pt>
                <c:pt idx="950">
                  <c:v>73</c:v>
                </c:pt>
                <c:pt idx="951">
                  <c:v>64</c:v>
                </c:pt>
                <c:pt idx="952">
                  <c:v>938</c:v>
                </c:pt>
                <c:pt idx="953">
                  <c:v>438</c:v>
                </c:pt>
                <c:pt idx="954">
                  <c:v>492</c:v>
                </c:pt>
                <c:pt idx="955">
                  <c:v>93</c:v>
                </c:pt>
                <c:pt idx="956">
                  <c:v>0</c:v>
                </c:pt>
                <c:pt idx="957">
                  <c:v>0</c:v>
                </c:pt>
                <c:pt idx="958">
                  <c:v>1950</c:v>
                </c:pt>
                <c:pt idx="959">
                  <c:v>534</c:v>
                </c:pt>
                <c:pt idx="960">
                  <c:v>155</c:v>
                </c:pt>
                <c:pt idx="961">
                  <c:v>164</c:v>
                </c:pt>
                <c:pt idx="962">
                  <c:v>146</c:v>
                </c:pt>
                <c:pt idx="963">
                  <c:v>676</c:v>
                </c:pt>
                <c:pt idx="964">
                  <c:v>426</c:v>
                </c:pt>
                <c:pt idx="965">
                  <c:v>166</c:v>
                </c:pt>
                <c:pt idx="966">
                  <c:v>131</c:v>
                </c:pt>
                <c:pt idx="967">
                  <c:v>172</c:v>
                </c:pt>
                <c:pt idx="968">
                  <c:v>238</c:v>
                </c:pt>
                <c:pt idx="969">
                  <c:v>406</c:v>
                </c:pt>
                <c:pt idx="970">
                  <c:v>126</c:v>
                </c:pt>
                <c:pt idx="971">
                  <c:v>428</c:v>
                </c:pt>
                <c:pt idx="972">
                  <c:v>212</c:v>
                </c:pt>
                <c:pt idx="973">
                  <c:v>579</c:v>
                </c:pt>
                <c:pt idx="974">
                  <c:v>83</c:v>
                </c:pt>
                <c:pt idx="975">
                  <c:v>160</c:v>
                </c:pt>
                <c:pt idx="976">
                  <c:v>157</c:v>
                </c:pt>
                <c:pt idx="977">
                  <c:v>195</c:v>
                </c:pt>
                <c:pt idx="978">
                  <c:v>489</c:v>
                </c:pt>
                <c:pt idx="979">
                  <c:v>186</c:v>
                </c:pt>
                <c:pt idx="980">
                  <c:v>131</c:v>
                </c:pt>
                <c:pt idx="981">
                  <c:v>404</c:v>
                </c:pt>
                <c:pt idx="982">
                  <c:v>774</c:v>
                </c:pt>
                <c:pt idx="983">
                  <c:v>234</c:v>
                </c:pt>
                <c:pt idx="984">
                  <c:v>146</c:v>
                </c:pt>
                <c:pt idx="985">
                  <c:v>132</c:v>
                </c:pt>
                <c:pt idx="986">
                  <c:v>37</c:v>
                </c:pt>
                <c:pt idx="987">
                  <c:v>129</c:v>
                </c:pt>
                <c:pt idx="988">
                  <c:v>66</c:v>
                </c:pt>
                <c:pt idx="989">
                  <c:v>206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22</c:v>
                </c:pt>
                <c:pt idx="1001">
                  <c:v>181</c:v>
                </c:pt>
                <c:pt idx="1002">
                  <c:v>32</c:v>
                </c:pt>
                <c:pt idx="1003">
                  <c:v>115</c:v>
                </c:pt>
                <c:pt idx="1004">
                  <c:v>136</c:v>
                </c:pt>
                <c:pt idx="1005">
                  <c:v>17</c:v>
                </c:pt>
                <c:pt idx="1006">
                  <c:v>119</c:v>
                </c:pt>
                <c:pt idx="1007">
                  <c:v>152</c:v>
                </c:pt>
                <c:pt idx="1008">
                  <c:v>128</c:v>
                </c:pt>
                <c:pt idx="1009">
                  <c:v>319</c:v>
                </c:pt>
                <c:pt idx="1010">
                  <c:v>494</c:v>
                </c:pt>
                <c:pt idx="1011">
                  <c:v>222</c:v>
                </c:pt>
                <c:pt idx="1012">
                  <c:v>2618</c:v>
                </c:pt>
                <c:pt idx="1013">
                  <c:v>526</c:v>
                </c:pt>
                <c:pt idx="1014">
                  <c:v>225</c:v>
                </c:pt>
                <c:pt idx="1015">
                  <c:v>288</c:v>
                </c:pt>
                <c:pt idx="1016">
                  <c:v>93</c:v>
                </c:pt>
                <c:pt idx="1017">
                  <c:v>133</c:v>
                </c:pt>
                <c:pt idx="1018">
                  <c:v>63</c:v>
                </c:pt>
                <c:pt idx="1019">
                  <c:v>71</c:v>
                </c:pt>
                <c:pt idx="1020">
                  <c:v>275</c:v>
                </c:pt>
                <c:pt idx="1021">
                  <c:v>199</c:v>
                </c:pt>
                <c:pt idx="1022">
                  <c:v>56</c:v>
                </c:pt>
                <c:pt idx="1023">
                  <c:v>409</c:v>
                </c:pt>
                <c:pt idx="1024">
                  <c:v>391</c:v>
                </c:pt>
                <c:pt idx="1025">
                  <c:v>128</c:v>
                </c:pt>
                <c:pt idx="1026">
                  <c:v>93</c:v>
                </c:pt>
                <c:pt idx="1027">
                  <c:v>338</c:v>
                </c:pt>
                <c:pt idx="1028">
                  <c:v>298</c:v>
                </c:pt>
                <c:pt idx="1029">
                  <c:v>158</c:v>
                </c:pt>
                <c:pt idx="1030">
                  <c:v>342</c:v>
                </c:pt>
                <c:pt idx="1031">
                  <c:v>164</c:v>
                </c:pt>
                <c:pt idx="1032">
                  <c:v>349</c:v>
                </c:pt>
                <c:pt idx="1033">
                  <c:v>101</c:v>
                </c:pt>
                <c:pt idx="1034">
                  <c:v>73</c:v>
                </c:pt>
                <c:pt idx="1035">
                  <c:v>204</c:v>
                </c:pt>
                <c:pt idx="1036">
                  <c:v>112</c:v>
                </c:pt>
                <c:pt idx="1037">
                  <c:v>42</c:v>
                </c:pt>
                <c:pt idx="1038">
                  <c:v>91</c:v>
                </c:pt>
                <c:pt idx="1039">
                  <c:v>116</c:v>
                </c:pt>
                <c:pt idx="1040">
                  <c:v>167</c:v>
                </c:pt>
                <c:pt idx="1041">
                  <c:v>711</c:v>
                </c:pt>
                <c:pt idx="1042">
                  <c:v>85</c:v>
                </c:pt>
                <c:pt idx="1043">
                  <c:v>39</c:v>
                </c:pt>
                <c:pt idx="1044">
                  <c:v>99</c:v>
                </c:pt>
                <c:pt idx="1045">
                  <c:v>298</c:v>
                </c:pt>
                <c:pt idx="1046">
                  <c:v>974</c:v>
                </c:pt>
                <c:pt idx="1047">
                  <c:v>68</c:v>
                </c:pt>
                <c:pt idx="1048">
                  <c:v>252</c:v>
                </c:pt>
                <c:pt idx="1049">
                  <c:v>304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1082</c:v>
                </c:pt>
                <c:pt idx="1074">
                  <c:v>582</c:v>
                </c:pt>
                <c:pt idx="1075">
                  <c:v>432</c:v>
                </c:pt>
                <c:pt idx="1076">
                  <c:v>88</c:v>
                </c:pt>
                <c:pt idx="1077">
                  <c:v>149</c:v>
                </c:pt>
                <c:pt idx="1078">
                  <c:v>565</c:v>
                </c:pt>
                <c:pt idx="1079">
                  <c:v>396</c:v>
                </c:pt>
                <c:pt idx="1080">
                  <c:v>264</c:v>
                </c:pt>
                <c:pt idx="1081">
                  <c:v>110</c:v>
                </c:pt>
                <c:pt idx="1082">
                  <c:v>247</c:v>
                </c:pt>
                <c:pt idx="1083">
                  <c:v>90</c:v>
                </c:pt>
                <c:pt idx="1084">
                  <c:v>51</c:v>
                </c:pt>
                <c:pt idx="1085">
                  <c:v>216</c:v>
                </c:pt>
                <c:pt idx="1086">
                  <c:v>176</c:v>
                </c:pt>
                <c:pt idx="1087">
                  <c:v>292</c:v>
                </c:pt>
                <c:pt idx="1088">
                  <c:v>236</c:v>
                </c:pt>
                <c:pt idx="1089">
                  <c:v>208</c:v>
                </c:pt>
                <c:pt idx="1090">
                  <c:v>209</c:v>
                </c:pt>
                <c:pt idx="1091">
                  <c:v>175</c:v>
                </c:pt>
                <c:pt idx="1092">
                  <c:v>287</c:v>
                </c:pt>
                <c:pt idx="1093">
                  <c:v>206</c:v>
                </c:pt>
                <c:pt idx="1094">
                  <c:v>204</c:v>
                </c:pt>
                <c:pt idx="1095">
                  <c:v>97</c:v>
                </c:pt>
                <c:pt idx="1096">
                  <c:v>229</c:v>
                </c:pt>
                <c:pt idx="1097">
                  <c:v>288</c:v>
                </c:pt>
                <c:pt idx="1098">
                  <c:v>105</c:v>
                </c:pt>
                <c:pt idx="1099">
                  <c:v>310</c:v>
                </c:pt>
                <c:pt idx="1100">
                  <c:v>137</c:v>
                </c:pt>
                <c:pt idx="1101">
                  <c:v>84</c:v>
                </c:pt>
                <c:pt idx="1102">
                  <c:v>137</c:v>
                </c:pt>
                <c:pt idx="1103">
                  <c:v>138</c:v>
                </c:pt>
                <c:pt idx="1104">
                  <c:v>225</c:v>
                </c:pt>
                <c:pt idx="1105">
                  <c:v>56</c:v>
                </c:pt>
                <c:pt idx="1106">
                  <c:v>222</c:v>
                </c:pt>
                <c:pt idx="1107">
                  <c:v>111</c:v>
                </c:pt>
                <c:pt idx="1108">
                  <c:v>278</c:v>
                </c:pt>
                <c:pt idx="1109">
                  <c:v>156</c:v>
                </c:pt>
                <c:pt idx="1110">
                  <c:v>397</c:v>
                </c:pt>
                <c:pt idx="1111">
                  <c:v>109</c:v>
                </c:pt>
                <c:pt idx="1112">
                  <c:v>250</c:v>
                </c:pt>
                <c:pt idx="1113">
                  <c:v>36</c:v>
                </c:pt>
                <c:pt idx="1114">
                  <c:v>115</c:v>
                </c:pt>
                <c:pt idx="1115">
                  <c:v>71</c:v>
                </c:pt>
                <c:pt idx="1116">
                  <c:v>176</c:v>
                </c:pt>
                <c:pt idx="1117">
                  <c:v>101</c:v>
                </c:pt>
                <c:pt idx="1118">
                  <c:v>66</c:v>
                </c:pt>
                <c:pt idx="1119">
                  <c:v>59</c:v>
                </c:pt>
                <c:pt idx="1120">
                  <c:v>114</c:v>
                </c:pt>
                <c:pt idx="1121">
                  <c:v>113</c:v>
                </c:pt>
                <c:pt idx="1122">
                  <c:v>378</c:v>
                </c:pt>
                <c:pt idx="1123">
                  <c:v>103</c:v>
                </c:pt>
                <c:pt idx="1124">
                  <c:v>12</c:v>
                </c:pt>
                <c:pt idx="1125">
                  <c:v>138</c:v>
                </c:pt>
                <c:pt idx="1126">
                  <c:v>93</c:v>
                </c:pt>
                <c:pt idx="1127">
                  <c:v>132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807-4559-86ED-6136A431B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7"/>
        <c:showNegBubbles val="0"/>
        <c:sizeRepresents val="w"/>
        <c:axId val="1976345520"/>
        <c:axId val="1976347184"/>
      </c:bubbleChart>
      <c:valAx>
        <c:axId val="1976345520"/>
        <c:scaling>
          <c:orientation val="minMax"/>
          <c:max val="127.2"/>
          <c:min val="126.7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347184"/>
        <c:crosses val="autoZero"/>
        <c:crossBetween val="midCat"/>
        <c:majorUnit val="5.000000000000001E-2"/>
      </c:valAx>
      <c:valAx>
        <c:axId val="1976347184"/>
        <c:scaling>
          <c:orientation val="minMax"/>
          <c:min val="37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34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altLang="en-US" sz="18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 </a:t>
            </a:r>
            <a:r>
              <a:rPr lang="ko-KR" altLang="en-US" sz="18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일평균 </a:t>
            </a:r>
            <a:r>
              <a:rPr lang="ko-KR" altLang="en-US" sz="1800" dirty="0" err="1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대여량</a:t>
            </a:r>
            <a:r>
              <a:rPr lang="ko-KR" altLang="en-US" sz="18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8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layout>
        <c:manualLayout>
          <c:xMode val="edge"/>
          <c:yMode val="edge"/>
          <c:x val="0.34065717107305765"/>
          <c:y val="0.13538659655523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위도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Sheet1!$R$3:$R$1165</c:f>
              <c:numCache>
                <c:formatCode>General</c:formatCode>
                <c:ptCount val="1163"/>
                <c:pt idx="0">
                  <c:v>126.905754</c:v>
                </c:pt>
                <c:pt idx="1">
                  <c:v>126.910454</c:v>
                </c:pt>
                <c:pt idx="2">
                  <c:v>126.91083500000001</c:v>
                </c:pt>
                <c:pt idx="3">
                  <c:v>126.914986</c:v>
                </c:pt>
                <c:pt idx="4">
                  <c:v>126.91482499999999</c:v>
                </c:pt>
                <c:pt idx="5">
                  <c:v>126.91282699999999</c:v>
                </c:pt>
                <c:pt idx="6">
                  <c:v>126.918503</c:v>
                </c:pt>
                <c:pt idx="7">
                  <c:v>126.918617</c:v>
                </c:pt>
                <c:pt idx="8">
                  <c:v>126.919983</c:v>
                </c:pt>
                <c:pt idx="9">
                  <c:v>126.91784699999999</c:v>
                </c:pt>
                <c:pt idx="10">
                  <c:v>126.923531</c:v>
                </c:pt>
                <c:pt idx="11">
                  <c:v>126.923203</c:v>
                </c:pt>
                <c:pt idx="12">
                  <c:v>126.923805</c:v>
                </c:pt>
                <c:pt idx="13">
                  <c:v>126.924423</c:v>
                </c:pt>
                <c:pt idx="14">
                  <c:v>126.927116</c:v>
                </c:pt>
                <c:pt idx="15">
                  <c:v>126.927071</c:v>
                </c:pt>
                <c:pt idx="16">
                  <c:v>126.94132999999999</c:v>
                </c:pt>
                <c:pt idx="17">
                  <c:v>126.931763</c:v>
                </c:pt>
                <c:pt idx="18">
                  <c:v>126.93105300000001</c:v>
                </c:pt>
                <c:pt idx="19">
                  <c:v>126.934113</c:v>
                </c:pt>
                <c:pt idx="20">
                  <c:v>126.93317399999999</c:v>
                </c:pt>
                <c:pt idx="21">
                  <c:v>126.93929300000001</c:v>
                </c:pt>
                <c:pt idx="22">
                  <c:v>126.947388</c:v>
                </c:pt>
                <c:pt idx="23">
                  <c:v>126.936989</c:v>
                </c:pt>
                <c:pt idx="24">
                  <c:v>126.93895000000001</c:v>
                </c:pt>
                <c:pt idx="25">
                  <c:v>126.943848</c:v>
                </c:pt>
                <c:pt idx="26">
                  <c:v>126.93695099999999</c:v>
                </c:pt>
                <c:pt idx="27">
                  <c:v>126.93634</c:v>
                </c:pt>
                <c:pt idx="28">
                  <c:v>126.937569</c:v>
                </c:pt>
                <c:pt idx="29">
                  <c:v>126.93615699999999</c:v>
                </c:pt>
                <c:pt idx="30">
                  <c:v>126.911102</c:v>
                </c:pt>
                <c:pt idx="31">
                  <c:v>126.935883</c:v>
                </c:pt>
                <c:pt idx="32">
                  <c:v>126.908997</c:v>
                </c:pt>
                <c:pt idx="33">
                  <c:v>126.93808</c:v>
                </c:pt>
                <c:pt idx="34">
                  <c:v>126.94245100000001</c:v>
                </c:pt>
                <c:pt idx="35">
                  <c:v>126.943184</c:v>
                </c:pt>
                <c:pt idx="36">
                  <c:v>126.93452499999999</c:v>
                </c:pt>
                <c:pt idx="37">
                  <c:v>126.934479</c:v>
                </c:pt>
                <c:pt idx="38">
                  <c:v>126.940735</c:v>
                </c:pt>
                <c:pt idx="39">
                  <c:v>126.932648</c:v>
                </c:pt>
                <c:pt idx="40">
                  <c:v>126.95566599999999</c:v>
                </c:pt>
                <c:pt idx="41">
                  <c:v>126.95021800000001</c:v>
                </c:pt>
                <c:pt idx="42">
                  <c:v>126.951324</c:v>
                </c:pt>
                <c:pt idx="43">
                  <c:v>126.95163700000001</c:v>
                </c:pt>
                <c:pt idx="44">
                  <c:v>126.945824</c:v>
                </c:pt>
                <c:pt idx="45">
                  <c:v>126.945915</c:v>
                </c:pt>
                <c:pt idx="46">
                  <c:v>126.94302399999999</c:v>
                </c:pt>
                <c:pt idx="47">
                  <c:v>126.934341</c:v>
                </c:pt>
                <c:pt idx="48">
                  <c:v>126.905548</c:v>
                </c:pt>
                <c:pt idx="49">
                  <c:v>126.89801799999999</c:v>
                </c:pt>
                <c:pt idx="50">
                  <c:v>126.91261299999999</c:v>
                </c:pt>
                <c:pt idx="51">
                  <c:v>126.905495</c:v>
                </c:pt>
                <c:pt idx="52">
                  <c:v>126.914513</c:v>
                </c:pt>
                <c:pt idx="53">
                  <c:v>126.955147</c:v>
                </c:pt>
                <c:pt idx="54">
                  <c:v>126.956688</c:v>
                </c:pt>
                <c:pt idx="55">
                  <c:v>126.96048</c:v>
                </c:pt>
                <c:pt idx="56">
                  <c:v>126.946342</c:v>
                </c:pt>
                <c:pt idx="57">
                  <c:v>126.95938099999999</c:v>
                </c:pt>
                <c:pt idx="58">
                  <c:v>126.95064499999999</c:v>
                </c:pt>
                <c:pt idx="59">
                  <c:v>126.946243</c:v>
                </c:pt>
                <c:pt idx="60">
                  <c:v>126.924965</c:v>
                </c:pt>
                <c:pt idx="61">
                  <c:v>126.910049</c:v>
                </c:pt>
                <c:pt idx="62">
                  <c:v>126.91394</c:v>
                </c:pt>
                <c:pt idx="63">
                  <c:v>126.919678</c:v>
                </c:pt>
                <c:pt idx="64">
                  <c:v>126.91713</c:v>
                </c:pt>
                <c:pt idx="65">
                  <c:v>126.918053</c:v>
                </c:pt>
                <c:pt idx="66">
                  <c:v>126.907799</c:v>
                </c:pt>
                <c:pt idx="67">
                  <c:v>126.92244700000001</c:v>
                </c:pt>
                <c:pt idx="68">
                  <c:v>126.935722</c:v>
                </c:pt>
                <c:pt idx="69">
                  <c:v>126.966148</c:v>
                </c:pt>
                <c:pt idx="70">
                  <c:v>126.923447</c:v>
                </c:pt>
                <c:pt idx="71">
                  <c:v>126.930817</c:v>
                </c:pt>
                <c:pt idx="72">
                  <c:v>126.924026</c:v>
                </c:pt>
                <c:pt idx="73">
                  <c:v>126.90980500000001</c:v>
                </c:pt>
                <c:pt idx="74">
                  <c:v>126.90634900000001</c:v>
                </c:pt>
                <c:pt idx="75">
                  <c:v>126.914795</c:v>
                </c:pt>
                <c:pt idx="76">
                  <c:v>126.962463</c:v>
                </c:pt>
                <c:pt idx="77">
                  <c:v>126.902672</c:v>
                </c:pt>
                <c:pt idx="78">
                  <c:v>126.90284699999999</c:v>
                </c:pt>
                <c:pt idx="79">
                  <c:v>126.91939499999999</c:v>
                </c:pt>
                <c:pt idx="80">
                  <c:v>126.907753</c:v>
                </c:pt>
                <c:pt idx="81">
                  <c:v>126.934296</c:v>
                </c:pt>
                <c:pt idx="82">
                  <c:v>126.89820899999999</c:v>
                </c:pt>
                <c:pt idx="83">
                  <c:v>126.93512699999999</c:v>
                </c:pt>
                <c:pt idx="84">
                  <c:v>126.910736</c:v>
                </c:pt>
                <c:pt idx="85">
                  <c:v>126.92306499999999</c:v>
                </c:pt>
                <c:pt idx="86">
                  <c:v>126.902969</c:v>
                </c:pt>
                <c:pt idx="87">
                  <c:v>126.91780900000001</c:v>
                </c:pt>
                <c:pt idx="88">
                  <c:v>126.92589599999999</c:v>
                </c:pt>
                <c:pt idx="89">
                  <c:v>126.963776</c:v>
                </c:pt>
                <c:pt idx="90">
                  <c:v>126.896446</c:v>
                </c:pt>
                <c:pt idx="91">
                  <c:v>126.914925</c:v>
                </c:pt>
                <c:pt idx="92">
                  <c:v>126.921333</c:v>
                </c:pt>
                <c:pt idx="93">
                  <c:v>126.92453</c:v>
                </c:pt>
                <c:pt idx="94">
                  <c:v>126.918701</c:v>
                </c:pt>
                <c:pt idx="95">
                  <c:v>126.917023</c:v>
                </c:pt>
                <c:pt idx="96">
                  <c:v>126.920509</c:v>
                </c:pt>
                <c:pt idx="97">
                  <c:v>126.91802199999999</c:v>
                </c:pt>
                <c:pt idx="98">
                  <c:v>126.932098</c:v>
                </c:pt>
                <c:pt idx="99">
                  <c:v>126.927834</c:v>
                </c:pt>
                <c:pt idx="100">
                  <c:v>126.92553700000001</c:v>
                </c:pt>
                <c:pt idx="101">
                  <c:v>126.924637</c:v>
                </c:pt>
                <c:pt idx="102">
                  <c:v>126.923462</c:v>
                </c:pt>
                <c:pt idx="103">
                  <c:v>126.918953</c:v>
                </c:pt>
                <c:pt idx="104">
                  <c:v>126.92083700000001</c:v>
                </c:pt>
                <c:pt idx="105">
                  <c:v>126.934906</c:v>
                </c:pt>
                <c:pt idx="106">
                  <c:v>126.93289900000001</c:v>
                </c:pt>
                <c:pt idx="107">
                  <c:v>126.930367</c:v>
                </c:pt>
                <c:pt idx="108">
                  <c:v>126.929237</c:v>
                </c:pt>
                <c:pt idx="109">
                  <c:v>126.92583500000001</c:v>
                </c:pt>
                <c:pt idx="110">
                  <c:v>126.92604799999999</c:v>
                </c:pt>
                <c:pt idx="111">
                  <c:v>126.93779000000001</c:v>
                </c:pt>
                <c:pt idx="112">
                  <c:v>126.93888099999999</c:v>
                </c:pt>
                <c:pt idx="113">
                  <c:v>126.933167</c:v>
                </c:pt>
                <c:pt idx="114">
                  <c:v>126.932365</c:v>
                </c:pt>
                <c:pt idx="115">
                  <c:v>126.929253</c:v>
                </c:pt>
                <c:pt idx="116">
                  <c:v>126.92841300000001</c:v>
                </c:pt>
                <c:pt idx="117">
                  <c:v>126.88835899999999</c:v>
                </c:pt>
                <c:pt idx="118">
                  <c:v>126.894508</c:v>
                </c:pt>
                <c:pt idx="119">
                  <c:v>126.89218099999999</c:v>
                </c:pt>
                <c:pt idx="120">
                  <c:v>126.89621699999999</c:v>
                </c:pt>
                <c:pt idx="121">
                  <c:v>126.891823</c:v>
                </c:pt>
                <c:pt idx="122">
                  <c:v>126.887817</c:v>
                </c:pt>
                <c:pt idx="123">
                  <c:v>126.89164700000001</c:v>
                </c:pt>
                <c:pt idx="124">
                  <c:v>126.905846</c:v>
                </c:pt>
                <c:pt idx="125">
                  <c:v>126.91023300000001</c:v>
                </c:pt>
                <c:pt idx="126">
                  <c:v>126.894615</c:v>
                </c:pt>
                <c:pt idx="127">
                  <c:v>126.91480300000001</c:v>
                </c:pt>
                <c:pt idx="128">
                  <c:v>126.902756</c:v>
                </c:pt>
                <c:pt idx="129">
                  <c:v>126.903282</c:v>
                </c:pt>
                <c:pt idx="130">
                  <c:v>126.89557600000001</c:v>
                </c:pt>
                <c:pt idx="131">
                  <c:v>126.898483</c:v>
                </c:pt>
                <c:pt idx="132">
                  <c:v>126.910225</c:v>
                </c:pt>
                <c:pt idx="133">
                  <c:v>126.89138</c:v>
                </c:pt>
                <c:pt idx="134">
                  <c:v>126.905708</c:v>
                </c:pt>
                <c:pt idx="135">
                  <c:v>126.896629</c:v>
                </c:pt>
                <c:pt idx="136">
                  <c:v>126.902107</c:v>
                </c:pt>
                <c:pt idx="137">
                  <c:v>126.92421</c:v>
                </c:pt>
                <c:pt idx="138">
                  <c:v>126.93654600000001</c:v>
                </c:pt>
                <c:pt idx="139">
                  <c:v>126.92308</c:v>
                </c:pt>
                <c:pt idx="140">
                  <c:v>126.92195100000001</c:v>
                </c:pt>
                <c:pt idx="141">
                  <c:v>126.920036</c:v>
                </c:pt>
                <c:pt idx="142">
                  <c:v>126.909515</c:v>
                </c:pt>
                <c:pt idx="143">
                  <c:v>126.903419</c:v>
                </c:pt>
                <c:pt idx="144">
                  <c:v>126.90113100000001</c:v>
                </c:pt>
                <c:pt idx="145">
                  <c:v>126.8993</c:v>
                </c:pt>
                <c:pt idx="146">
                  <c:v>126.91935700000001</c:v>
                </c:pt>
                <c:pt idx="147">
                  <c:v>126.914299</c:v>
                </c:pt>
                <c:pt idx="148">
                  <c:v>126.925934</c:v>
                </c:pt>
                <c:pt idx="149">
                  <c:v>126.889183</c:v>
                </c:pt>
                <c:pt idx="150">
                  <c:v>126.888626</c:v>
                </c:pt>
                <c:pt idx="151">
                  <c:v>126.891617</c:v>
                </c:pt>
                <c:pt idx="152">
                  <c:v>126.89653800000001</c:v>
                </c:pt>
                <c:pt idx="153">
                  <c:v>126.901093</c:v>
                </c:pt>
                <c:pt idx="154">
                  <c:v>126.89830000000001</c:v>
                </c:pt>
                <c:pt idx="155">
                  <c:v>126.900002</c:v>
                </c:pt>
                <c:pt idx="156">
                  <c:v>126.92710099999999</c:v>
                </c:pt>
                <c:pt idx="157">
                  <c:v>126.921616</c:v>
                </c:pt>
                <c:pt idx="158">
                  <c:v>126.903679</c:v>
                </c:pt>
                <c:pt idx="159">
                  <c:v>126.90799</c:v>
                </c:pt>
                <c:pt idx="160">
                  <c:v>126.885651</c:v>
                </c:pt>
                <c:pt idx="161">
                  <c:v>126.91263600000001</c:v>
                </c:pt>
                <c:pt idx="162">
                  <c:v>126.90516700000001</c:v>
                </c:pt>
                <c:pt idx="163">
                  <c:v>126.895233</c:v>
                </c:pt>
                <c:pt idx="164">
                  <c:v>126.904465</c:v>
                </c:pt>
                <c:pt idx="165">
                  <c:v>126.96923099999999</c:v>
                </c:pt>
                <c:pt idx="166">
                  <c:v>126.971451</c:v>
                </c:pt>
                <c:pt idx="167">
                  <c:v>126.97405999999999</c:v>
                </c:pt>
                <c:pt idx="168">
                  <c:v>126.97492200000001</c:v>
                </c:pt>
                <c:pt idx="169">
                  <c:v>126.977501</c:v>
                </c:pt>
                <c:pt idx="170">
                  <c:v>126.97835499999999</c:v>
                </c:pt>
                <c:pt idx="171">
                  <c:v>126.976433</c:v>
                </c:pt>
                <c:pt idx="172">
                  <c:v>126.97110000000001</c:v>
                </c:pt>
                <c:pt idx="173">
                  <c:v>126.973938</c:v>
                </c:pt>
                <c:pt idx="174">
                  <c:v>126.976456</c:v>
                </c:pt>
                <c:pt idx="175">
                  <c:v>126.97747</c:v>
                </c:pt>
                <c:pt idx="176">
                  <c:v>126.97747</c:v>
                </c:pt>
                <c:pt idx="177">
                  <c:v>126.976738</c:v>
                </c:pt>
                <c:pt idx="178">
                  <c:v>126.971771</c:v>
                </c:pt>
                <c:pt idx="179">
                  <c:v>126.980858</c:v>
                </c:pt>
                <c:pt idx="180">
                  <c:v>126.98178900000001</c:v>
                </c:pt>
                <c:pt idx="181">
                  <c:v>126.982552</c:v>
                </c:pt>
                <c:pt idx="182">
                  <c:v>126.98358899999999</c:v>
                </c:pt>
                <c:pt idx="183">
                  <c:v>126.984138</c:v>
                </c:pt>
                <c:pt idx="184">
                  <c:v>126.986969</c:v>
                </c:pt>
                <c:pt idx="185">
                  <c:v>126.9804</c:v>
                </c:pt>
                <c:pt idx="186">
                  <c:v>126.98616</c:v>
                </c:pt>
                <c:pt idx="187">
                  <c:v>126.987465</c:v>
                </c:pt>
                <c:pt idx="188">
                  <c:v>126.98819</c:v>
                </c:pt>
                <c:pt idx="189">
                  <c:v>126.987892</c:v>
                </c:pt>
                <c:pt idx="190">
                  <c:v>126.984978</c:v>
                </c:pt>
                <c:pt idx="191">
                  <c:v>126.987206</c:v>
                </c:pt>
                <c:pt idx="192">
                  <c:v>126.987793</c:v>
                </c:pt>
                <c:pt idx="193">
                  <c:v>126.99179100000001</c:v>
                </c:pt>
                <c:pt idx="194">
                  <c:v>126.991257</c:v>
                </c:pt>
                <c:pt idx="195">
                  <c:v>126.992836</c:v>
                </c:pt>
                <c:pt idx="196">
                  <c:v>126.996475</c:v>
                </c:pt>
                <c:pt idx="197">
                  <c:v>126.997124</c:v>
                </c:pt>
                <c:pt idx="198">
                  <c:v>126.998192</c:v>
                </c:pt>
                <c:pt idx="199">
                  <c:v>127.00067900000001</c:v>
                </c:pt>
                <c:pt idx="200">
                  <c:v>127.001785</c:v>
                </c:pt>
                <c:pt idx="201">
                  <c:v>127.002533</c:v>
                </c:pt>
                <c:pt idx="202">
                  <c:v>127.004982</c:v>
                </c:pt>
                <c:pt idx="203">
                  <c:v>127.006721</c:v>
                </c:pt>
                <c:pt idx="204">
                  <c:v>127.00071</c:v>
                </c:pt>
                <c:pt idx="205">
                  <c:v>127.00988</c:v>
                </c:pt>
                <c:pt idx="206">
                  <c:v>127.00784299999999</c:v>
                </c:pt>
                <c:pt idx="207">
                  <c:v>126.960785</c:v>
                </c:pt>
                <c:pt idx="208">
                  <c:v>126.96859000000001</c:v>
                </c:pt>
                <c:pt idx="209">
                  <c:v>126.970619</c:v>
                </c:pt>
                <c:pt idx="210">
                  <c:v>126.985237</c:v>
                </c:pt>
                <c:pt idx="211">
                  <c:v>126.98494700000001</c:v>
                </c:pt>
                <c:pt idx="212">
                  <c:v>126.98896000000001</c:v>
                </c:pt>
                <c:pt idx="213">
                  <c:v>127.00245700000001</c:v>
                </c:pt>
                <c:pt idx="214">
                  <c:v>127.00206</c:v>
                </c:pt>
                <c:pt idx="215">
                  <c:v>126.998535</c:v>
                </c:pt>
                <c:pt idx="216">
                  <c:v>126.997681</c:v>
                </c:pt>
                <c:pt idx="217">
                  <c:v>127.015907</c:v>
                </c:pt>
                <c:pt idx="218">
                  <c:v>127.022705</c:v>
                </c:pt>
                <c:pt idx="219">
                  <c:v>127.022835</c:v>
                </c:pt>
                <c:pt idx="220">
                  <c:v>127.015083</c:v>
                </c:pt>
                <c:pt idx="221">
                  <c:v>126.95869399999999</c:v>
                </c:pt>
                <c:pt idx="222">
                  <c:v>126.980537</c:v>
                </c:pt>
                <c:pt idx="223">
                  <c:v>126.9785</c:v>
                </c:pt>
                <c:pt idx="224">
                  <c:v>126.97483800000001</c:v>
                </c:pt>
                <c:pt idx="225">
                  <c:v>127.005539</c:v>
                </c:pt>
                <c:pt idx="226">
                  <c:v>127.0112</c:v>
                </c:pt>
                <c:pt idx="227">
                  <c:v>127.01385500000001</c:v>
                </c:pt>
                <c:pt idx="228">
                  <c:v>127.014076</c:v>
                </c:pt>
                <c:pt idx="229">
                  <c:v>127.01842499999999</c:v>
                </c:pt>
                <c:pt idx="230">
                  <c:v>126.973007</c:v>
                </c:pt>
                <c:pt idx="231">
                  <c:v>127.016953</c:v>
                </c:pt>
                <c:pt idx="232">
                  <c:v>126.973358</c:v>
                </c:pt>
                <c:pt idx="233">
                  <c:v>127.002747</c:v>
                </c:pt>
                <c:pt idx="234">
                  <c:v>127.006989</c:v>
                </c:pt>
                <c:pt idx="235">
                  <c:v>127.010048</c:v>
                </c:pt>
                <c:pt idx="236">
                  <c:v>127.016403</c:v>
                </c:pt>
                <c:pt idx="237">
                  <c:v>126.968506</c:v>
                </c:pt>
                <c:pt idx="238">
                  <c:v>126.982658</c:v>
                </c:pt>
                <c:pt idx="239">
                  <c:v>126.99852</c:v>
                </c:pt>
                <c:pt idx="240">
                  <c:v>127.00346399999999</c:v>
                </c:pt>
                <c:pt idx="241">
                  <c:v>127.00161</c:v>
                </c:pt>
                <c:pt idx="242">
                  <c:v>126.996605</c:v>
                </c:pt>
                <c:pt idx="243">
                  <c:v>126.99535400000001</c:v>
                </c:pt>
                <c:pt idx="244">
                  <c:v>126.973305</c:v>
                </c:pt>
                <c:pt idx="245">
                  <c:v>126.883003</c:v>
                </c:pt>
                <c:pt idx="246">
                  <c:v>126.881615</c:v>
                </c:pt>
                <c:pt idx="247">
                  <c:v>126.879822</c:v>
                </c:pt>
                <c:pt idx="248">
                  <c:v>126.884727</c:v>
                </c:pt>
                <c:pt idx="249">
                  <c:v>126.88578800000001</c:v>
                </c:pt>
                <c:pt idx="250">
                  <c:v>126.880585</c:v>
                </c:pt>
                <c:pt idx="251">
                  <c:v>126.883675</c:v>
                </c:pt>
                <c:pt idx="252">
                  <c:v>126.88665</c:v>
                </c:pt>
                <c:pt idx="253">
                  <c:v>126.88916</c:v>
                </c:pt>
                <c:pt idx="254">
                  <c:v>126.887772</c:v>
                </c:pt>
                <c:pt idx="255">
                  <c:v>126.89147199999999</c:v>
                </c:pt>
                <c:pt idx="256">
                  <c:v>126.890739</c:v>
                </c:pt>
                <c:pt idx="257">
                  <c:v>126.889687</c:v>
                </c:pt>
                <c:pt idx="258">
                  <c:v>126.89447</c:v>
                </c:pt>
                <c:pt idx="259">
                  <c:v>126.897362</c:v>
                </c:pt>
                <c:pt idx="260">
                  <c:v>126.894447</c:v>
                </c:pt>
                <c:pt idx="261">
                  <c:v>126.899918</c:v>
                </c:pt>
                <c:pt idx="262">
                  <c:v>126.898979</c:v>
                </c:pt>
                <c:pt idx="263">
                  <c:v>126.899429</c:v>
                </c:pt>
                <c:pt idx="264">
                  <c:v>126.896179</c:v>
                </c:pt>
                <c:pt idx="265">
                  <c:v>126.901184</c:v>
                </c:pt>
                <c:pt idx="266">
                  <c:v>126.894424</c:v>
                </c:pt>
                <c:pt idx="267">
                  <c:v>126.90381600000001</c:v>
                </c:pt>
                <c:pt idx="268">
                  <c:v>126.957832</c:v>
                </c:pt>
                <c:pt idx="269">
                  <c:v>126.961945</c:v>
                </c:pt>
                <c:pt idx="270">
                  <c:v>126.97286200000001</c:v>
                </c:pt>
                <c:pt idx="271">
                  <c:v>126.972549</c:v>
                </c:pt>
                <c:pt idx="272">
                  <c:v>126.979668</c:v>
                </c:pt>
                <c:pt idx="273">
                  <c:v>127.07427199999999</c:v>
                </c:pt>
                <c:pt idx="274">
                  <c:v>127.070351</c:v>
                </c:pt>
                <c:pt idx="275">
                  <c:v>127.06719200000001</c:v>
                </c:pt>
                <c:pt idx="276">
                  <c:v>127.073593</c:v>
                </c:pt>
                <c:pt idx="277">
                  <c:v>127.075935</c:v>
                </c:pt>
                <c:pt idx="278">
                  <c:v>127.082245</c:v>
                </c:pt>
                <c:pt idx="279">
                  <c:v>127.057793</c:v>
                </c:pt>
                <c:pt idx="280">
                  <c:v>127.057114</c:v>
                </c:pt>
                <c:pt idx="281">
                  <c:v>127.05750999999999</c:v>
                </c:pt>
                <c:pt idx="282">
                  <c:v>127.052589</c:v>
                </c:pt>
                <c:pt idx="283">
                  <c:v>127.0438</c:v>
                </c:pt>
                <c:pt idx="284">
                  <c:v>127.04460899999999</c:v>
                </c:pt>
                <c:pt idx="285">
                  <c:v>127.045006</c:v>
                </c:pt>
                <c:pt idx="286">
                  <c:v>127.04980500000001</c:v>
                </c:pt>
                <c:pt idx="287">
                  <c:v>127.063309</c:v>
                </c:pt>
                <c:pt idx="288">
                  <c:v>127.08683000000001</c:v>
                </c:pt>
                <c:pt idx="289">
                  <c:v>127.069366</c:v>
                </c:pt>
                <c:pt idx="290">
                  <c:v>127.035355</c:v>
                </c:pt>
                <c:pt idx="291">
                  <c:v>127.029915</c:v>
                </c:pt>
                <c:pt idx="292">
                  <c:v>127.03031900000001</c:v>
                </c:pt>
                <c:pt idx="293">
                  <c:v>127.03492</c:v>
                </c:pt>
                <c:pt idx="294">
                  <c:v>127.016426</c:v>
                </c:pt>
                <c:pt idx="295">
                  <c:v>127.014061</c:v>
                </c:pt>
                <c:pt idx="296">
                  <c:v>127.02505499999999</c:v>
                </c:pt>
                <c:pt idx="297">
                  <c:v>127.040352</c:v>
                </c:pt>
                <c:pt idx="298">
                  <c:v>127.056725</c:v>
                </c:pt>
                <c:pt idx="299">
                  <c:v>127.06366</c:v>
                </c:pt>
                <c:pt idx="300">
                  <c:v>127.03040300000001</c:v>
                </c:pt>
                <c:pt idx="301">
                  <c:v>127.02108800000001</c:v>
                </c:pt>
                <c:pt idx="302">
                  <c:v>127.02572600000001</c:v>
                </c:pt>
                <c:pt idx="303">
                  <c:v>127.033592</c:v>
                </c:pt>
                <c:pt idx="304">
                  <c:v>127.029213</c:v>
                </c:pt>
                <c:pt idx="305">
                  <c:v>127.041397</c:v>
                </c:pt>
                <c:pt idx="306">
                  <c:v>127.05115499999999</c:v>
                </c:pt>
                <c:pt idx="307">
                  <c:v>127.074203</c:v>
                </c:pt>
                <c:pt idx="308">
                  <c:v>127.078644</c:v>
                </c:pt>
                <c:pt idx="309">
                  <c:v>127.094482</c:v>
                </c:pt>
                <c:pt idx="310">
                  <c:v>127.094673</c:v>
                </c:pt>
                <c:pt idx="311">
                  <c:v>127.10290500000001</c:v>
                </c:pt>
                <c:pt idx="312">
                  <c:v>127.08509100000001</c:v>
                </c:pt>
                <c:pt idx="313">
                  <c:v>127.07486</c:v>
                </c:pt>
                <c:pt idx="314">
                  <c:v>127.08970600000001</c:v>
                </c:pt>
                <c:pt idx="315">
                  <c:v>127.03565999999999</c:v>
                </c:pt>
                <c:pt idx="316">
                  <c:v>127.094498</c:v>
                </c:pt>
                <c:pt idx="317">
                  <c:v>127.092972</c:v>
                </c:pt>
                <c:pt idx="318">
                  <c:v>127.079803</c:v>
                </c:pt>
                <c:pt idx="319">
                  <c:v>127.09217099999999</c:v>
                </c:pt>
                <c:pt idx="320">
                  <c:v>127.02040100000001</c:v>
                </c:pt>
                <c:pt idx="321">
                  <c:v>127.025696</c:v>
                </c:pt>
                <c:pt idx="322">
                  <c:v>127.03652200000001</c:v>
                </c:pt>
                <c:pt idx="323">
                  <c:v>127.03679700000001</c:v>
                </c:pt>
                <c:pt idx="324">
                  <c:v>127.068932</c:v>
                </c:pt>
                <c:pt idx="325">
                  <c:v>127.04467</c:v>
                </c:pt>
                <c:pt idx="326">
                  <c:v>127.07341</c:v>
                </c:pt>
                <c:pt idx="327">
                  <c:v>127.062752</c:v>
                </c:pt>
                <c:pt idx="328">
                  <c:v>127.01557200000001</c:v>
                </c:pt>
                <c:pt idx="329">
                  <c:v>127.017662</c:v>
                </c:pt>
                <c:pt idx="330">
                  <c:v>127.05708300000001</c:v>
                </c:pt>
                <c:pt idx="331">
                  <c:v>127.02356</c:v>
                </c:pt>
                <c:pt idx="332">
                  <c:v>127.030243</c:v>
                </c:pt>
                <c:pt idx="333">
                  <c:v>127.07476</c:v>
                </c:pt>
                <c:pt idx="334">
                  <c:v>127.08669999999999</c:v>
                </c:pt>
                <c:pt idx="335">
                  <c:v>127.084732</c:v>
                </c:pt>
                <c:pt idx="336">
                  <c:v>127.088982</c:v>
                </c:pt>
                <c:pt idx="337">
                  <c:v>127.08693700000001</c:v>
                </c:pt>
                <c:pt idx="338">
                  <c:v>127.104263</c:v>
                </c:pt>
                <c:pt idx="339">
                  <c:v>127.106133</c:v>
                </c:pt>
                <c:pt idx="340">
                  <c:v>127.062088</c:v>
                </c:pt>
                <c:pt idx="341">
                  <c:v>127.041847</c:v>
                </c:pt>
                <c:pt idx="342">
                  <c:v>127.020149</c:v>
                </c:pt>
                <c:pt idx="343">
                  <c:v>127.054237</c:v>
                </c:pt>
                <c:pt idx="344">
                  <c:v>127.04908</c:v>
                </c:pt>
                <c:pt idx="345">
                  <c:v>127.04689</c:v>
                </c:pt>
                <c:pt idx="346">
                  <c:v>127.072632</c:v>
                </c:pt>
                <c:pt idx="347">
                  <c:v>127.05548899999999</c:v>
                </c:pt>
                <c:pt idx="348">
                  <c:v>127.045395</c:v>
                </c:pt>
                <c:pt idx="349">
                  <c:v>127.052643</c:v>
                </c:pt>
                <c:pt idx="350">
                  <c:v>127.067497</c:v>
                </c:pt>
                <c:pt idx="351">
                  <c:v>127.056656</c:v>
                </c:pt>
                <c:pt idx="352">
                  <c:v>127.073746</c:v>
                </c:pt>
                <c:pt idx="353">
                  <c:v>127.075371</c:v>
                </c:pt>
                <c:pt idx="354">
                  <c:v>127.07843</c:v>
                </c:pt>
                <c:pt idx="355">
                  <c:v>127.077873</c:v>
                </c:pt>
                <c:pt idx="356">
                  <c:v>127.05690800000001</c:v>
                </c:pt>
                <c:pt idx="357">
                  <c:v>127.06868</c:v>
                </c:pt>
                <c:pt idx="358">
                  <c:v>127.037361</c:v>
                </c:pt>
                <c:pt idx="359">
                  <c:v>127.071388</c:v>
                </c:pt>
                <c:pt idx="360">
                  <c:v>127.05596199999999</c:v>
                </c:pt>
                <c:pt idx="361">
                  <c:v>127.02649700000001</c:v>
                </c:pt>
                <c:pt idx="362">
                  <c:v>127.07029</c:v>
                </c:pt>
                <c:pt idx="363">
                  <c:v>127.067863</c:v>
                </c:pt>
                <c:pt idx="364">
                  <c:v>127.05534400000001</c:v>
                </c:pt>
                <c:pt idx="365">
                  <c:v>127.037361</c:v>
                </c:pt>
                <c:pt idx="366">
                  <c:v>127.052162</c:v>
                </c:pt>
                <c:pt idx="367">
                  <c:v>127.030815</c:v>
                </c:pt>
                <c:pt idx="368">
                  <c:v>127.02346799999999</c:v>
                </c:pt>
                <c:pt idx="369">
                  <c:v>127.031013</c:v>
                </c:pt>
                <c:pt idx="370">
                  <c:v>127.03511</c:v>
                </c:pt>
                <c:pt idx="371">
                  <c:v>127.054367</c:v>
                </c:pt>
                <c:pt idx="372">
                  <c:v>127.057693</c:v>
                </c:pt>
                <c:pt idx="373">
                  <c:v>127.053391</c:v>
                </c:pt>
                <c:pt idx="374">
                  <c:v>127.05783099999999</c:v>
                </c:pt>
                <c:pt idx="375">
                  <c:v>127.053856</c:v>
                </c:pt>
                <c:pt idx="376">
                  <c:v>127.045891</c:v>
                </c:pt>
                <c:pt idx="377">
                  <c:v>127.057175</c:v>
                </c:pt>
                <c:pt idx="378">
                  <c:v>127.07096900000001</c:v>
                </c:pt>
                <c:pt idx="379">
                  <c:v>127.071907</c:v>
                </c:pt>
                <c:pt idx="380">
                  <c:v>127.067543</c:v>
                </c:pt>
                <c:pt idx="381">
                  <c:v>127.040306</c:v>
                </c:pt>
                <c:pt idx="382">
                  <c:v>127.051277</c:v>
                </c:pt>
                <c:pt idx="383">
                  <c:v>127.04482299999999</c:v>
                </c:pt>
                <c:pt idx="384">
                  <c:v>127.05983000000001</c:v>
                </c:pt>
                <c:pt idx="385">
                  <c:v>127.052773</c:v>
                </c:pt>
                <c:pt idx="386">
                  <c:v>127.042587</c:v>
                </c:pt>
                <c:pt idx="387">
                  <c:v>127.04579200000001</c:v>
                </c:pt>
                <c:pt idx="388">
                  <c:v>127.060974</c:v>
                </c:pt>
                <c:pt idx="389">
                  <c:v>127.060951</c:v>
                </c:pt>
                <c:pt idx="390">
                  <c:v>127.044495</c:v>
                </c:pt>
                <c:pt idx="391">
                  <c:v>127.03853599999999</c:v>
                </c:pt>
                <c:pt idx="392">
                  <c:v>127.04858400000001</c:v>
                </c:pt>
                <c:pt idx="393">
                  <c:v>127.074417</c:v>
                </c:pt>
                <c:pt idx="394">
                  <c:v>127.067268</c:v>
                </c:pt>
                <c:pt idx="395">
                  <c:v>127.04827899999999</c:v>
                </c:pt>
                <c:pt idx="396">
                  <c:v>126.872772</c:v>
                </c:pt>
                <c:pt idx="397">
                  <c:v>126.86393</c:v>
                </c:pt>
                <c:pt idx="398">
                  <c:v>126.868729</c:v>
                </c:pt>
                <c:pt idx="399">
                  <c:v>126.87558</c:v>
                </c:pt>
                <c:pt idx="400">
                  <c:v>126.864906</c:v>
                </c:pt>
                <c:pt idx="401">
                  <c:v>126.851753</c:v>
                </c:pt>
                <c:pt idx="402">
                  <c:v>126.85489699999999</c:v>
                </c:pt>
                <c:pt idx="403">
                  <c:v>126.86996499999999</c:v>
                </c:pt>
                <c:pt idx="404">
                  <c:v>126.84156</c:v>
                </c:pt>
                <c:pt idx="405">
                  <c:v>126.84253699999999</c:v>
                </c:pt>
                <c:pt idx="406">
                  <c:v>126.848488</c:v>
                </c:pt>
                <c:pt idx="407">
                  <c:v>126.838318</c:v>
                </c:pt>
                <c:pt idx="408">
                  <c:v>126.829956</c:v>
                </c:pt>
                <c:pt idx="409">
                  <c:v>126.830803</c:v>
                </c:pt>
                <c:pt idx="410">
                  <c:v>126.864334</c:v>
                </c:pt>
                <c:pt idx="411">
                  <c:v>126.86425800000001</c:v>
                </c:pt>
                <c:pt idx="412">
                  <c:v>126.8349</c:v>
                </c:pt>
                <c:pt idx="413">
                  <c:v>126.857384</c:v>
                </c:pt>
                <c:pt idx="414">
                  <c:v>126.872749</c:v>
                </c:pt>
                <c:pt idx="415">
                  <c:v>126.857399</c:v>
                </c:pt>
                <c:pt idx="416">
                  <c:v>126.850548</c:v>
                </c:pt>
                <c:pt idx="417">
                  <c:v>126.866798</c:v>
                </c:pt>
                <c:pt idx="418">
                  <c:v>126.876541</c:v>
                </c:pt>
                <c:pt idx="419">
                  <c:v>126.8283</c:v>
                </c:pt>
                <c:pt idx="420">
                  <c:v>126.831001</c:v>
                </c:pt>
                <c:pt idx="421">
                  <c:v>126.856056</c:v>
                </c:pt>
                <c:pt idx="422">
                  <c:v>126.83669999999999</c:v>
                </c:pt>
                <c:pt idx="423">
                  <c:v>126.827797</c:v>
                </c:pt>
                <c:pt idx="424">
                  <c:v>126.831711</c:v>
                </c:pt>
                <c:pt idx="425">
                  <c:v>126.825401</c:v>
                </c:pt>
                <c:pt idx="426">
                  <c:v>126.86457799999999</c:v>
                </c:pt>
                <c:pt idx="427">
                  <c:v>126.842682</c:v>
                </c:pt>
                <c:pt idx="428">
                  <c:v>126.88254499999999</c:v>
                </c:pt>
                <c:pt idx="429">
                  <c:v>126.839699</c:v>
                </c:pt>
                <c:pt idx="430">
                  <c:v>126.877747</c:v>
                </c:pt>
                <c:pt idx="431">
                  <c:v>126.875648</c:v>
                </c:pt>
                <c:pt idx="432">
                  <c:v>126.87930299999999</c:v>
                </c:pt>
                <c:pt idx="433">
                  <c:v>126.954742</c:v>
                </c:pt>
                <c:pt idx="434">
                  <c:v>127.002213</c:v>
                </c:pt>
                <c:pt idx="435">
                  <c:v>127.004097</c:v>
                </c:pt>
                <c:pt idx="436">
                  <c:v>126.970001</c:v>
                </c:pt>
                <c:pt idx="437">
                  <c:v>126.96073199999999</c:v>
                </c:pt>
                <c:pt idx="438">
                  <c:v>126.97268699999999</c:v>
                </c:pt>
                <c:pt idx="439">
                  <c:v>126.989738</c:v>
                </c:pt>
                <c:pt idx="440">
                  <c:v>127.00743900000001</c:v>
                </c:pt>
                <c:pt idx="441">
                  <c:v>126.986649</c:v>
                </c:pt>
                <c:pt idx="442">
                  <c:v>126.985382</c:v>
                </c:pt>
                <c:pt idx="443">
                  <c:v>126.977661</c:v>
                </c:pt>
                <c:pt idx="444">
                  <c:v>126.972275</c:v>
                </c:pt>
                <c:pt idx="445">
                  <c:v>126.978798</c:v>
                </c:pt>
                <c:pt idx="446">
                  <c:v>126.96848300000001</c:v>
                </c:pt>
                <c:pt idx="447">
                  <c:v>126.971733</c:v>
                </c:pt>
                <c:pt idx="448">
                  <c:v>126.96938299999999</c:v>
                </c:pt>
                <c:pt idx="449">
                  <c:v>126.970505</c:v>
                </c:pt>
                <c:pt idx="450">
                  <c:v>126.971947</c:v>
                </c:pt>
                <c:pt idx="451">
                  <c:v>126.965523</c:v>
                </c:pt>
                <c:pt idx="452">
                  <c:v>126.96196</c:v>
                </c:pt>
                <c:pt idx="453">
                  <c:v>126.994263</c:v>
                </c:pt>
                <c:pt idx="454">
                  <c:v>126.968643</c:v>
                </c:pt>
                <c:pt idx="455">
                  <c:v>126.97966</c:v>
                </c:pt>
                <c:pt idx="456">
                  <c:v>126.97199999999999</c:v>
                </c:pt>
                <c:pt idx="457">
                  <c:v>126.961693</c:v>
                </c:pt>
                <c:pt idx="458">
                  <c:v>126.94857</c:v>
                </c:pt>
                <c:pt idx="459">
                  <c:v>126.973465</c:v>
                </c:pt>
                <c:pt idx="460">
                  <c:v>126.96138000000001</c:v>
                </c:pt>
                <c:pt idx="461">
                  <c:v>126.9515</c:v>
                </c:pt>
                <c:pt idx="462">
                  <c:v>126.927696</c:v>
                </c:pt>
                <c:pt idx="463">
                  <c:v>126.926956</c:v>
                </c:pt>
                <c:pt idx="464">
                  <c:v>126.918221</c:v>
                </c:pt>
                <c:pt idx="465">
                  <c:v>126.927391</c:v>
                </c:pt>
                <c:pt idx="466">
                  <c:v>126.930702</c:v>
                </c:pt>
                <c:pt idx="467">
                  <c:v>126.918999</c:v>
                </c:pt>
                <c:pt idx="468">
                  <c:v>126.919579</c:v>
                </c:pt>
                <c:pt idx="469">
                  <c:v>126.91686199999999</c:v>
                </c:pt>
                <c:pt idx="470">
                  <c:v>126.917351</c:v>
                </c:pt>
                <c:pt idx="471">
                  <c:v>126.922882</c:v>
                </c:pt>
                <c:pt idx="472">
                  <c:v>126.922935</c:v>
                </c:pt>
                <c:pt idx="473">
                  <c:v>126.916946</c:v>
                </c:pt>
                <c:pt idx="474">
                  <c:v>126.92012800000001</c:v>
                </c:pt>
                <c:pt idx="475">
                  <c:v>126.913651</c:v>
                </c:pt>
                <c:pt idx="476">
                  <c:v>126.909897</c:v>
                </c:pt>
                <c:pt idx="477">
                  <c:v>126.92132599999999</c:v>
                </c:pt>
                <c:pt idx="478">
                  <c:v>126.935349</c:v>
                </c:pt>
                <c:pt idx="479">
                  <c:v>126.932503</c:v>
                </c:pt>
                <c:pt idx="480">
                  <c:v>126.91902899999999</c:v>
                </c:pt>
                <c:pt idx="481">
                  <c:v>126.921967</c:v>
                </c:pt>
                <c:pt idx="482">
                  <c:v>126.925636</c:v>
                </c:pt>
                <c:pt idx="483">
                  <c:v>126.929581</c:v>
                </c:pt>
                <c:pt idx="484">
                  <c:v>126.930977</c:v>
                </c:pt>
                <c:pt idx="485">
                  <c:v>126.929665</c:v>
                </c:pt>
                <c:pt idx="486">
                  <c:v>126.922523</c:v>
                </c:pt>
                <c:pt idx="487">
                  <c:v>126.938042</c:v>
                </c:pt>
                <c:pt idx="488">
                  <c:v>126.920303</c:v>
                </c:pt>
                <c:pt idx="489">
                  <c:v>126.91533699999999</c:v>
                </c:pt>
                <c:pt idx="490">
                  <c:v>126.916397</c:v>
                </c:pt>
                <c:pt idx="491">
                  <c:v>126.914879</c:v>
                </c:pt>
                <c:pt idx="492">
                  <c:v>126.909599</c:v>
                </c:pt>
                <c:pt idx="493">
                  <c:v>126.922112</c:v>
                </c:pt>
                <c:pt idx="494">
                  <c:v>126.92379800000001</c:v>
                </c:pt>
                <c:pt idx="495">
                  <c:v>126.92742200000001</c:v>
                </c:pt>
                <c:pt idx="496">
                  <c:v>126.933701</c:v>
                </c:pt>
                <c:pt idx="497">
                  <c:v>126.929283</c:v>
                </c:pt>
                <c:pt idx="498">
                  <c:v>126.92865</c:v>
                </c:pt>
                <c:pt idx="499">
                  <c:v>126.932343</c:v>
                </c:pt>
                <c:pt idx="500">
                  <c:v>126.919991</c:v>
                </c:pt>
                <c:pt idx="501">
                  <c:v>126.902351</c:v>
                </c:pt>
                <c:pt idx="502">
                  <c:v>126.920807</c:v>
                </c:pt>
                <c:pt idx="503">
                  <c:v>126.917351</c:v>
                </c:pt>
                <c:pt idx="504">
                  <c:v>126.925247</c:v>
                </c:pt>
                <c:pt idx="505">
                  <c:v>126.92881800000001</c:v>
                </c:pt>
                <c:pt idx="506">
                  <c:v>126.92147799999999</c:v>
                </c:pt>
                <c:pt idx="507">
                  <c:v>126.918159</c:v>
                </c:pt>
                <c:pt idx="508">
                  <c:v>127.124718</c:v>
                </c:pt>
                <c:pt idx="509">
                  <c:v>127.125916</c:v>
                </c:pt>
                <c:pt idx="510">
                  <c:v>127.12545799999999</c:v>
                </c:pt>
                <c:pt idx="511">
                  <c:v>127.12886</c:v>
                </c:pt>
                <c:pt idx="512">
                  <c:v>127.142799</c:v>
                </c:pt>
                <c:pt idx="513">
                  <c:v>127.130646</c:v>
                </c:pt>
                <c:pt idx="514">
                  <c:v>127.127151</c:v>
                </c:pt>
                <c:pt idx="515">
                  <c:v>127.12421399999999</c:v>
                </c:pt>
                <c:pt idx="516">
                  <c:v>127.138344</c:v>
                </c:pt>
                <c:pt idx="517">
                  <c:v>127.135239</c:v>
                </c:pt>
                <c:pt idx="518">
                  <c:v>127.122726</c:v>
                </c:pt>
                <c:pt idx="519">
                  <c:v>127.120926</c:v>
                </c:pt>
                <c:pt idx="520">
                  <c:v>127.142624</c:v>
                </c:pt>
                <c:pt idx="521">
                  <c:v>127.146912</c:v>
                </c:pt>
                <c:pt idx="522">
                  <c:v>127.17115800000001</c:v>
                </c:pt>
                <c:pt idx="523">
                  <c:v>127.145172</c:v>
                </c:pt>
                <c:pt idx="524">
                  <c:v>127.135406</c:v>
                </c:pt>
                <c:pt idx="525">
                  <c:v>127.130028</c:v>
                </c:pt>
                <c:pt idx="526">
                  <c:v>127.126801</c:v>
                </c:pt>
                <c:pt idx="527">
                  <c:v>127.17395</c:v>
                </c:pt>
                <c:pt idx="528">
                  <c:v>127.138031</c:v>
                </c:pt>
                <c:pt idx="529">
                  <c:v>127.17469</c:v>
                </c:pt>
                <c:pt idx="530">
                  <c:v>127.123108</c:v>
                </c:pt>
                <c:pt idx="531">
                  <c:v>127.172546</c:v>
                </c:pt>
                <c:pt idx="532">
                  <c:v>127.155884</c:v>
                </c:pt>
                <c:pt idx="533">
                  <c:v>127.14769699999999</c:v>
                </c:pt>
                <c:pt idx="534">
                  <c:v>127.12278000000001</c:v>
                </c:pt>
                <c:pt idx="535">
                  <c:v>127.12539700000001</c:v>
                </c:pt>
                <c:pt idx="536">
                  <c:v>127.12206999999999</c:v>
                </c:pt>
                <c:pt idx="537">
                  <c:v>127.129898</c:v>
                </c:pt>
                <c:pt idx="538">
                  <c:v>127.136208</c:v>
                </c:pt>
                <c:pt idx="539">
                  <c:v>127.144707</c:v>
                </c:pt>
                <c:pt idx="540">
                  <c:v>127.150749</c:v>
                </c:pt>
                <c:pt idx="541">
                  <c:v>127.15527299999999</c:v>
                </c:pt>
                <c:pt idx="542">
                  <c:v>127.15329699999999</c:v>
                </c:pt>
                <c:pt idx="543">
                  <c:v>127.177612</c:v>
                </c:pt>
                <c:pt idx="544">
                  <c:v>127.174797</c:v>
                </c:pt>
                <c:pt idx="545">
                  <c:v>127.167801</c:v>
                </c:pt>
                <c:pt idx="546">
                  <c:v>127.16346</c:v>
                </c:pt>
                <c:pt idx="547">
                  <c:v>127.15329699999999</c:v>
                </c:pt>
                <c:pt idx="548">
                  <c:v>127.177002</c:v>
                </c:pt>
                <c:pt idx="549">
                  <c:v>127.142601</c:v>
                </c:pt>
                <c:pt idx="550">
                  <c:v>126.798599</c:v>
                </c:pt>
                <c:pt idx="551">
                  <c:v>126.811806</c:v>
                </c:pt>
                <c:pt idx="552">
                  <c:v>126.812195</c:v>
                </c:pt>
                <c:pt idx="553">
                  <c:v>126.81203499999999</c:v>
                </c:pt>
                <c:pt idx="554">
                  <c:v>126.816452</c:v>
                </c:pt>
                <c:pt idx="555">
                  <c:v>126.81014999999999</c:v>
                </c:pt>
                <c:pt idx="556">
                  <c:v>126.810486</c:v>
                </c:pt>
                <c:pt idx="557">
                  <c:v>126.816238</c:v>
                </c:pt>
                <c:pt idx="558">
                  <c:v>126.8218</c:v>
                </c:pt>
                <c:pt idx="559">
                  <c:v>126.824776</c:v>
                </c:pt>
                <c:pt idx="560">
                  <c:v>126.82289900000001</c:v>
                </c:pt>
                <c:pt idx="561">
                  <c:v>126.826279</c:v>
                </c:pt>
                <c:pt idx="562">
                  <c:v>126.86409</c:v>
                </c:pt>
                <c:pt idx="563">
                  <c:v>126.844261</c:v>
                </c:pt>
                <c:pt idx="564">
                  <c:v>126.861458</c:v>
                </c:pt>
                <c:pt idx="565">
                  <c:v>126.86756099999999</c:v>
                </c:pt>
                <c:pt idx="566">
                  <c:v>126.853996</c:v>
                </c:pt>
                <c:pt idx="567">
                  <c:v>126.86438</c:v>
                </c:pt>
                <c:pt idx="568">
                  <c:v>126.86386899999999</c:v>
                </c:pt>
                <c:pt idx="569">
                  <c:v>126.849503</c:v>
                </c:pt>
                <c:pt idx="570">
                  <c:v>126.83828699999999</c:v>
                </c:pt>
                <c:pt idx="571">
                  <c:v>126.83657100000001</c:v>
                </c:pt>
                <c:pt idx="572">
                  <c:v>126.836563</c:v>
                </c:pt>
                <c:pt idx="573">
                  <c:v>126.83854700000001</c:v>
                </c:pt>
                <c:pt idx="574">
                  <c:v>126.840225</c:v>
                </c:pt>
                <c:pt idx="575">
                  <c:v>126.84021799999999</c:v>
                </c:pt>
                <c:pt idx="576">
                  <c:v>126.84262099999999</c:v>
                </c:pt>
                <c:pt idx="577">
                  <c:v>126.84545900000001</c:v>
                </c:pt>
                <c:pt idx="578">
                  <c:v>126.863708</c:v>
                </c:pt>
                <c:pt idx="579">
                  <c:v>126.862549</c:v>
                </c:pt>
                <c:pt idx="580">
                  <c:v>126.86199999999999</c:v>
                </c:pt>
                <c:pt idx="581">
                  <c:v>126.863365</c:v>
                </c:pt>
                <c:pt idx="582">
                  <c:v>126.86339599999999</c:v>
                </c:pt>
                <c:pt idx="583">
                  <c:v>126.863609</c:v>
                </c:pt>
                <c:pt idx="584">
                  <c:v>126.84848</c:v>
                </c:pt>
                <c:pt idx="585">
                  <c:v>126.848083</c:v>
                </c:pt>
                <c:pt idx="586">
                  <c:v>126.838257</c:v>
                </c:pt>
                <c:pt idx="587">
                  <c:v>126.84478</c:v>
                </c:pt>
                <c:pt idx="588">
                  <c:v>126.818275</c:v>
                </c:pt>
                <c:pt idx="589">
                  <c:v>126.810478</c:v>
                </c:pt>
                <c:pt idx="590">
                  <c:v>126.838097</c:v>
                </c:pt>
                <c:pt idx="591">
                  <c:v>126.84841900000001</c:v>
                </c:pt>
                <c:pt idx="592">
                  <c:v>0</c:v>
                </c:pt>
                <c:pt idx="593">
                  <c:v>126.84659600000001</c:v>
                </c:pt>
                <c:pt idx="594">
                  <c:v>126.840897</c:v>
                </c:pt>
                <c:pt idx="595">
                  <c:v>126.819664</c:v>
                </c:pt>
                <c:pt idx="596">
                  <c:v>126.82047300000001</c:v>
                </c:pt>
                <c:pt idx="597">
                  <c:v>126.82008399999999</c:v>
                </c:pt>
                <c:pt idx="598">
                  <c:v>126.842461</c:v>
                </c:pt>
                <c:pt idx="599">
                  <c:v>127.11854599999999</c:v>
                </c:pt>
                <c:pt idx="600">
                  <c:v>127.120621</c:v>
                </c:pt>
                <c:pt idx="601">
                  <c:v>127.14473</c:v>
                </c:pt>
                <c:pt idx="602">
                  <c:v>127.07137299999999</c:v>
                </c:pt>
                <c:pt idx="603">
                  <c:v>127.078239</c:v>
                </c:pt>
                <c:pt idx="604">
                  <c:v>127.15250399999999</c:v>
                </c:pt>
                <c:pt idx="605">
                  <c:v>127.119789</c:v>
                </c:pt>
                <c:pt idx="606">
                  <c:v>127.104202</c:v>
                </c:pt>
                <c:pt idx="607">
                  <c:v>127.10096</c:v>
                </c:pt>
                <c:pt idx="608">
                  <c:v>127.10778000000001</c:v>
                </c:pt>
                <c:pt idx="609">
                  <c:v>127.112869</c:v>
                </c:pt>
                <c:pt idx="610">
                  <c:v>127.13273599999999</c:v>
                </c:pt>
                <c:pt idx="611">
                  <c:v>127.127647</c:v>
                </c:pt>
                <c:pt idx="612">
                  <c:v>127.13153800000001</c:v>
                </c:pt>
                <c:pt idx="613">
                  <c:v>127.129578</c:v>
                </c:pt>
                <c:pt idx="614">
                  <c:v>127.125839</c:v>
                </c:pt>
                <c:pt idx="615">
                  <c:v>127.08403800000001</c:v>
                </c:pt>
                <c:pt idx="616">
                  <c:v>127.087532</c:v>
                </c:pt>
                <c:pt idx="617">
                  <c:v>127.085052</c:v>
                </c:pt>
                <c:pt idx="618">
                  <c:v>127.078934</c:v>
                </c:pt>
                <c:pt idx="619">
                  <c:v>127.11236599999999</c:v>
                </c:pt>
                <c:pt idx="620">
                  <c:v>127.143822</c:v>
                </c:pt>
                <c:pt idx="621">
                  <c:v>127.146202</c:v>
                </c:pt>
                <c:pt idx="622">
                  <c:v>127.14312700000001</c:v>
                </c:pt>
                <c:pt idx="623">
                  <c:v>127.13059199999999</c:v>
                </c:pt>
                <c:pt idx="624">
                  <c:v>127.09903</c:v>
                </c:pt>
                <c:pt idx="625">
                  <c:v>127.096191</c:v>
                </c:pt>
                <c:pt idx="626">
                  <c:v>127.093369</c:v>
                </c:pt>
                <c:pt idx="627">
                  <c:v>127.088142</c:v>
                </c:pt>
                <c:pt idx="628">
                  <c:v>127.118011</c:v>
                </c:pt>
                <c:pt idx="629">
                  <c:v>127.118568</c:v>
                </c:pt>
                <c:pt idx="630">
                  <c:v>127.11979700000001</c:v>
                </c:pt>
                <c:pt idx="631">
                  <c:v>127.119743</c:v>
                </c:pt>
                <c:pt idx="632">
                  <c:v>127.12016300000001</c:v>
                </c:pt>
                <c:pt idx="633">
                  <c:v>127.122124</c:v>
                </c:pt>
                <c:pt idx="634">
                  <c:v>127.125328</c:v>
                </c:pt>
                <c:pt idx="635">
                  <c:v>127.126328</c:v>
                </c:pt>
                <c:pt idx="636">
                  <c:v>127.12351200000001</c:v>
                </c:pt>
                <c:pt idx="637">
                  <c:v>127.121674</c:v>
                </c:pt>
                <c:pt idx="638">
                  <c:v>127.077347</c:v>
                </c:pt>
                <c:pt idx="639">
                  <c:v>127.110748</c:v>
                </c:pt>
                <c:pt idx="640">
                  <c:v>127.10775</c:v>
                </c:pt>
                <c:pt idx="641">
                  <c:v>127.128181</c:v>
                </c:pt>
                <c:pt idx="642">
                  <c:v>127.125809</c:v>
                </c:pt>
                <c:pt idx="643">
                  <c:v>127.117752</c:v>
                </c:pt>
                <c:pt idx="644">
                  <c:v>127.128998</c:v>
                </c:pt>
                <c:pt idx="645">
                  <c:v>127.12659499999999</c:v>
                </c:pt>
                <c:pt idx="646">
                  <c:v>127.121399</c:v>
                </c:pt>
                <c:pt idx="647">
                  <c:v>127.109718</c:v>
                </c:pt>
                <c:pt idx="648">
                  <c:v>127.137016</c:v>
                </c:pt>
                <c:pt idx="649">
                  <c:v>127.122803</c:v>
                </c:pt>
                <c:pt idx="650">
                  <c:v>127.124802</c:v>
                </c:pt>
                <c:pt idx="651">
                  <c:v>127.12307</c:v>
                </c:pt>
                <c:pt idx="652">
                  <c:v>127.091217</c:v>
                </c:pt>
                <c:pt idx="653">
                  <c:v>127.135391</c:v>
                </c:pt>
                <c:pt idx="654">
                  <c:v>127.121048</c:v>
                </c:pt>
                <c:pt idx="655">
                  <c:v>127.139366</c:v>
                </c:pt>
                <c:pt idx="656">
                  <c:v>127.13709299999999</c:v>
                </c:pt>
                <c:pt idx="657">
                  <c:v>127.154678</c:v>
                </c:pt>
                <c:pt idx="658">
                  <c:v>127.00631</c:v>
                </c:pt>
                <c:pt idx="659">
                  <c:v>127.012497</c:v>
                </c:pt>
                <c:pt idx="660">
                  <c:v>126.99231</c:v>
                </c:pt>
                <c:pt idx="661">
                  <c:v>127.016434</c:v>
                </c:pt>
                <c:pt idx="662">
                  <c:v>127.00670599999999</c:v>
                </c:pt>
                <c:pt idx="663">
                  <c:v>127.028976</c:v>
                </c:pt>
                <c:pt idx="664">
                  <c:v>127.01464799999999</c:v>
                </c:pt>
                <c:pt idx="665">
                  <c:v>127.01168800000001</c:v>
                </c:pt>
                <c:pt idx="666">
                  <c:v>127.002838</c:v>
                </c:pt>
                <c:pt idx="667">
                  <c:v>127.006531</c:v>
                </c:pt>
                <c:pt idx="668">
                  <c:v>127.024788</c:v>
                </c:pt>
                <c:pt idx="669">
                  <c:v>127.033272</c:v>
                </c:pt>
                <c:pt idx="670">
                  <c:v>127.035027</c:v>
                </c:pt>
                <c:pt idx="671">
                  <c:v>127.03666699999999</c:v>
                </c:pt>
                <c:pt idx="672">
                  <c:v>127.039276</c:v>
                </c:pt>
                <c:pt idx="673">
                  <c:v>127.040207</c:v>
                </c:pt>
                <c:pt idx="674">
                  <c:v>127.047737</c:v>
                </c:pt>
                <c:pt idx="675">
                  <c:v>127.047318</c:v>
                </c:pt>
                <c:pt idx="676">
                  <c:v>127.05068199999999</c:v>
                </c:pt>
                <c:pt idx="677">
                  <c:v>127.041634</c:v>
                </c:pt>
                <c:pt idx="678">
                  <c:v>127.066093</c:v>
                </c:pt>
                <c:pt idx="679">
                  <c:v>127.059799</c:v>
                </c:pt>
                <c:pt idx="680">
                  <c:v>127.06131000000001</c:v>
                </c:pt>
                <c:pt idx="681">
                  <c:v>127.014008</c:v>
                </c:pt>
                <c:pt idx="682">
                  <c:v>127.01713599999999</c:v>
                </c:pt>
                <c:pt idx="683">
                  <c:v>127.020752</c:v>
                </c:pt>
                <c:pt idx="684">
                  <c:v>127.033508</c:v>
                </c:pt>
                <c:pt idx="685">
                  <c:v>127.053802</c:v>
                </c:pt>
                <c:pt idx="686">
                  <c:v>126.99793200000001</c:v>
                </c:pt>
                <c:pt idx="687">
                  <c:v>127.007378</c:v>
                </c:pt>
                <c:pt idx="688">
                  <c:v>127.01370199999999</c:v>
                </c:pt>
                <c:pt idx="689">
                  <c:v>127.020248</c:v>
                </c:pt>
                <c:pt idx="690">
                  <c:v>127.0215</c:v>
                </c:pt>
                <c:pt idx="691">
                  <c:v>127.022758</c:v>
                </c:pt>
                <c:pt idx="692">
                  <c:v>127.050201</c:v>
                </c:pt>
                <c:pt idx="693">
                  <c:v>127.024193</c:v>
                </c:pt>
                <c:pt idx="694">
                  <c:v>127.01709700000001</c:v>
                </c:pt>
                <c:pt idx="695">
                  <c:v>127.023552</c:v>
                </c:pt>
                <c:pt idx="696">
                  <c:v>127.008133</c:v>
                </c:pt>
                <c:pt idx="697">
                  <c:v>127.010582</c:v>
                </c:pt>
                <c:pt idx="698">
                  <c:v>127.045097</c:v>
                </c:pt>
                <c:pt idx="699">
                  <c:v>127.076363</c:v>
                </c:pt>
                <c:pt idx="700">
                  <c:v>127.102333</c:v>
                </c:pt>
                <c:pt idx="701">
                  <c:v>127.076576</c:v>
                </c:pt>
                <c:pt idx="702">
                  <c:v>127.080032</c:v>
                </c:pt>
                <c:pt idx="703">
                  <c:v>127.092949</c:v>
                </c:pt>
                <c:pt idx="704">
                  <c:v>127.10826900000001</c:v>
                </c:pt>
                <c:pt idx="705">
                  <c:v>127.077888</c:v>
                </c:pt>
                <c:pt idx="706">
                  <c:v>127.077477</c:v>
                </c:pt>
                <c:pt idx="707">
                  <c:v>127.090187</c:v>
                </c:pt>
                <c:pt idx="708">
                  <c:v>127.08673899999999</c:v>
                </c:pt>
                <c:pt idx="709">
                  <c:v>127.087067</c:v>
                </c:pt>
                <c:pt idx="710">
                  <c:v>127.090309</c:v>
                </c:pt>
                <c:pt idx="711">
                  <c:v>127.088432</c:v>
                </c:pt>
                <c:pt idx="712">
                  <c:v>127.085999</c:v>
                </c:pt>
                <c:pt idx="713">
                  <c:v>127.110542</c:v>
                </c:pt>
                <c:pt idx="714">
                  <c:v>127.09676399999999</c:v>
                </c:pt>
                <c:pt idx="715">
                  <c:v>127.10337800000001</c:v>
                </c:pt>
                <c:pt idx="716">
                  <c:v>127.106461</c:v>
                </c:pt>
                <c:pt idx="717">
                  <c:v>127.107742</c:v>
                </c:pt>
                <c:pt idx="718">
                  <c:v>127.09596999999999</c:v>
                </c:pt>
                <c:pt idx="719">
                  <c:v>127.086823</c:v>
                </c:pt>
                <c:pt idx="720">
                  <c:v>127.08691399999999</c:v>
                </c:pt>
                <c:pt idx="721">
                  <c:v>127.08596799999999</c:v>
                </c:pt>
                <c:pt idx="722">
                  <c:v>127.08000199999999</c:v>
                </c:pt>
                <c:pt idx="723">
                  <c:v>127.092598</c:v>
                </c:pt>
                <c:pt idx="724">
                  <c:v>127.095451</c:v>
                </c:pt>
                <c:pt idx="725">
                  <c:v>127.079582</c:v>
                </c:pt>
                <c:pt idx="726">
                  <c:v>127.082367</c:v>
                </c:pt>
                <c:pt idx="727">
                  <c:v>127.100792</c:v>
                </c:pt>
                <c:pt idx="728">
                  <c:v>127.100632</c:v>
                </c:pt>
                <c:pt idx="729">
                  <c:v>127.079926</c:v>
                </c:pt>
                <c:pt idx="730">
                  <c:v>127.09348300000001</c:v>
                </c:pt>
                <c:pt idx="731">
                  <c:v>127.08007000000001</c:v>
                </c:pt>
                <c:pt idx="732">
                  <c:v>127.110733</c:v>
                </c:pt>
                <c:pt idx="733">
                  <c:v>127.079819</c:v>
                </c:pt>
                <c:pt idx="734">
                  <c:v>127.098778</c:v>
                </c:pt>
                <c:pt idx="735">
                  <c:v>127.079399</c:v>
                </c:pt>
                <c:pt idx="736">
                  <c:v>127.08033</c:v>
                </c:pt>
                <c:pt idx="737">
                  <c:v>127.08728000000001</c:v>
                </c:pt>
                <c:pt idx="738">
                  <c:v>127.089798</c:v>
                </c:pt>
                <c:pt idx="739">
                  <c:v>127.085838</c:v>
                </c:pt>
                <c:pt idx="740">
                  <c:v>127.085014</c:v>
                </c:pt>
                <c:pt idx="741">
                  <c:v>127.07267</c:v>
                </c:pt>
                <c:pt idx="742">
                  <c:v>127.085899</c:v>
                </c:pt>
                <c:pt idx="743">
                  <c:v>127.10032699999999</c:v>
                </c:pt>
                <c:pt idx="744">
                  <c:v>127.026482</c:v>
                </c:pt>
                <c:pt idx="745">
                  <c:v>127.02675600000001</c:v>
                </c:pt>
                <c:pt idx="746">
                  <c:v>127.01862300000001</c:v>
                </c:pt>
                <c:pt idx="747">
                  <c:v>127.01335899999999</c:v>
                </c:pt>
                <c:pt idx="748">
                  <c:v>127.035751</c:v>
                </c:pt>
                <c:pt idx="749">
                  <c:v>127.035515</c:v>
                </c:pt>
                <c:pt idx="750">
                  <c:v>127.036034</c:v>
                </c:pt>
                <c:pt idx="751">
                  <c:v>127.026566</c:v>
                </c:pt>
                <c:pt idx="752">
                  <c:v>127.02512400000001</c:v>
                </c:pt>
                <c:pt idx="753">
                  <c:v>127.028358</c:v>
                </c:pt>
                <c:pt idx="754">
                  <c:v>127.02404799999999</c:v>
                </c:pt>
                <c:pt idx="755">
                  <c:v>127.015907</c:v>
                </c:pt>
                <c:pt idx="756">
                  <c:v>127.016167</c:v>
                </c:pt>
                <c:pt idx="757">
                  <c:v>127.01561700000001</c:v>
                </c:pt>
                <c:pt idx="758">
                  <c:v>127.022789</c:v>
                </c:pt>
                <c:pt idx="759">
                  <c:v>127.012756</c:v>
                </c:pt>
                <c:pt idx="760">
                  <c:v>127.026695</c:v>
                </c:pt>
                <c:pt idx="761">
                  <c:v>127.02462800000001</c:v>
                </c:pt>
                <c:pt idx="762">
                  <c:v>127.026054</c:v>
                </c:pt>
                <c:pt idx="763">
                  <c:v>127.02069899999999</c:v>
                </c:pt>
                <c:pt idx="764">
                  <c:v>127.02491000000001</c:v>
                </c:pt>
                <c:pt idx="765">
                  <c:v>127.022346</c:v>
                </c:pt>
                <c:pt idx="766">
                  <c:v>127.03025100000001</c:v>
                </c:pt>
                <c:pt idx="767">
                  <c:v>127.04744700000001</c:v>
                </c:pt>
                <c:pt idx="768">
                  <c:v>127.040916</c:v>
                </c:pt>
                <c:pt idx="769">
                  <c:v>127.044533</c:v>
                </c:pt>
                <c:pt idx="770">
                  <c:v>127.023376</c:v>
                </c:pt>
                <c:pt idx="771">
                  <c:v>127.032173</c:v>
                </c:pt>
                <c:pt idx="772">
                  <c:v>127.013138</c:v>
                </c:pt>
                <c:pt idx="773">
                  <c:v>127.013451</c:v>
                </c:pt>
                <c:pt idx="774">
                  <c:v>127.01805899999999</c:v>
                </c:pt>
                <c:pt idx="775">
                  <c:v>127.06446800000001</c:v>
                </c:pt>
                <c:pt idx="776">
                  <c:v>127.061897</c:v>
                </c:pt>
                <c:pt idx="777">
                  <c:v>127.05014</c:v>
                </c:pt>
                <c:pt idx="778">
                  <c:v>127.061615</c:v>
                </c:pt>
                <c:pt idx="779">
                  <c:v>127.074928</c:v>
                </c:pt>
                <c:pt idx="780">
                  <c:v>127.072754</c:v>
                </c:pt>
                <c:pt idx="781">
                  <c:v>127.083641</c:v>
                </c:pt>
                <c:pt idx="782">
                  <c:v>127.076553</c:v>
                </c:pt>
                <c:pt idx="783">
                  <c:v>127.06832900000001</c:v>
                </c:pt>
                <c:pt idx="784">
                  <c:v>127.063271</c:v>
                </c:pt>
                <c:pt idx="785">
                  <c:v>127.076408</c:v>
                </c:pt>
                <c:pt idx="786">
                  <c:v>127.070221</c:v>
                </c:pt>
                <c:pt idx="787">
                  <c:v>127.066292</c:v>
                </c:pt>
                <c:pt idx="788">
                  <c:v>127.072968</c:v>
                </c:pt>
                <c:pt idx="789">
                  <c:v>127.055099</c:v>
                </c:pt>
                <c:pt idx="790">
                  <c:v>127.055252</c:v>
                </c:pt>
                <c:pt idx="791">
                  <c:v>127.055504</c:v>
                </c:pt>
                <c:pt idx="792">
                  <c:v>127.077591</c:v>
                </c:pt>
                <c:pt idx="793">
                  <c:v>127.08316000000001</c:v>
                </c:pt>
                <c:pt idx="794">
                  <c:v>127.061768</c:v>
                </c:pt>
                <c:pt idx="795">
                  <c:v>127.0634</c:v>
                </c:pt>
                <c:pt idx="796">
                  <c:v>127.055069</c:v>
                </c:pt>
                <c:pt idx="797">
                  <c:v>127.068489</c:v>
                </c:pt>
                <c:pt idx="798">
                  <c:v>127.06951100000001</c:v>
                </c:pt>
                <c:pt idx="799">
                  <c:v>127.088493</c:v>
                </c:pt>
                <c:pt idx="800">
                  <c:v>127.075211</c:v>
                </c:pt>
                <c:pt idx="801">
                  <c:v>127.10790299999999</c:v>
                </c:pt>
                <c:pt idx="802">
                  <c:v>127.065102</c:v>
                </c:pt>
                <c:pt idx="803">
                  <c:v>127.055992</c:v>
                </c:pt>
                <c:pt idx="804">
                  <c:v>127.05558000000001</c:v>
                </c:pt>
                <c:pt idx="805">
                  <c:v>127.075447</c:v>
                </c:pt>
                <c:pt idx="806">
                  <c:v>127.07016</c:v>
                </c:pt>
                <c:pt idx="807">
                  <c:v>127.067436</c:v>
                </c:pt>
                <c:pt idx="808">
                  <c:v>127.057327</c:v>
                </c:pt>
                <c:pt idx="809">
                  <c:v>127.071602</c:v>
                </c:pt>
                <c:pt idx="810">
                  <c:v>127.076622</c:v>
                </c:pt>
                <c:pt idx="811">
                  <c:v>127.06560500000001</c:v>
                </c:pt>
                <c:pt idx="812">
                  <c:v>127.05785400000001</c:v>
                </c:pt>
                <c:pt idx="813">
                  <c:v>127.070442</c:v>
                </c:pt>
                <c:pt idx="814">
                  <c:v>127.071777</c:v>
                </c:pt>
                <c:pt idx="815">
                  <c:v>127.074387</c:v>
                </c:pt>
                <c:pt idx="816">
                  <c:v>127.064987</c:v>
                </c:pt>
                <c:pt idx="817">
                  <c:v>127.05482499999999</c:v>
                </c:pt>
                <c:pt idx="818">
                  <c:v>127.058083</c:v>
                </c:pt>
                <c:pt idx="819">
                  <c:v>127.09050000000001</c:v>
                </c:pt>
                <c:pt idx="820">
                  <c:v>127.08226000000001</c:v>
                </c:pt>
                <c:pt idx="821">
                  <c:v>127.077606</c:v>
                </c:pt>
                <c:pt idx="822">
                  <c:v>127.05056</c:v>
                </c:pt>
                <c:pt idx="823">
                  <c:v>127.045197</c:v>
                </c:pt>
                <c:pt idx="824">
                  <c:v>127.046516</c:v>
                </c:pt>
                <c:pt idx="825">
                  <c:v>127.042671</c:v>
                </c:pt>
                <c:pt idx="826">
                  <c:v>127.03851299999999</c:v>
                </c:pt>
                <c:pt idx="827">
                  <c:v>127.03984800000001</c:v>
                </c:pt>
                <c:pt idx="828">
                  <c:v>127.035347</c:v>
                </c:pt>
                <c:pt idx="829">
                  <c:v>127.050201</c:v>
                </c:pt>
                <c:pt idx="830">
                  <c:v>127.025879</c:v>
                </c:pt>
                <c:pt idx="831">
                  <c:v>127.04460899999999</c:v>
                </c:pt>
                <c:pt idx="832">
                  <c:v>127.012787</c:v>
                </c:pt>
                <c:pt idx="833">
                  <c:v>127.05072800000001</c:v>
                </c:pt>
                <c:pt idx="834">
                  <c:v>127.050102</c:v>
                </c:pt>
                <c:pt idx="835">
                  <c:v>127.04399100000001</c:v>
                </c:pt>
                <c:pt idx="836">
                  <c:v>127.04798099999999</c:v>
                </c:pt>
                <c:pt idx="837">
                  <c:v>127.046997</c:v>
                </c:pt>
                <c:pt idx="838">
                  <c:v>127.050049</c:v>
                </c:pt>
                <c:pt idx="839">
                  <c:v>127.02771799999999</c:v>
                </c:pt>
                <c:pt idx="840">
                  <c:v>127.040764</c:v>
                </c:pt>
                <c:pt idx="841">
                  <c:v>126.88220200000001</c:v>
                </c:pt>
                <c:pt idx="842">
                  <c:v>126.888718</c:v>
                </c:pt>
                <c:pt idx="843">
                  <c:v>126.877769</c:v>
                </c:pt>
                <c:pt idx="844">
                  <c:v>126.87863900000001</c:v>
                </c:pt>
                <c:pt idx="845">
                  <c:v>126.884941</c:v>
                </c:pt>
                <c:pt idx="846">
                  <c:v>126.885155</c:v>
                </c:pt>
                <c:pt idx="847">
                  <c:v>126.887299</c:v>
                </c:pt>
                <c:pt idx="848">
                  <c:v>126.894127</c:v>
                </c:pt>
                <c:pt idx="849">
                  <c:v>126.903831</c:v>
                </c:pt>
                <c:pt idx="850">
                  <c:v>126.895927</c:v>
                </c:pt>
                <c:pt idx="851">
                  <c:v>126.903358</c:v>
                </c:pt>
                <c:pt idx="852">
                  <c:v>126.90211499999999</c:v>
                </c:pt>
                <c:pt idx="853">
                  <c:v>126.900909</c:v>
                </c:pt>
                <c:pt idx="854">
                  <c:v>126.89859</c:v>
                </c:pt>
                <c:pt idx="855">
                  <c:v>126.883728</c:v>
                </c:pt>
                <c:pt idx="856">
                  <c:v>126.891052</c:v>
                </c:pt>
                <c:pt idx="857">
                  <c:v>126.888344</c:v>
                </c:pt>
                <c:pt idx="858">
                  <c:v>126.89314299999999</c:v>
                </c:pt>
                <c:pt idx="859">
                  <c:v>126.898888</c:v>
                </c:pt>
                <c:pt idx="860">
                  <c:v>126.89720199999999</c:v>
                </c:pt>
                <c:pt idx="861">
                  <c:v>126.895073</c:v>
                </c:pt>
                <c:pt idx="862">
                  <c:v>126.89795700000001</c:v>
                </c:pt>
                <c:pt idx="863">
                  <c:v>126.890282</c:v>
                </c:pt>
                <c:pt idx="864">
                  <c:v>126.87904399999999</c:v>
                </c:pt>
                <c:pt idx="865">
                  <c:v>126.88442999999999</c:v>
                </c:pt>
                <c:pt idx="866">
                  <c:v>126.908142</c:v>
                </c:pt>
                <c:pt idx="867">
                  <c:v>126.885223</c:v>
                </c:pt>
                <c:pt idx="868">
                  <c:v>126.888069</c:v>
                </c:pt>
                <c:pt idx="869">
                  <c:v>126.891869</c:v>
                </c:pt>
                <c:pt idx="870">
                  <c:v>126.90685999999999</c:v>
                </c:pt>
                <c:pt idx="871">
                  <c:v>126.91113300000001</c:v>
                </c:pt>
                <c:pt idx="872">
                  <c:v>126.892189</c:v>
                </c:pt>
                <c:pt idx="873">
                  <c:v>126.89604199999999</c:v>
                </c:pt>
                <c:pt idx="874">
                  <c:v>126.8871</c:v>
                </c:pt>
                <c:pt idx="875">
                  <c:v>126.885391</c:v>
                </c:pt>
                <c:pt idx="876">
                  <c:v>126.88694</c:v>
                </c:pt>
                <c:pt idx="877">
                  <c:v>126.886368</c:v>
                </c:pt>
                <c:pt idx="878">
                  <c:v>126.881142</c:v>
                </c:pt>
                <c:pt idx="879">
                  <c:v>126.87973</c:v>
                </c:pt>
                <c:pt idx="880">
                  <c:v>126.882874</c:v>
                </c:pt>
                <c:pt idx="881">
                  <c:v>126.89009900000001</c:v>
                </c:pt>
                <c:pt idx="882">
                  <c:v>126.876259</c:v>
                </c:pt>
                <c:pt idx="883">
                  <c:v>126.872162</c:v>
                </c:pt>
                <c:pt idx="884">
                  <c:v>126.884377</c:v>
                </c:pt>
                <c:pt idx="885">
                  <c:v>126.901321</c:v>
                </c:pt>
                <c:pt idx="886">
                  <c:v>126.890663</c:v>
                </c:pt>
                <c:pt idx="887">
                  <c:v>126.892151</c:v>
                </c:pt>
                <c:pt idx="888">
                  <c:v>126.89392100000001</c:v>
                </c:pt>
                <c:pt idx="889">
                  <c:v>126.889984</c:v>
                </c:pt>
                <c:pt idx="890">
                  <c:v>126.88829800000001</c:v>
                </c:pt>
                <c:pt idx="891">
                  <c:v>126.895096</c:v>
                </c:pt>
                <c:pt idx="892">
                  <c:v>126.867699</c:v>
                </c:pt>
                <c:pt idx="893">
                  <c:v>126.86840100000001</c:v>
                </c:pt>
                <c:pt idx="894">
                  <c:v>126.85276</c:v>
                </c:pt>
                <c:pt idx="895">
                  <c:v>126.853729</c:v>
                </c:pt>
                <c:pt idx="896">
                  <c:v>126.858253</c:v>
                </c:pt>
                <c:pt idx="897">
                  <c:v>126.84687</c:v>
                </c:pt>
                <c:pt idx="898">
                  <c:v>126.85921500000001</c:v>
                </c:pt>
                <c:pt idx="899">
                  <c:v>126.852013</c:v>
                </c:pt>
                <c:pt idx="900">
                  <c:v>126.847252</c:v>
                </c:pt>
                <c:pt idx="901">
                  <c:v>126.844055</c:v>
                </c:pt>
                <c:pt idx="902">
                  <c:v>126.824524</c:v>
                </c:pt>
                <c:pt idx="903">
                  <c:v>126.880386</c:v>
                </c:pt>
                <c:pt idx="904">
                  <c:v>126.8395</c:v>
                </c:pt>
                <c:pt idx="905">
                  <c:v>126.845726</c:v>
                </c:pt>
                <c:pt idx="906">
                  <c:v>126.83921100000001</c:v>
                </c:pt>
                <c:pt idx="907">
                  <c:v>126.901039</c:v>
                </c:pt>
                <c:pt idx="908">
                  <c:v>126.88205000000001</c:v>
                </c:pt>
                <c:pt idx="909">
                  <c:v>126.874329</c:v>
                </c:pt>
                <c:pt idx="910">
                  <c:v>126.89012099999999</c:v>
                </c:pt>
                <c:pt idx="911">
                  <c:v>126.889481</c:v>
                </c:pt>
                <c:pt idx="912">
                  <c:v>126.89130400000001</c:v>
                </c:pt>
                <c:pt idx="913">
                  <c:v>126.892799</c:v>
                </c:pt>
                <c:pt idx="914">
                  <c:v>126.89012099999999</c:v>
                </c:pt>
                <c:pt idx="915">
                  <c:v>126.864502</c:v>
                </c:pt>
                <c:pt idx="916">
                  <c:v>126.85919199999999</c:v>
                </c:pt>
                <c:pt idx="917">
                  <c:v>126.86309799999999</c:v>
                </c:pt>
                <c:pt idx="918">
                  <c:v>126.844337</c:v>
                </c:pt>
                <c:pt idx="919">
                  <c:v>126.847504</c:v>
                </c:pt>
                <c:pt idx="920">
                  <c:v>126.828964</c:v>
                </c:pt>
                <c:pt idx="921">
                  <c:v>126.826393</c:v>
                </c:pt>
                <c:pt idx="922">
                  <c:v>126.836494</c:v>
                </c:pt>
                <c:pt idx="923">
                  <c:v>126.89473700000001</c:v>
                </c:pt>
                <c:pt idx="924">
                  <c:v>126.886703</c:v>
                </c:pt>
                <c:pt idx="925">
                  <c:v>126.873772</c:v>
                </c:pt>
                <c:pt idx="926">
                  <c:v>126.842697</c:v>
                </c:pt>
                <c:pt idx="927">
                  <c:v>126.883881</c:v>
                </c:pt>
                <c:pt idx="928">
                  <c:v>126.888474</c:v>
                </c:pt>
                <c:pt idx="929">
                  <c:v>126.891991</c:v>
                </c:pt>
                <c:pt idx="930">
                  <c:v>126.952072</c:v>
                </c:pt>
                <c:pt idx="931">
                  <c:v>126.948059</c:v>
                </c:pt>
                <c:pt idx="932">
                  <c:v>126.934242</c:v>
                </c:pt>
                <c:pt idx="933">
                  <c:v>126.92807000000001</c:v>
                </c:pt>
                <c:pt idx="934">
                  <c:v>126.921082</c:v>
                </c:pt>
                <c:pt idx="935">
                  <c:v>126.939362</c:v>
                </c:pt>
                <c:pt idx="936">
                  <c:v>126.929565</c:v>
                </c:pt>
                <c:pt idx="937">
                  <c:v>126.927094</c:v>
                </c:pt>
                <c:pt idx="938">
                  <c:v>126.93898799999999</c:v>
                </c:pt>
                <c:pt idx="939">
                  <c:v>126.948204</c:v>
                </c:pt>
                <c:pt idx="940">
                  <c:v>126.963615</c:v>
                </c:pt>
                <c:pt idx="941">
                  <c:v>126.963249</c:v>
                </c:pt>
                <c:pt idx="942">
                  <c:v>126.971428</c:v>
                </c:pt>
                <c:pt idx="943">
                  <c:v>126.981621</c:v>
                </c:pt>
                <c:pt idx="944">
                  <c:v>126.981583</c:v>
                </c:pt>
                <c:pt idx="945">
                  <c:v>126.980576</c:v>
                </c:pt>
                <c:pt idx="946">
                  <c:v>126.98239100000001</c:v>
                </c:pt>
                <c:pt idx="947">
                  <c:v>126.97714999999999</c:v>
                </c:pt>
                <c:pt idx="948">
                  <c:v>126.976089</c:v>
                </c:pt>
                <c:pt idx="949">
                  <c:v>126.969078</c:v>
                </c:pt>
                <c:pt idx="950">
                  <c:v>126.968048</c:v>
                </c:pt>
                <c:pt idx="951">
                  <c:v>126.97421300000001</c:v>
                </c:pt>
                <c:pt idx="952">
                  <c:v>126.939972</c:v>
                </c:pt>
                <c:pt idx="953">
                  <c:v>126.944847</c:v>
                </c:pt>
                <c:pt idx="954">
                  <c:v>126.916527</c:v>
                </c:pt>
                <c:pt idx="955">
                  <c:v>126.94175</c:v>
                </c:pt>
                <c:pt idx="956">
                  <c:v>126.943527</c:v>
                </c:pt>
                <c:pt idx="957">
                  <c:v>126.927086</c:v>
                </c:pt>
                <c:pt idx="958">
                  <c:v>126.92639200000001</c:v>
                </c:pt>
                <c:pt idx="959">
                  <c:v>126.919273</c:v>
                </c:pt>
                <c:pt idx="960">
                  <c:v>126.981331</c:v>
                </c:pt>
                <c:pt idx="961">
                  <c:v>126.914604</c:v>
                </c:pt>
                <c:pt idx="962">
                  <c:v>126.918404</c:v>
                </c:pt>
                <c:pt idx="963">
                  <c:v>126.936455</c:v>
                </c:pt>
                <c:pt idx="964">
                  <c:v>126.94319900000001</c:v>
                </c:pt>
                <c:pt idx="965">
                  <c:v>126.935829</c:v>
                </c:pt>
                <c:pt idx="966">
                  <c:v>126.90203099999999</c:v>
                </c:pt>
                <c:pt idx="967">
                  <c:v>126.953316</c:v>
                </c:pt>
                <c:pt idx="968">
                  <c:v>126.95064499999999</c:v>
                </c:pt>
                <c:pt idx="969">
                  <c:v>126.90389999999999</c:v>
                </c:pt>
                <c:pt idx="970">
                  <c:v>126.90284</c:v>
                </c:pt>
                <c:pt idx="971">
                  <c:v>126.950829</c:v>
                </c:pt>
                <c:pt idx="972">
                  <c:v>126.954697</c:v>
                </c:pt>
                <c:pt idx="973">
                  <c:v>126.96049499999999</c:v>
                </c:pt>
                <c:pt idx="974">
                  <c:v>126.919479</c:v>
                </c:pt>
                <c:pt idx="975">
                  <c:v>126.952583</c:v>
                </c:pt>
                <c:pt idx="976">
                  <c:v>126.958145</c:v>
                </c:pt>
                <c:pt idx="977">
                  <c:v>126.958763</c:v>
                </c:pt>
                <c:pt idx="978">
                  <c:v>126.928909</c:v>
                </c:pt>
                <c:pt idx="979">
                  <c:v>126.92991600000001</c:v>
                </c:pt>
                <c:pt idx="980">
                  <c:v>126.936531</c:v>
                </c:pt>
                <c:pt idx="981">
                  <c:v>126.931862</c:v>
                </c:pt>
                <c:pt idx="982">
                  <c:v>126.93341100000001</c:v>
                </c:pt>
                <c:pt idx="983">
                  <c:v>126.9422</c:v>
                </c:pt>
                <c:pt idx="984">
                  <c:v>126.91675600000001</c:v>
                </c:pt>
                <c:pt idx="985">
                  <c:v>126.942924</c:v>
                </c:pt>
                <c:pt idx="986">
                  <c:v>126.96339399999999</c:v>
                </c:pt>
                <c:pt idx="987">
                  <c:v>126.920563</c:v>
                </c:pt>
                <c:pt idx="988">
                  <c:v>126.909325</c:v>
                </c:pt>
                <c:pt idx="989">
                  <c:v>126.915237</c:v>
                </c:pt>
                <c:pt idx="990">
                  <c:v>126.95922899999999</c:v>
                </c:pt>
                <c:pt idx="991">
                  <c:v>126.932877</c:v>
                </c:pt>
                <c:pt idx="992">
                  <c:v>126.965363</c:v>
                </c:pt>
                <c:pt idx="993">
                  <c:v>126.91203299999999</c:v>
                </c:pt>
                <c:pt idx="994">
                  <c:v>126.952003</c:v>
                </c:pt>
                <c:pt idx="995">
                  <c:v>126.94451100000001</c:v>
                </c:pt>
                <c:pt idx="996">
                  <c:v>126.92746699999999</c:v>
                </c:pt>
                <c:pt idx="997">
                  <c:v>126.928482</c:v>
                </c:pt>
                <c:pt idx="998">
                  <c:v>126.928703</c:v>
                </c:pt>
                <c:pt idx="999">
                  <c:v>126.916679</c:v>
                </c:pt>
                <c:pt idx="1000">
                  <c:v>127.051483</c:v>
                </c:pt>
                <c:pt idx="1001">
                  <c:v>127.05437499999999</c:v>
                </c:pt>
                <c:pt idx="1002">
                  <c:v>127.05501599999999</c:v>
                </c:pt>
                <c:pt idx="1003">
                  <c:v>127.05938</c:v>
                </c:pt>
                <c:pt idx="1004">
                  <c:v>127.062309</c:v>
                </c:pt>
                <c:pt idx="1005">
                  <c:v>127.064926</c:v>
                </c:pt>
                <c:pt idx="1006">
                  <c:v>127.01310700000001</c:v>
                </c:pt>
                <c:pt idx="1007">
                  <c:v>127.012314</c:v>
                </c:pt>
                <c:pt idx="1008">
                  <c:v>127.017929</c:v>
                </c:pt>
                <c:pt idx="1009">
                  <c:v>127.002258</c:v>
                </c:pt>
                <c:pt idx="1010">
                  <c:v>126.99749</c:v>
                </c:pt>
                <c:pt idx="1011">
                  <c:v>126.995476</c:v>
                </c:pt>
                <c:pt idx="1012">
                  <c:v>127.003944</c:v>
                </c:pt>
                <c:pt idx="1013">
                  <c:v>126.98616</c:v>
                </c:pt>
                <c:pt idx="1014">
                  <c:v>126.994682</c:v>
                </c:pt>
                <c:pt idx="1015">
                  <c:v>126.982033</c:v>
                </c:pt>
                <c:pt idx="1016">
                  <c:v>126.983009</c:v>
                </c:pt>
                <c:pt idx="1017">
                  <c:v>126.982483</c:v>
                </c:pt>
                <c:pt idx="1018">
                  <c:v>126.99524700000001</c:v>
                </c:pt>
                <c:pt idx="1019">
                  <c:v>127.001389</c:v>
                </c:pt>
                <c:pt idx="1020">
                  <c:v>126.99252300000001</c:v>
                </c:pt>
                <c:pt idx="1021">
                  <c:v>126.98672500000001</c:v>
                </c:pt>
                <c:pt idx="1022">
                  <c:v>126.984962</c:v>
                </c:pt>
                <c:pt idx="1023">
                  <c:v>126.98262800000001</c:v>
                </c:pt>
                <c:pt idx="1024">
                  <c:v>127.024963</c:v>
                </c:pt>
                <c:pt idx="1025">
                  <c:v>127.02295700000001</c:v>
                </c:pt>
                <c:pt idx="1026">
                  <c:v>127.002701</c:v>
                </c:pt>
                <c:pt idx="1027">
                  <c:v>127.01487</c:v>
                </c:pt>
                <c:pt idx="1028">
                  <c:v>127.013786</c:v>
                </c:pt>
                <c:pt idx="1029">
                  <c:v>127.041702</c:v>
                </c:pt>
                <c:pt idx="1030">
                  <c:v>127.03418000000001</c:v>
                </c:pt>
                <c:pt idx="1031">
                  <c:v>127.036728</c:v>
                </c:pt>
                <c:pt idx="1032">
                  <c:v>127.03891</c:v>
                </c:pt>
                <c:pt idx="1033">
                  <c:v>127.03051000000001</c:v>
                </c:pt>
                <c:pt idx="1034">
                  <c:v>127.02900700000001</c:v>
                </c:pt>
                <c:pt idx="1035">
                  <c:v>127.026619</c:v>
                </c:pt>
                <c:pt idx="1036">
                  <c:v>127.024742</c:v>
                </c:pt>
                <c:pt idx="1037">
                  <c:v>127.01934799999999</c:v>
                </c:pt>
                <c:pt idx="1038">
                  <c:v>127.016289</c:v>
                </c:pt>
                <c:pt idx="1039">
                  <c:v>127.034477</c:v>
                </c:pt>
                <c:pt idx="1040">
                  <c:v>127.036041</c:v>
                </c:pt>
                <c:pt idx="1041">
                  <c:v>127.03885699999999</c:v>
                </c:pt>
                <c:pt idx="1042">
                  <c:v>127.040359</c:v>
                </c:pt>
                <c:pt idx="1043">
                  <c:v>127.04611199999999</c:v>
                </c:pt>
                <c:pt idx="1044">
                  <c:v>127.050591</c:v>
                </c:pt>
                <c:pt idx="1045">
                  <c:v>127.011177</c:v>
                </c:pt>
                <c:pt idx="1046">
                  <c:v>127.00959</c:v>
                </c:pt>
                <c:pt idx="1047">
                  <c:v>127.02684000000001</c:v>
                </c:pt>
                <c:pt idx="1048">
                  <c:v>126.982574</c:v>
                </c:pt>
                <c:pt idx="1049">
                  <c:v>126.98299400000001</c:v>
                </c:pt>
                <c:pt idx="1050">
                  <c:v>127.008163</c:v>
                </c:pt>
                <c:pt idx="1051">
                  <c:v>127.02227000000001</c:v>
                </c:pt>
                <c:pt idx="1052">
                  <c:v>127.016052</c:v>
                </c:pt>
                <c:pt idx="1053">
                  <c:v>126.994293</c:v>
                </c:pt>
                <c:pt idx="1054">
                  <c:v>127.010582</c:v>
                </c:pt>
                <c:pt idx="1055">
                  <c:v>127.038269</c:v>
                </c:pt>
                <c:pt idx="1056">
                  <c:v>127.03961200000001</c:v>
                </c:pt>
                <c:pt idx="1057">
                  <c:v>127.04879800000001</c:v>
                </c:pt>
                <c:pt idx="1058">
                  <c:v>127.03890199999999</c:v>
                </c:pt>
                <c:pt idx="1059">
                  <c:v>127.015282</c:v>
                </c:pt>
                <c:pt idx="1060">
                  <c:v>127.014183</c:v>
                </c:pt>
                <c:pt idx="1061">
                  <c:v>126.986282</c:v>
                </c:pt>
                <c:pt idx="1062">
                  <c:v>127.005836</c:v>
                </c:pt>
                <c:pt idx="1063">
                  <c:v>126.989166</c:v>
                </c:pt>
                <c:pt idx="1064">
                  <c:v>126.986801</c:v>
                </c:pt>
                <c:pt idx="1065">
                  <c:v>127.055885</c:v>
                </c:pt>
                <c:pt idx="1066">
                  <c:v>127.06710099999999</c:v>
                </c:pt>
                <c:pt idx="1067">
                  <c:v>127.064453</c:v>
                </c:pt>
                <c:pt idx="1068">
                  <c:v>126.988525</c:v>
                </c:pt>
                <c:pt idx="1069">
                  <c:v>127.027016</c:v>
                </c:pt>
                <c:pt idx="1070">
                  <c:v>127.036995</c:v>
                </c:pt>
                <c:pt idx="1071">
                  <c:v>127.04624200000001</c:v>
                </c:pt>
                <c:pt idx="1072">
                  <c:v>127.02160600000001</c:v>
                </c:pt>
                <c:pt idx="1073">
                  <c:v>127.02179</c:v>
                </c:pt>
                <c:pt idx="1074">
                  <c:v>127.024277</c:v>
                </c:pt>
                <c:pt idx="1075">
                  <c:v>127.021477</c:v>
                </c:pt>
                <c:pt idx="1076">
                  <c:v>127.03583500000001</c:v>
                </c:pt>
                <c:pt idx="1077">
                  <c:v>127.034508</c:v>
                </c:pt>
                <c:pt idx="1078">
                  <c:v>127.028717</c:v>
                </c:pt>
                <c:pt idx="1079">
                  <c:v>127.03855900000001</c:v>
                </c:pt>
                <c:pt idx="1080">
                  <c:v>127.035599</c:v>
                </c:pt>
                <c:pt idx="1081">
                  <c:v>127.049385</c:v>
                </c:pt>
                <c:pt idx="1082">
                  <c:v>127.040176</c:v>
                </c:pt>
                <c:pt idx="1083">
                  <c:v>127.04302199999999</c:v>
                </c:pt>
                <c:pt idx="1084">
                  <c:v>127.05632799999999</c:v>
                </c:pt>
                <c:pt idx="1085">
                  <c:v>127.05246699999999</c:v>
                </c:pt>
                <c:pt idx="1086">
                  <c:v>127.061035</c:v>
                </c:pt>
                <c:pt idx="1087">
                  <c:v>127.06111900000001</c:v>
                </c:pt>
                <c:pt idx="1088">
                  <c:v>127.063408</c:v>
                </c:pt>
                <c:pt idx="1089">
                  <c:v>127.06619999999999</c:v>
                </c:pt>
                <c:pt idx="1090">
                  <c:v>127.055031</c:v>
                </c:pt>
                <c:pt idx="1091">
                  <c:v>127.05468</c:v>
                </c:pt>
                <c:pt idx="1092">
                  <c:v>127.056969</c:v>
                </c:pt>
                <c:pt idx="1093">
                  <c:v>127.06944300000001</c:v>
                </c:pt>
                <c:pt idx="1094">
                  <c:v>127.063103</c:v>
                </c:pt>
                <c:pt idx="1095">
                  <c:v>127.067207</c:v>
                </c:pt>
                <c:pt idx="1096">
                  <c:v>127.06622299999999</c:v>
                </c:pt>
                <c:pt idx="1097">
                  <c:v>127.059319</c:v>
                </c:pt>
                <c:pt idx="1098">
                  <c:v>127.05880000000001</c:v>
                </c:pt>
                <c:pt idx="1099">
                  <c:v>127.031464</c:v>
                </c:pt>
                <c:pt idx="1100">
                  <c:v>127.042641</c:v>
                </c:pt>
                <c:pt idx="1101">
                  <c:v>127.04319</c:v>
                </c:pt>
                <c:pt idx="1102">
                  <c:v>127.03945899999999</c:v>
                </c:pt>
                <c:pt idx="1103">
                  <c:v>127.044601</c:v>
                </c:pt>
                <c:pt idx="1104">
                  <c:v>127.03407300000001</c:v>
                </c:pt>
                <c:pt idx="1105">
                  <c:v>127.04589799999999</c:v>
                </c:pt>
                <c:pt idx="1106">
                  <c:v>127.046761</c:v>
                </c:pt>
                <c:pt idx="1107">
                  <c:v>127.047462</c:v>
                </c:pt>
                <c:pt idx="1108">
                  <c:v>127.07197600000001</c:v>
                </c:pt>
                <c:pt idx="1109">
                  <c:v>127.052299</c:v>
                </c:pt>
                <c:pt idx="1110">
                  <c:v>127.045174</c:v>
                </c:pt>
                <c:pt idx="1111">
                  <c:v>127.08493799999999</c:v>
                </c:pt>
                <c:pt idx="1112">
                  <c:v>127.079514</c:v>
                </c:pt>
                <c:pt idx="1113">
                  <c:v>127.107727</c:v>
                </c:pt>
                <c:pt idx="1114">
                  <c:v>127.101196</c:v>
                </c:pt>
                <c:pt idx="1115">
                  <c:v>127.0354</c:v>
                </c:pt>
                <c:pt idx="1116">
                  <c:v>127.056854</c:v>
                </c:pt>
                <c:pt idx="1117">
                  <c:v>127.047905</c:v>
                </c:pt>
                <c:pt idx="1118">
                  <c:v>127.089027</c:v>
                </c:pt>
                <c:pt idx="1119">
                  <c:v>127.035027</c:v>
                </c:pt>
                <c:pt idx="1120">
                  <c:v>127.040474</c:v>
                </c:pt>
                <c:pt idx="1121">
                  <c:v>127.056763</c:v>
                </c:pt>
                <c:pt idx="1122">
                  <c:v>127.062309</c:v>
                </c:pt>
                <c:pt idx="1123">
                  <c:v>127.047119</c:v>
                </c:pt>
                <c:pt idx="1124">
                  <c:v>127.04277</c:v>
                </c:pt>
                <c:pt idx="1125">
                  <c:v>127.053917</c:v>
                </c:pt>
                <c:pt idx="1126">
                  <c:v>127.050377</c:v>
                </c:pt>
                <c:pt idx="1127">
                  <c:v>127.041389</c:v>
                </c:pt>
                <c:pt idx="1128">
                  <c:v>127.02825900000001</c:v>
                </c:pt>
                <c:pt idx="1129">
                  <c:v>127.022453</c:v>
                </c:pt>
                <c:pt idx="1130">
                  <c:v>127.031898</c:v>
                </c:pt>
                <c:pt idx="1131">
                  <c:v>127.03847500000001</c:v>
                </c:pt>
                <c:pt idx="1132">
                  <c:v>127.041298</c:v>
                </c:pt>
                <c:pt idx="1133">
                  <c:v>127.05287199999999</c:v>
                </c:pt>
                <c:pt idx="1134">
                  <c:v>127.054298</c:v>
                </c:pt>
                <c:pt idx="1135">
                  <c:v>127.035133</c:v>
                </c:pt>
                <c:pt idx="1136">
                  <c:v>127.06379699999999</c:v>
                </c:pt>
                <c:pt idx="1137">
                  <c:v>127.065575</c:v>
                </c:pt>
                <c:pt idx="1138">
                  <c:v>127.100998</c:v>
                </c:pt>
                <c:pt idx="1139">
                  <c:v>127.10275300000001</c:v>
                </c:pt>
                <c:pt idx="1140">
                  <c:v>127.050468</c:v>
                </c:pt>
                <c:pt idx="1141">
                  <c:v>127.094887</c:v>
                </c:pt>
                <c:pt idx="1142">
                  <c:v>127.030151</c:v>
                </c:pt>
                <c:pt idx="1143">
                  <c:v>127.09607699999999</c:v>
                </c:pt>
                <c:pt idx="1144">
                  <c:v>126.93609600000001</c:v>
                </c:pt>
                <c:pt idx="1145">
                  <c:v>126.931725</c:v>
                </c:pt>
                <c:pt idx="1146">
                  <c:v>127.083</c:v>
                </c:pt>
                <c:pt idx="1147">
                  <c:v>127.08429700000001</c:v>
                </c:pt>
                <c:pt idx="1148">
                  <c:v>127.10895499999999</c:v>
                </c:pt>
                <c:pt idx="1149">
                  <c:v>127.076599</c:v>
                </c:pt>
                <c:pt idx="1150">
                  <c:v>127.068398</c:v>
                </c:pt>
                <c:pt idx="1151">
                  <c:v>127.06109600000001</c:v>
                </c:pt>
                <c:pt idx="1152">
                  <c:v>127.078003</c:v>
                </c:pt>
                <c:pt idx="1153">
                  <c:v>127.067879</c:v>
                </c:pt>
                <c:pt idx="1154">
                  <c:v>127.07285299999999</c:v>
                </c:pt>
                <c:pt idx="1155">
                  <c:v>127.03510300000001</c:v>
                </c:pt>
                <c:pt idx="1156">
                  <c:v>127.02919799999999</c:v>
                </c:pt>
                <c:pt idx="1157">
                  <c:v>127.023697</c:v>
                </c:pt>
                <c:pt idx="1158">
                  <c:v>127.082756</c:v>
                </c:pt>
                <c:pt idx="1159">
                  <c:v>127.05130800000001</c:v>
                </c:pt>
                <c:pt idx="1160">
                  <c:v>127.084084</c:v>
                </c:pt>
                <c:pt idx="1161">
                  <c:v>127.096619</c:v>
                </c:pt>
                <c:pt idx="1162">
                  <c:v>127.048851</c:v>
                </c:pt>
              </c:numCache>
            </c:numRef>
          </c:xVal>
          <c:yVal>
            <c:numRef>
              <c:f>Sheet1!$S$3:$S$1165</c:f>
              <c:numCache>
                <c:formatCode>General</c:formatCode>
                <c:ptCount val="1163"/>
                <c:pt idx="0">
                  <c:v>37.549560999999997</c:v>
                </c:pt>
                <c:pt idx="1">
                  <c:v>37.555999999999997</c:v>
                </c:pt>
                <c:pt idx="2">
                  <c:v>37.554951000000003</c:v>
                </c:pt>
                <c:pt idx="3">
                  <c:v>37.550629000000001</c:v>
                </c:pt>
                <c:pt idx="4">
                  <c:v>37.550007000000001</c:v>
                </c:pt>
                <c:pt idx="5">
                  <c:v>37.548645</c:v>
                </c:pt>
                <c:pt idx="6">
                  <c:v>37.557510000000001</c:v>
                </c:pt>
                <c:pt idx="7">
                  <c:v>37.552745999999999</c:v>
                </c:pt>
                <c:pt idx="8">
                  <c:v>37.547691</c:v>
                </c:pt>
                <c:pt idx="9">
                  <c:v>37.568199</c:v>
                </c:pt>
                <c:pt idx="10">
                  <c:v>37.547871000000001</c:v>
                </c:pt>
                <c:pt idx="11">
                  <c:v>37.549202000000001</c:v>
                </c:pt>
                <c:pt idx="12">
                  <c:v>37.557499</c:v>
                </c:pt>
                <c:pt idx="13">
                  <c:v>37.55706</c:v>
                </c:pt>
                <c:pt idx="14">
                  <c:v>37.558933000000003</c:v>
                </c:pt>
                <c:pt idx="15">
                  <c:v>37.564540999999998</c:v>
                </c:pt>
                <c:pt idx="16">
                  <c:v>37.591160000000002</c:v>
                </c:pt>
                <c:pt idx="17">
                  <c:v>37.547733000000001</c:v>
                </c:pt>
                <c:pt idx="18">
                  <c:v>37.545284000000002</c:v>
                </c:pt>
                <c:pt idx="19">
                  <c:v>37.545242000000002</c:v>
                </c:pt>
                <c:pt idx="20">
                  <c:v>37.549767000000003</c:v>
                </c:pt>
                <c:pt idx="21">
                  <c:v>37.547249000000001</c:v>
                </c:pt>
                <c:pt idx="22">
                  <c:v>37.594329999999999</c:v>
                </c:pt>
                <c:pt idx="23">
                  <c:v>37.551139999999997</c:v>
                </c:pt>
                <c:pt idx="24">
                  <c:v>37.549484</c:v>
                </c:pt>
                <c:pt idx="25">
                  <c:v>37.550410999999997</c:v>
                </c:pt>
                <c:pt idx="26">
                  <c:v>37.553519999999999</c:v>
                </c:pt>
                <c:pt idx="27">
                  <c:v>37.555495999999998</c:v>
                </c:pt>
                <c:pt idx="28">
                  <c:v>37.555053999999998</c:v>
                </c:pt>
                <c:pt idx="29">
                  <c:v>37.554859</c:v>
                </c:pt>
                <c:pt idx="30">
                  <c:v>37.584170999999998</c:v>
                </c:pt>
                <c:pt idx="31">
                  <c:v>37.556789000000002</c:v>
                </c:pt>
                <c:pt idx="32">
                  <c:v>37.582031000000001</c:v>
                </c:pt>
                <c:pt idx="33">
                  <c:v>37.557892000000002</c:v>
                </c:pt>
                <c:pt idx="34">
                  <c:v>37.555691000000003</c:v>
                </c:pt>
                <c:pt idx="35">
                  <c:v>37.556812000000001</c:v>
                </c:pt>
                <c:pt idx="36">
                  <c:v>37.559176999999998</c:v>
                </c:pt>
                <c:pt idx="37">
                  <c:v>37.559795000000001</c:v>
                </c:pt>
                <c:pt idx="38">
                  <c:v>37.560009000000001</c:v>
                </c:pt>
                <c:pt idx="39">
                  <c:v>37.562381999999999</c:v>
                </c:pt>
                <c:pt idx="40">
                  <c:v>37.557200999999999</c:v>
                </c:pt>
                <c:pt idx="41">
                  <c:v>37.544578999999999</c:v>
                </c:pt>
                <c:pt idx="42">
                  <c:v>37.543579000000001</c:v>
                </c:pt>
                <c:pt idx="43">
                  <c:v>37.544249999999998</c:v>
                </c:pt>
                <c:pt idx="44">
                  <c:v>37.539935999999997</c:v>
                </c:pt>
                <c:pt idx="45">
                  <c:v>37.539271999999997</c:v>
                </c:pt>
                <c:pt idx="46">
                  <c:v>37.542346999999999</c:v>
                </c:pt>
                <c:pt idx="47">
                  <c:v>37.552956000000002</c:v>
                </c:pt>
                <c:pt idx="48">
                  <c:v>37.555686999999999</c:v>
                </c:pt>
                <c:pt idx="49">
                  <c:v>37.556609999999999</c:v>
                </c:pt>
                <c:pt idx="50">
                  <c:v>37.564697000000002</c:v>
                </c:pt>
                <c:pt idx="51">
                  <c:v>37.560909000000002</c:v>
                </c:pt>
                <c:pt idx="52">
                  <c:v>37.568550000000002</c:v>
                </c:pt>
                <c:pt idx="53">
                  <c:v>37.549903999999998</c:v>
                </c:pt>
                <c:pt idx="54">
                  <c:v>37.553001000000002</c:v>
                </c:pt>
                <c:pt idx="55">
                  <c:v>37.571258999999998</c:v>
                </c:pt>
                <c:pt idx="56">
                  <c:v>37.556953</c:v>
                </c:pt>
                <c:pt idx="57">
                  <c:v>37.557549000000002</c:v>
                </c:pt>
                <c:pt idx="58">
                  <c:v>37.582245</c:v>
                </c:pt>
                <c:pt idx="59">
                  <c:v>37.565269000000001</c:v>
                </c:pt>
                <c:pt idx="60">
                  <c:v>37.583697999999998</c:v>
                </c:pt>
                <c:pt idx="61">
                  <c:v>37.574477999999999</c:v>
                </c:pt>
                <c:pt idx="62">
                  <c:v>37.575138000000003</c:v>
                </c:pt>
                <c:pt idx="63">
                  <c:v>37.573276999999997</c:v>
                </c:pt>
                <c:pt idx="64">
                  <c:v>37.579459999999997</c:v>
                </c:pt>
                <c:pt idx="65">
                  <c:v>37.574821</c:v>
                </c:pt>
                <c:pt idx="66">
                  <c:v>37.573002000000002</c:v>
                </c:pt>
                <c:pt idx="67">
                  <c:v>37.573112000000002</c:v>
                </c:pt>
                <c:pt idx="68">
                  <c:v>37.573253999999999</c:v>
                </c:pt>
                <c:pt idx="69">
                  <c:v>37.564776999999999</c:v>
                </c:pt>
                <c:pt idx="70">
                  <c:v>37.580589000000003</c:v>
                </c:pt>
                <c:pt idx="71">
                  <c:v>37.578071999999999</c:v>
                </c:pt>
                <c:pt idx="72">
                  <c:v>37.581097</c:v>
                </c:pt>
                <c:pt idx="73">
                  <c:v>37.577674999999999</c:v>
                </c:pt>
                <c:pt idx="74">
                  <c:v>37.579875999999999</c:v>
                </c:pt>
                <c:pt idx="75">
                  <c:v>37.569122</c:v>
                </c:pt>
                <c:pt idx="76">
                  <c:v>37.559967</c:v>
                </c:pt>
                <c:pt idx="77">
                  <c:v>37.551341999999998</c:v>
                </c:pt>
                <c:pt idx="78">
                  <c:v>37.551566999999999</c:v>
                </c:pt>
                <c:pt idx="79">
                  <c:v>37.565165999999998</c:v>
                </c:pt>
                <c:pt idx="80">
                  <c:v>37.558948999999998</c:v>
                </c:pt>
                <c:pt idx="81">
                  <c:v>37.542544999999997</c:v>
                </c:pt>
                <c:pt idx="82">
                  <c:v>37.563965000000003</c:v>
                </c:pt>
                <c:pt idx="83">
                  <c:v>37.586387999999999</c:v>
                </c:pt>
                <c:pt idx="84">
                  <c:v>37.578892000000003</c:v>
                </c:pt>
                <c:pt idx="85">
                  <c:v>37.572226999999998</c:v>
                </c:pt>
                <c:pt idx="86">
                  <c:v>37.577316000000003</c:v>
                </c:pt>
                <c:pt idx="87">
                  <c:v>37.567656999999997</c:v>
                </c:pt>
                <c:pt idx="88">
                  <c:v>37.566119999999998</c:v>
                </c:pt>
                <c:pt idx="89">
                  <c:v>37.562137999999997</c:v>
                </c:pt>
                <c:pt idx="90">
                  <c:v>37.566845000000001</c:v>
                </c:pt>
                <c:pt idx="91">
                  <c:v>37.528728000000001</c:v>
                </c:pt>
                <c:pt idx="92">
                  <c:v>37.531238999999999</c:v>
                </c:pt>
                <c:pt idx="93">
                  <c:v>37.528815999999999</c:v>
                </c:pt>
                <c:pt idx="94">
                  <c:v>37.528056999999997</c:v>
                </c:pt>
                <c:pt idx="95">
                  <c:v>37.528163999999997</c:v>
                </c:pt>
                <c:pt idx="96">
                  <c:v>37.526263999999998</c:v>
                </c:pt>
                <c:pt idx="97">
                  <c:v>37.524666000000003</c:v>
                </c:pt>
                <c:pt idx="98">
                  <c:v>37.526989</c:v>
                </c:pt>
                <c:pt idx="99">
                  <c:v>37.524611999999998</c:v>
                </c:pt>
                <c:pt idx="100">
                  <c:v>37.526066</c:v>
                </c:pt>
                <c:pt idx="101">
                  <c:v>37.522227999999998</c:v>
                </c:pt>
                <c:pt idx="102">
                  <c:v>37.521362000000003</c:v>
                </c:pt>
                <c:pt idx="103">
                  <c:v>37.521908000000003</c:v>
                </c:pt>
                <c:pt idx="104">
                  <c:v>37.523021999999997</c:v>
                </c:pt>
                <c:pt idx="105">
                  <c:v>37.524836999999998</c:v>
                </c:pt>
                <c:pt idx="106">
                  <c:v>37.523491</c:v>
                </c:pt>
                <c:pt idx="107">
                  <c:v>37.522078999999998</c:v>
                </c:pt>
                <c:pt idx="108">
                  <c:v>37.523277</c:v>
                </c:pt>
                <c:pt idx="109">
                  <c:v>37.520695000000003</c:v>
                </c:pt>
                <c:pt idx="110">
                  <c:v>37.519362999999998</c:v>
                </c:pt>
                <c:pt idx="111">
                  <c:v>37.522675</c:v>
                </c:pt>
                <c:pt idx="112">
                  <c:v>37.520271000000001</c:v>
                </c:pt>
                <c:pt idx="113">
                  <c:v>37.519314000000001</c:v>
                </c:pt>
                <c:pt idx="114">
                  <c:v>37.520088000000001</c:v>
                </c:pt>
                <c:pt idx="115">
                  <c:v>37.517367999999998</c:v>
                </c:pt>
                <c:pt idx="116">
                  <c:v>37.517764999999997</c:v>
                </c:pt>
                <c:pt idx="117">
                  <c:v>37.544665999999999</c:v>
                </c:pt>
                <c:pt idx="118">
                  <c:v>37.538460000000001</c:v>
                </c:pt>
                <c:pt idx="119">
                  <c:v>37.535873000000002</c:v>
                </c:pt>
                <c:pt idx="120">
                  <c:v>37.524635000000004</c:v>
                </c:pt>
                <c:pt idx="121">
                  <c:v>37.524506000000002</c:v>
                </c:pt>
                <c:pt idx="122">
                  <c:v>37.525649999999999</c:v>
                </c:pt>
                <c:pt idx="123">
                  <c:v>37.528488000000003</c:v>
                </c:pt>
                <c:pt idx="124">
                  <c:v>37.500461999999999</c:v>
                </c:pt>
                <c:pt idx="125">
                  <c:v>37.504565999999997</c:v>
                </c:pt>
                <c:pt idx="126">
                  <c:v>37.516154999999998</c:v>
                </c:pt>
                <c:pt idx="127">
                  <c:v>37.496513</c:v>
                </c:pt>
                <c:pt idx="128">
                  <c:v>37.526386000000002</c:v>
                </c:pt>
                <c:pt idx="129">
                  <c:v>37.525852</c:v>
                </c:pt>
                <c:pt idx="130">
                  <c:v>37.518737999999999</c:v>
                </c:pt>
                <c:pt idx="131">
                  <c:v>37.505329000000003</c:v>
                </c:pt>
                <c:pt idx="132">
                  <c:v>37.510933000000001</c:v>
                </c:pt>
                <c:pt idx="133">
                  <c:v>37.527084000000002</c:v>
                </c:pt>
                <c:pt idx="134">
                  <c:v>37.530079000000001</c:v>
                </c:pt>
                <c:pt idx="135">
                  <c:v>37.528263000000003</c:v>
                </c:pt>
                <c:pt idx="136">
                  <c:v>37.533687999999998</c:v>
                </c:pt>
                <c:pt idx="137">
                  <c:v>37.531055000000002</c:v>
                </c:pt>
                <c:pt idx="138">
                  <c:v>37.524120000000003</c:v>
                </c:pt>
                <c:pt idx="139">
                  <c:v>37.507641</c:v>
                </c:pt>
                <c:pt idx="140">
                  <c:v>37.504494000000001</c:v>
                </c:pt>
                <c:pt idx="141">
                  <c:v>37.499977000000001</c:v>
                </c:pt>
                <c:pt idx="142">
                  <c:v>37.500647999999998</c:v>
                </c:pt>
                <c:pt idx="143">
                  <c:v>37.503802999999998</c:v>
                </c:pt>
                <c:pt idx="144">
                  <c:v>37.506573000000003</c:v>
                </c:pt>
                <c:pt idx="145">
                  <c:v>37.509475999999999</c:v>
                </c:pt>
                <c:pt idx="146">
                  <c:v>37.513843999999999</c:v>
                </c:pt>
                <c:pt idx="147">
                  <c:v>37.517693000000001</c:v>
                </c:pt>
                <c:pt idx="148">
                  <c:v>37.513592000000003</c:v>
                </c:pt>
                <c:pt idx="149">
                  <c:v>37.519928</c:v>
                </c:pt>
                <c:pt idx="150">
                  <c:v>37.517150999999998</c:v>
                </c:pt>
                <c:pt idx="151">
                  <c:v>37.521931000000002</c:v>
                </c:pt>
                <c:pt idx="152">
                  <c:v>37.521132999999999</c:v>
                </c:pt>
                <c:pt idx="153">
                  <c:v>37.520446999999997</c:v>
                </c:pt>
                <c:pt idx="154">
                  <c:v>37.535961</c:v>
                </c:pt>
                <c:pt idx="155">
                  <c:v>37.534717999999998</c:v>
                </c:pt>
                <c:pt idx="156">
                  <c:v>37.522342999999999</c:v>
                </c:pt>
                <c:pt idx="157">
                  <c:v>37.518962999999999</c:v>
                </c:pt>
                <c:pt idx="158">
                  <c:v>37.535339</c:v>
                </c:pt>
                <c:pt idx="159">
                  <c:v>37.516651000000003</c:v>
                </c:pt>
                <c:pt idx="160">
                  <c:v>37.522815999999999</c:v>
                </c:pt>
                <c:pt idx="161">
                  <c:v>37.518284000000001</c:v>
                </c:pt>
                <c:pt idx="162">
                  <c:v>37.520119000000001</c:v>
                </c:pt>
                <c:pt idx="163">
                  <c:v>37.507930999999999</c:v>
                </c:pt>
                <c:pt idx="164">
                  <c:v>37.513229000000003</c:v>
                </c:pt>
                <c:pt idx="165">
                  <c:v>37.568049999999999</c:v>
                </c:pt>
                <c:pt idx="166">
                  <c:v>37.575794000000002</c:v>
                </c:pt>
                <c:pt idx="167">
                  <c:v>37.575946999999999</c:v>
                </c:pt>
                <c:pt idx="168">
                  <c:v>37.571731999999997</c:v>
                </c:pt>
                <c:pt idx="169">
                  <c:v>37.572487000000002</c:v>
                </c:pt>
                <c:pt idx="170">
                  <c:v>37.572581999999997</c:v>
                </c:pt>
                <c:pt idx="171">
                  <c:v>37.570808</c:v>
                </c:pt>
                <c:pt idx="172">
                  <c:v>37.57</c:v>
                </c:pt>
                <c:pt idx="173">
                  <c:v>37.569969</c:v>
                </c:pt>
                <c:pt idx="174">
                  <c:v>37.569889000000003</c:v>
                </c:pt>
                <c:pt idx="175">
                  <c:v>37.568877999999998</c:v>
                </c:pt>
                <c:pt idx="176">
                  <c:v>37.566611999999999</c:v>
                </c:pt>
                <c:pt idx="177">
                  <c:v>37.564673999999997</c:v>
                </c:pt>
                <c:pt idx="178">
                  <c:v>37.556961000000001</c:v>
                </c:pt>
                <c:pt idx="179">
                  <c:v>37.579707999999997</c:v>
                </c:pt>
                <c:pt idx="180">
                  <c:v>37.570396000000002</c:v>
                </c:pt>
                <c:pt idx="181">
                  <c:v>37.568527000000003</c:v>
                </c:pt>
                <c:pt idx="182">
                  <c:v>37.566223000000001</c:v>
                </c:pt>
                <c:pt idx="183">
                  <c:v>37.565463999999999</c:v>
                </c:pt>
                <c:pt idx="184">
                  <c:v>37.564475999999999</c:v>
                </c:pt>
                <c:pt idx="185">
                  <c:v>37.561340000000001</c:v>
                </c:pt>
                <c:pt idx="186">
                  <c:v>37.576241000000003</c:v>
                </c:pt>
                <c:pt idx="187">
                  <c:v>37.573357000000001</c:v>
                </c:pt>
                <c:pt idx="188">
                  <c:v>37.570396000000002</c:v>
                </c:pt>
                <c:pt idx="189">
                  <c:v>37.568344000000003</c:v>
                </c:pt>
                <c:pt idx="190">
                  <c:v>37.568165</c:v>
                </c:pt>
                <c:pt idx="191">
                  <c:v>37.566383000000002</c:v>
                </c:pt>
                <c:pt idx="192">
                  <c:v>37.565989999999999</c:v>
                </c:pt>
                <c:pt idx="193">
                  <c:v>37.570599000000001</c:v>
                </c:pt>
                <c:pt idx="194">
                  <c:v>37.570197999999998</c:v>
                </c:pt>
                <c:pt idx="195">
                  <c:v>37.562618000000001</c:v>
                </c:pt>
                <c:pt idx="196">
                  <c:v>37.578978999999997</c:v>
                </c:pt>
                <c:pt idx="197">
                  <c:v>37.570957</c:v>
                </c:pt>
                <c:pt idx="198">
                  <c:v>37.571067999999997</c:v>
                </c:pt>
                <c:pt idx="199">
                  <c:v>37.585628999999997</c:v>
                </c:pt>
                <c:pt idx="200">
                  <c:v>37.581569999999999</c:v>
                </c:pt>
                <c:pt idx="201">
                  <c:v>37.579783999999997</c:v>
                </c:pt>
                <c:pt idx="202">
                  <c:v>37.575431999999999</c:v>
                </c:pt>
                <c:pt idx="203">
                  <c:v>37.574036</c:v>
                </c:pt>
                <c:pt idx="204">
                  <c:v>37.573307</c:v>
                </c:pt>
                <c:pt idx="205">
                  <c:v>37.569183000000002</c:v>
                </c:pt>
                <c:pt idx="206">
                  <c:v>37.565331</c:v>
                </c:pt>
                <c:pt idx="207">
                  <c:v>37.572029000000001</c:v>
                </c:pt>
                <c:pt idx="208">
                  <c:v>37.576332000000001</c:v>
                </c:pt>
                <c:pt idx="209">
                  <c:v>37.585079</c:v>
                </c:pt>
                <c:pt idx="210">
                  <c:v>37.583416</c:v>
                </c:pt>
                <c:pt idx="211">
                  <c:v>37.579388000000002</c:v>
                </c:pt>
                <c:pt idx="212">
                  <c:v>37.579155</c:v>
                </c:pt>
                <c:pt idx="213">
                  <c:v>37.576507999999997</c:v>
                </c:pt>
                <c:pt idx="214">
                  <c:v>37.577145000000002</c:v>
                </c:pt>
                <c:pt idx="215">
                  <c:v>37.582500000000003</c:v>
                </c:pt>
                <c:pt idx="216">
                  <c:v>37.576061000000003</c:v>
                </c:pt>
                <c:pt idx="217">
                  <c:v>37.573242</c:v>
                </c:pt>
                <c:pt idx="218">
                  <c:v>37.572223999999999</c:v>
                </c:pt>
                <c:pt idx="219">
                  <c:v>37.575760000000002</c:v>
                </c:pt>
                <c:pt idx="220">
                  <c:v>37.579334000000003</c:v>
                </c:pt>
                <c:pt idx="221">
                  <c:v>37.573849000000003</c:v>
                </c:pt>
                <c:pt idx="222">
                  <c:v>37.569248000000002</c:v>
                </c:pt>
                <c:pt idx="223">
                  <c:v>37.575493000000002</c:v>
                </c:pt>
                <c:pt idx="224">
                  <c:v>37.563229</c:v>
                </c:pt>
                <c:pt idx="225">
                  <c:v>37.558872000000001</c:v>
                </c:pt>
                <c:pt idx="226">
                  <c:v>37.554295000000003</c:v>
                </c:pt>
                <c:pt idx="227">
                  <c:v>37.555858999999998</c:v>
                </c:pt>
                <c:pt idx="228">
                  <c:v>37.560473999999999</c:v>
                </c:pt>
                <c:pt idx="229">
                  <c:v>37.563716999999997</c:v>
                </c:pt>
                <c:pt idx="230">
                  <c:v>37.557217000000001</c:v>
                </c:pt>
                <c:pt idx="231">
                  <c:v>37.569805000000002</c:v>
                </c:pt>
                <c:pt idx="232">
                  <c:v>37.555999999999997</c:v>
                </c:pt>
                <c:pt idx="233">
                  <c:v>37.563865999999997</c:v>
                </c:pt>
                <c:pt idx="234">
                  <c:v>37.558532999999997</c:v>
                </c:pt>
                <c:pt idx="235">
                  <c:v>37.555199000000002</c:v>
                </c:pt>
                <c:pt idx="236">
                  <c:v>37.565849</c:v>
                </c:pt>
                <c:pt idx="237">
                  <c:v>37.559780000000003</c:v>
                </c:pt>
                <c:pt idx="238">
                  <c:v>37.569836000000002</c:v>
                </c:pt>
                <c:pt idx="239">
                  <c:v>37.590232999999998</c:v>
                </c:pt>
                <c:pt idx="240">
                  <c:v>37.566994000000001</c:v>
                </c:pt>
                <c:pt idx="241">
                  <c:v>37.585735</c:v>
                </c:pt>
                <c:pt idx="242">
                  <c:v>37.56673</c:v>
                </c:pt>
                <c:pt idx="243">
                  <c:v>37.561390000000003</c:v>
                </c:pt>
                <c:pt idx="244">
                  <c:v>37.565437000000003</c:v>
                </c:pt>
                <c:pt idx="245">
                  <c:v>37.587524000000002</c:v>
                </c:pt>
                <c:pt idx="246">
                  <c:v>37.586188999999997</c:v>
                </c:pt>
                <c:pt idx="247">
                  <c:v>37.582855000000002</c:v>
                </c:pt>
                <c:pt idx="248">
                  <c:v>37.585590000000003</c:v>
                </c:pt>
                <c:pt idx="249">
                  <c:v>37.582656999999998</c:v>
                </c:pt>
                <c:pt idx="250">
                  <c:v>37.581313999999999</c:v>
                </c:pt>
                <c:pt idx="251">
                  <c:v>37.580630999999997</c:v>
                </c:pt>
                <c:pt idx="252">
                  <c:v>37.580810999999997</c:v>
                </c:pt>
                <c:pt idx="253">
                  <c:v>37.579399000000002</c:v>
                </c:pt>
                <c:pt idx="254">
                  <c:v>37.577495999999996</c:v>
                </c:pt>
                <c:pt idx="255">
                  <c:v>37.577995000000001</c:v>
                </c:pt>
                <c:pt idx="256">
                  <c:v>37.575802000000003</c:v>
                </c:pt>
                <c:pt idx="257">
                  <c:v>37.571475999999997</c:v>
                </c:pt>
                <c:pt idx="258">
                  <c:v>37.578220000000002</c:v>
                </c:pt>
                <c:pt idx="259">
                  <c:v>37.577469000000001</c:v>
                </c:pt>
                <c:pt idx="260">
                  <c:v>37.575665000000001</c:v>
                </c:pt>
                <c:pt idx="261">
                  <c:v>37.575068999999999</c:v>
                </c:pt>
                <c:pt idx="262">
                  <c:v>37.570720999999999</c:v>
                </c:pt>
                <c:pt idx="263">
                  <c:v>37.568420000000003</c:v>
                </c:pt>
                <c:pt idx="264">
                  <c:v>37.566246</c:v>
                </c:pt>
                <c:pt idx="265">
                  <c:v>37.565902999999999</c:v>
                </c:pt>
                <c:pt idx="266">
                  <c:v>37.569083999999997</c:v>
                </c:pt>
                <c:pt idx="267">
                  <c:v>37.569583999999999</c:v>
                </c:pt>
                <c:pt idx="268">
                  <c:v>37.600127999999998</c:v>
                </c:pt>
                <c:pt idx="269">
                  <c:v>37.603991999999998</c:v>
                </c:pt>
                <c:pt idx="270">
                  <c:v>37.608719000000001</c:v>
                </c:pt>
                <c:pt idx="271">
                  <c:v>37.583602999999997</c:v>
                </c:pt>
                <c:pt idx="272">
                  <c:v>37.583514999999998</c:v>
                </c:pt>
                <c:pt idx="273">
                  <c:v>37.547069999999998</c:v>
                </c:pt>
                <c:pt idx="274">
                  <c:v>37.537308000000003</c:v>
                </c:pt>
                <c:pt idx="275">
                  <c:v>37.531860000000002</c:v>
                </c:pt>
                <c:pt idx="276">
                  <c:v>37.536667000000001</c:v>
                </c:pt>
                <c:pt idx="277">
                  <c:v>37.532969999999999</c:v>
                </c:pt>
                <c:pt idx="278">
                  <c:v>37.537010000000002</c:v>
                </c:pt>
                <c:pt idx="279">
                  <c:v>37.549061000000002</c:v>
                </c:pt>
                <c:pt idx="280">
                  <c:v>37.548203000000001</c:v>
                </c:pt>
                <c:pt idx="281">
                  <c:v>37.545166000000002</c:v>
                </c:pt>
                <c:pt idx="282">
                  <c:v>37.539653999999999</c:v>
                </c:pt>
                <c:pt idx="283">
                  <c:v>37.541221999999998</c:v>
                </c:pt>
                <c:pt idx="284">
                  <c:v>37.544581999999998</c:v>
                </c:pt>
                <c:pt idx="285">
                  <c:v>37.548560999999999</c:v>
                </c:pt>
                <c:pt idx="286">
                  <c:v>37.546306999999999</c:v>
                </c:pt>
                <c:pt idx="287">
                  <c:v>37.542580000000001</c:v>
                </c:pt>
                <c:pt idx="288">
                  <c:v>37.530234999999998</c:v>
                </c:pt>
                <c:pt idx="289">
                  <c:v>37.548405000000002</c:v>
                </c:pt>
                <c:pt idx="290">
                  <c:v>37.571525999999999</c:v>
                </c:pt>
                <c:pt idx="291">
                  <c:v>37.566994000000001</c:v>
                </c:pt>
                <c:pt idx="292">
                  <c:v>37.563858000000003</c:v>
                </c:pt>
                <c:pt idx="293">
                  <c:v>37.561447000000001</c:v>
                </c:pt>
                <c:pt idx="294">
                  <c:v>37.548641000000003</c:v>
                </c:pt>
                <c:pt idx="295">
                  <c:v>37.543663000000002</c:v>
                </c:pt>
                <c:pt idx="296">
                  <c:v>37.552199999999999</c:v>
                </c:pt>
                <c:pt idx="297">
                  <c:v>37.558052000000004</c:v>
                </c:pt>
                <c:pt idx="298">
                  <c:v>37.563510999999998</c:v>
                </c:pt>
                <c:pt idx="299">
                  <c:v>37.561371000000001</c:v>
                </c:pt>
                <c:pt idx="300">
                  <c:v>37.568747999999999</c:v>
                </c:pt>
                <c:pt idx="301">
                  <c:v>37.548149000000002</c:v>
                </c:pt>
                <c:pt idx="302">
                  <c:v>37.548634</c:v>
                </c:pt>
                <c:pt idx="303">
                  <c:v>37.553986000000002</c:v>
                </c:pt>
                <c:pt idx="304">
                  <c:v>37.55735</c:v>
                </c:pt>
                <c:pt idx="305">
                  <c:v>37.560355999999999</c:v>
                </c:pt>
                <c:pt idx="306">
                  <c:v>37.56765</c:v>
                </c:pt>
                <c:pt idx="307">
                  <c:v>37.559795000000001</c:v>
                </c:pt>
                <c:pt idx="308">
                  <c:v>37.55603</c:v>
                </c:pt>
                <c:pt idx="309">
                  <c:v>37.535465000000002</c:v>
                </c:pt>
                <c:pt idx="310">
                  <c:v>37.535969000000001</c:v>
                </c:pt>
                <c:pt idx="311">
                  <c:v>37.540730000000003</c:v>
                </c:pt>
                <c:pt idx="312">
                  <c:v>37.532477999999998</c:v>
                </c:pt>
                <c:pt idx="313">
                  <c:v>37.529769999999999</c:v>
                </c:pt>
                <c:pt idx="314">
                  <c:v>37.551223999999998</c:v>
                </c:pt>
                <c:pt idx="315">
                  <c:v>37.571640000000002</c:v>
                </c:pt>
                <c:pt idx="316">
                  <c:v>37.540061999999999</c:v>
                </c:pt>
                <c:pt idx="317">
                  <c:v>37.536579000000003</c:v>
                </c:pt>
                <c:pt idx="318">
                  <c:v>37.571255000000001</c:v>
                </c:pt>
                <c:pt idx="319">
                  <c:v>37.537849000000001</c:v>
                </c:pt>
                <c:pt idx="320">
                  <c:v>37.542053000000003</c:v>
                </c:pt>
                <c:pt idx="321">
                  <c:v>37.567641999999999</c:v>
                </c:pt>
                <c:pt idx="322">
                  <c:v>37.564605999999998</c:v>
                </c:pt>
                <c:pt idx="323">
                  <c:v>37.561095999999999</c:v>
                </c:pt>
                <c:pt idx="324">
                  <c:v>37.551205000000003</c:v>
                </c:pt>
                <c:pt idx="325">
                  <c:v>37.542816000000002</c:v>
                </c:pt>
                <c:pt idx="326">
                  <c:v>37.559246000000002</c:v>
                </c:pt>
                <c:pt idx="327">
                  <c:v>37.547913000000001</c:v>
                </c:pt>
                <c:pt idx="328">
                  <c:v>37.547927999999999</c:v>
                </c:pt>
                <c:pt idx="329">
                  <c:v>37.541362999999997</c:v>
                </c:pt>
                <c:pt idx="330">
                  <c:v>37.544589999999999</c:v>
                </c:pt>
                <c:pt idx="331">
                  <c:v>37.571102000000003</c:v>
                </c:pt>
                <c:pt idx="332">
                  <c:v>37.549582999999998</c:v>
                </c:pt>
                <c:pt idx="333">
                  <c:v>37.548496</c:v>
                </c:pt>
                <c:pt idx="334">
                  <c:v>37.565536000000002</c:v>
                </c:pt>
                <c:pt idx="335">
                  <c:v>37.545231000000001</c:v>
                </c:pt>
                <c:pt idx="336">
                  <c:v>37.551848999999997</c:v>
                </c:pt>
                <c:pt idx="337">
                  <c:v>37.564292999999999</c:v>
                </c:pt>
                <c:pt idx="338">
                  <c:v>37.544829999999997</c:v>
                </c:pt>
                <c:pt idx="339">
                  <c:v>37.546546999999997</c:v>
                </c:pt>
                <c:pt idx="340">
                  <c:v>37.548285999999997</c:v>
                </c:pt>
                <c:pt idx="341">
                  <c:v>37.565204999999999</c:v>
                </c:pt>
                <c:pt idx="342">
                  <c:v>37.554389999999998</c:v>
                </c:pt>
                <c:pt idx="343">
                  <c:v>37.561011999999998</c:v>
                </c:pt>
                <c:pt idx="344">
                  <c:v>37.543179000000002</c:v>
                </c:pt>
                <c:pt idx="345">
                  <c:v>37.567970000000003</c:v>
                </c:pt>
                <c:pt idx="346">
                  <c:v>37.547829</c:v>
                </c:pt>
                <c:pt idx="347">
                  <c:v>37.536808000000001</c:v>
                </c:pt>
                <c:pt idx="348">
                  <c:v>37.565941000000002</c:v>
                </c:pt>
                <c:pt idx="349">
                  <c:v>37.545417999999998</c:v>
                </c:pt>
                <c:pt idx="350">
                  <c:v>37.532688</c:v>
                </c:pt>
                <c:pt idx="351">
                  <c:v>37.544159000000001</c:v>
                </c:pt>
                <c:pt idx="352">
                  <c:v>37.540089000000002</c:v>
                </c:pt>
                <c:pt idx="353">
                  <c:v>37.542777999999998</c:v>
                </c:pt>
                <c:pt idx="354">
                  <c:v>37.541763000000003</c:v>
                </c:pt>
                <c:pt idx="355">
                  <c:v>37.528587000000002</c:v>
                </c:pt>
                <c:pt idx="356">
                  <c:v>37.558365000000002</c:v>
                </c:pt>
                <c:pt idx="357">
                  <c:v>37.589911999999998</c:v>
                </c:pt>
                <c:pt idx="358">
                  <c:v>37.575946999999999</c:v>
                </c:pt>
                <c:pt idx="359">
                  <c:v>37.572173999999997</c:v>
                </c:pt>
                <c:pt idx="360">
                  <c:v>37.569656000000002</c:v>
                </c:pt>
                <c:pt idx="361">
                  <c:v>37.574199999999998</c:v>
                </c:pt>
                <c:pt idx="362">
                  <c:v>37.584625000000003</c:v>
                </c:pt>
                <c:pt idx="363">
                  <c:v>37.602710999999999</c:v>
                </c:pt>
                <c:pt idx="364">
                  <c:v>37.581310000000002</c:v>
                </c:pt>
                <c:pt idx="365">
                  <c:v>37.587791000000003</c:v>
                </c:pt>
                <c:pt idx="366">
                  <c:v>37.573086000000004</c:v>
                </c:pt>
                <c:pt idx="367">
                  <c:v>37.573666000000003</c:v>
                </c:pt>
                <c:pt idx="368">
                  <c:v>37.575271999999998</c:v>
                </c:pt>
                <c:pt idx="369">
                  <c:v>37.577686</c:v>
                </c:pt>
                <c:pt idx="370">
                  <c:v>37.576382000000002</c:v>
                </c:pt>
                <c:pt idx="371">
                  <c:v>37.582560999999998</c:v>
                </c:pt>
                <c:pt idx="372">
                  <c:v>37.574202999999997</c:v>
                </c:pt>
                <c:pt idx="373">
                  <c:v>37.574717999999997</c:v>
                </c:pt>
                <c:pt idx="374">
                  <c:v>37.577793</c:v>
                </c:pt>
                <c:pt idx="375">
                  <c:v>37.583697999999998</c:v>
                </c:pt>
                <c:pt idx="376">
                  <c:v>37.574187999999999</c:v>
                </c:pt>
                <c:pt idx="377">
                  <c:v>37.568192000000003</c:v>
                </c:pt>
                <c:pt idx="378">
                  <c:v>37.561152999999997</c:v>
                </c:pt>
                <c:pt idx="379">
                  <c:v>37.578631999999999</c:v>
                </c:pt>
                <c:pt idx="380">
                  <c:v>37.586815000000001</c:v>
                </c:pt>
                <c:pt idx="381">
                  <c:v>37.574852</c:v>
                </c:pt>
                <c:pt idx="382">
                  <c:v>37.568184000000002</c:v>
                </c:pt>
                <c:pt idx="383">
                  <c:v>37.580406000000004</c:v>
                </c:pt>
                <c:pt idx="384">
                  <c:v>37.596020000000003</c:v>
                </c:pt>
                <c:pt idx="385">
                  <c:v>37.587516999999998</c:v>
                </c:pt>
                <c:pt idx="386">
                  <c:v>37.590899999999998</c:v>
                </c:pt>
                <c:pt idx="387">
                  <c:v>37.591614</c:v>
                </c:pt>
                <c:pt idx="388">
                  <c:v>37.583008</c:v>
                </c:pt>
                <c:pt idx="389">
                  <c:v>37.585197000000001</c:v>
                </c:pt>
                <c:pt idx="390">
                  <c:v>37.582455000000003</c:v>
                </c:pt>
                <c:pt idx="391">
                  <c:v>37.573753000000004</c:v>
                </c:pt>
                <c:pt idx="392">
                  <c:v>37.570155999999997</c:v>
                </c:pt>
                <c:pt idx="393">
                  <c:v>37.566971000000002</c:v>
                </c:pt>
                <c:pt idx="394">
                  <c:v>37.602798</c:v>
                </c:pt>
                <c:pt idx="395">
                  <c:v>37.582748000000002</c:v>
                </c:pt>
                <c:pt idx="396">
                  <c:v>37.546847999999997</c:v>
                </c:pt>
                <c:pt idx="397">
                  <c:v>37.532803000000001</c:v>
                </c:pt>
                <c:pt idx="398">
                  <c:v>37.532542999999997</c:v>
                </c:pt>
                <c:pt idx="399">
                  <c:v>37.524062999999998</c:v>
                </c:pt>
                <c:pt idx="400">
                  <c:v>37.523254000000001</c:v>
                </c:pt>
                <c:pt idx="401">
                  <c:v>37.521881</c:v>
                </c:pt>
                <c:pt idx="402">
                  <c:v>37.515155999999998</c:v>
                </c:pt>
                <c:pt idx="403">
                  <c:v>37.518970000000003</c:v>
                </c:pt>
                <c:pt idx="404">
                  <c:v>37.511584999999997</c:v>
                </c:pt>
                <c:pt idx="405">
                  <c:v>37.510657999999999</c:v>
                </c:pt>
                <c:pt idx="406">
                  <c:v>37.517059000000003</c:v>
                </c:pt>
                <c:pt idx="407">
                  <c:v>37.516998000000001</c:v>
                </c:pt>
                <c:pt idx="408">
                  <c:v>37.533047000000003</c:v>
                </c:pt>
                <c:pt idx="409">
                  <c:v>37.532547000000001</c:v>
                </c:pt>
                <c:pt idx="410">
                  <c:v>37.517280999999997</c:v>
                </c:pt>
                <c:pt idx="411">
                  <c:v>37.530369</c:v>
                </c:pt>
                <c:pt idx="412">
                  <c:v>37.516196999999998</c:v>
                </c:pt>
                <c:pt idx="413">
                  <c:v>37.521434999999997</c:v>
                </c:pt>
                <c:pt idx="414">
                  <c:v>37.529162999999997</c:v>
                </c:pt>
                <c:pt idx="415">
                  <c:v>37.510680999999998</c:v>
                </c:pt>
                <c:pt idx="416">
                  <c:v>37.524334000000003</c:v>
                </c:pt>
                <c:pt idx="417">
                  <c:v>37.510379999999998</c:v>
                </c:pt>
                <c:pt idx="418">
                  <c:v>37.529899999999998</c:v>
                </c:pt>
                <c:pt idx="419">
                  <c:v>37.539551000000003</c:v>
                </c:pt>
                <c:pt idx="420">
                  <c:v>37.514099000000002</c:v>
                </c:pt>
                <c:pt idx="421">
                  <c:v>37.513950000000001</c:v>
                </c:pt>
                <c:pt idx="422">
                  <c:v>37.522190000000002</c:v>
                </c:pt>
                <c:pt idx="423">
                  <c:v>37.536200999999998</c:v>
                </c:pt>
                <c:pt idx="424">
                  <c:v>37.536369000000001</c:v>
                </c:pt>
                <c:pt idx="425">
                  <c:v>37.539520000000003</c:v>
                </c:pt>
                <c:pt idx="426">
                  <c:v>37.550732000000004</c:v>
                </c:pt>
                <c:pt idx="427">
                  <c:v>37.508899999999997</c:v>
                </c:pt>
                <c:pt idx="428">
                  <c:v>37.543841999999998</c:v>
                </c:pt>
                <c:pt idx="429">
                  <c:v>37.522281999999997</c:v>
                </c:pt>
                <c:pt idx="430">
                  <c:v>37.536503000000003</c:v>
                </c:pt>
                <c:pt idx="431">
                  <c:v>37.534579999999998</c:v>
                </c:pt>
                <c:pt idx="432">
                  <c:v>37.530251</c:v>
                </c:pt>
                <c:pt idx="433">
                  <c:v>37.532432999999997</c:v>
                </c:pt>
                <c:pt idx="434">
                  <c:v>37.541153000000001</c:v>
                </c:pt>
                <c:pt idx="435">
                  <c:v>37.538139000000001</c:v>
                </c:pt>
                <c:pt idx="436">
                  <c:v>37.536757999999999</c:v>
                </c:pt>
                <c:pt idx="437">
                  <c:v>37.533065999999998</c:v>
                </c:pt>
                <c:pt idx="438">
                  <c:v>37.552276999999997</c:v>
                </c:pt>
                <c:pt idx="439">
                  <c:v>37.520504000000003</c:v>
                </c:pt>
                <c:pt idx="440">
                  <c:v>37.530166999999999</c:v>
                </c:pt>
                <c:pt idx="441">
                  <c:v>37.538409999999999</c:v>
                </c:pt>
                <c:pt idx="442">
                  <c:v>37.535080000000001</c:v>
                </c:pt>
                <c:pt idx="443">
                  <c:v>37.534840000000003</c:v>
                </c:pt>
                <c:pt idx="444">
                  <c:v>37.533512000000002</c:v>
                </c:pt>
                <c:pt idx="445">
                  <c:v>37.518509000000002</c:v>
                </c:pt>
                <c:pt idx="446">
                  <c:v>37.530147999999997</c:v>
                </c:pt>
                <c:pt idx="447">
                  <c:v>37.533450999999999</c:v>
                </c:pt>
                <c:pt idx="448">
                  <c:v>37.544894999999997</c:v>
                </c:pt>
                <c:pt idx="449">
                  <c:v>37.541652999999997</c:v>
                </c:pt>
                <c:pt idx="450">
                  <c:v>37.549025999999998</c:v>
                </c:pt>
                <c:pt idx="451">
                  <c:v>37.522041000000002</c:v>
                </c:pt>
                <c:pt idx="452">
                  <c:v>37.542319999999997</c:v>
                </c:pt>
                <c:pt idx="453">
                  <c:v>37.520336</c:v>
                </c:pt>
                <c:pt idx="454">
                  <c:v>37.555366999999997</c:v>
                </c:pt>
                <c:pt idx="455">
                  <c:v>37.541885000000001</c:v>
                </c:pt>
                <c:pt idx="456">
                  <c:v>37.544079000000004</c:v>
                </c:pt>
                <c:pt idx="457">
                  <c:v>37.522930000000002</c:v>
                </c:pt>
                <c:pt idx="458">
                  <c:v>37.534424000000001</c:v>
                </c:pt>
                <c:pt idx="459">
                  <c:v>37.521281999999999</c:v>
                </c:pt>
                <c:pt idx="460">
                  <c:v>37.539009</c:v>
                </c:pt>
                <c:pt idx="461">
                  <c:v>37.531421999999999</c:v>
                </c:pt>
                <c:pt idx="462">
                  <c:v>37.603943000000001</c:v>
                </c:pt>
                <c:pt idx="463">
                  <c:v>37.600974999999998</c:v>
                </c:pt>
                <c:pt idx="464">
                  <c:v>37.643107999999998</c:v>
                </c:pt>
                <c:pt idx="465">
                  <c:v>37.645865999999998</c:v>
                </c:pt>
                <c:pt idx="466">
                  <c:v>37.648674</c:v>
                </c:pt>
                <c:pt idx="467">
                  <c:v>37.636234000000002</c:v>
                </c:pt>
                <c:pt idx="468">
                  <c:v>37.61721</c:v>
                </c:pt>
                <c:pt idx="469">
                  <c:v>37.599491</c:v>
                </c:pt>
                <c:pt idx="470">
                  <c:v>37.613185999999999</c:v>
                </c:pt>
                <c:pt idx="471">
                  <c:v>37.586993999999997</c:v>
                </c:pt>
                <c:pt idx="472">
                  <c:v>37.605583000000003</c:v>
                </c:pt>
                <c:pt idx="473">
                  <c:v>37.589661</c:v>
                </c:pt>
                <c:pt idx="474">
                  <c:v>37.600700000000003</c:v>
                </c:pt>
                <c:pt idx="475">
                  <c:v>37.590797000000002</c:v>
                </c:pt>
                <c:pt idx="476">
                  <c:v>37.584381</c:v>
                </c:pt>
                <c:pt idx="477">
                  <c:v>37.607849000000002</c:v>
                </c:pt>
                <c:pt idx="478">
                  <c:v>37.601298999999997</c:v>
                </c:pt>
                <c:pt idx="479">
                  <c:v>37.607948</c:v>
                </c:pt>
                <c:pt idx="480">
                  <c:v>37.630015999999998</c:v>
                </c:pt>
                <c:pt idx="481">
                  <c:v>37.617801999999998</c:v>
                </c:pt>
                <c:pt idx="482">
                  <c:v>37.620949000000003</c:v>
                </c:pt>
                <c:pt idx="483">
                  <c:v>37.628517000000002</c:v>
                </c:pt>
                <c:pt idx="484">
                  <c:v>37.609566000000001</c:v>
                </c:pt>
                <c:pt idx="485">
                  <c:v>37.611179</c:v>
                </c:pt>
                <c:pt idx="486">
                  <c:v>37.617854999999999</c:v>
                </c:pt>
                <c:pt idx="487">
                  <c:v>37.641314999999999</c:v>
                </c:pt>
                <c:pt idx="488">
                  <c:v>37.601661999999997</c:v>
                </c:pt>
                <c:pt idx="489">
                  <c:v>37.604736000000003</c:v>
                </c:pt>
                <c:pt idx="490">
                  <c:v>37.610004000000004</c:v>
                </c:pt>
                <c:pt idx="491">
                  <c:v>37.612484000000002</c:v>
                </c:pt>
                <c:pt idx="492">
                  <c:v>37.597141000000001</c:v>
                </c:pt>
                <c:pt idx="493">
                  <c:v>37.605201999999998</c:v>
                </c:pt>
                <c:pt idx="494">
                  <c:v>37.645851</c:v>
                </c:pt>
                <c:pt idx="495">
                  <c:v>37.601700000000001</c:v>
                </c:pt>
                <c:pt idx="496">
                  <c:v>37.637259999999998</c:v>
                </c:pt>
                <c:pt idx="497">
                  <c:v>37.644081</c:v>
                </c:pt>
                <c:pt idx="498">
                  <c:v>37.602401999999998</c:v>
                </c:pt>
                <c:pt idx="499">
                  <c:v>37.634140000000002</c:v>
                </c:pt>
                <c:pt idx="500">
                  <c:v>37.622669000000002</c:v>
                </c:pt>
                <c:pt idx="501">
                  <c:v>37.577202</c:v>
                </c:pt>
                <c:pt idx="502">
                  <c:v>37.619781000000003</c:v>
                </c:pt>
                <c:pt idx="503">
                  <c:v>37.610779000000001</c:v>
                </c:pt>
                <c:pt idx="504">
                  <c:v>37.62265</c:v>
                </c:pt>
                <c:pt idx="505">
                  <c:v>37.625777999999997</c:v>
                </c:pt>
                <c:pt idx="506">
                  <c:v>37.642609</c:v>
                </c:pt>
                <c:pt idx="507">
                  <c:v>37.594375999999997</c:v>
                </c:pt>
                <c:pt idx="508">
                  <c:v>37.541804999999997</c:v>
                </c:pt>
                <c:pt idx="509">
                  <c:v>37.545219000000003</c:v>
                </c:pt>
                <c:pt idx="510">
                  <c:v>37.543914999999998</c:v>
                </c:pt>
                <c:pt idx="511">
                  <c:v>37.553348999999997</c:v>
                </c:pt>
                <c:pt idx="512">
                  <c:v>37.554920000000003</c:v>
                </c:pt>
                <c:pt idx="513">
                  <c:v>37.559063000000002</c:v>
                </c:pt>
                <c:pt idx="514">
                  <c:v>37.549548999999999</c:v>
                </c:pt>
                <c:pt idx="515">
                  <c:v>37.538657999999998</c:v>
                </c:pt>
                <c:pt idx="516">
                  <c:v>37.534481</c:v>
                </c:pt>
                <c:pt idx="517">
                  <c:v>37.534770999999999</c:v>
                </c:pt>
                <c:pt idx="518">
                  <c:v>37.536026</c:v>
                </c:pt>
                <c:pt idx="519">
                  <c:v>37.530773000000003</c:v>
                </c:pt>
                <c:pt idx="520">
                  <c:v>37.550800000000002</c:v>
                </c:pt>
                <c:pt idx="521">
                  <c:v>37.550078999999997</c:v>
                </c:pt>
                <c:pt idx="522">
                  <c:v>37.559398999999999</c:v>
                </c:pt>
                <c:pt idx="523">
                  <c:v>37.535473000000003</c:v>
                </c:pt>
                <c:pt idx="524">
                  <c:v>37.524681000000001</c:v>
                </c:pt>
                <c:pt idx="525">
                  <c:v>37.526825000000002</c:v>
                </c:pt>
                <c:pt idx="526">
                  <c:v>37.528289999999998</c:v>
                </c:pt>
                <c:pt idx="527">
                  <c:v>37.564301</c:v>
                </c:pt>
                <c:pt idx="528">
                  <c:v>37.533763999999998</c:v>
                </c:pt>
                <c:pt idx="529">
                  <c:v>37.549999</c:v>
                </c:pt>
                <c:pt idx="530">
                  <c:v>37.529251000000002</c:v>
                </c:pt>
                <c:pt idx="531">
                  <c:v>37.546695999999997</c:v>
                </c:pt>
                <c:pt idx="532">
                  <c:v>37.546630999999998</c:v>
                </c:pt>
                <c:pt idx="533">
                  <c:v>37.535998999999997</c:v>
                </c:pt>
                <c:pt idx="534">
                  <c:v>37.533099999999997</c:v>
                </c:pt>
                <c:pt idx="535">
                  <c:v>37.536541</c:v>
                </c:pt>
                <c:pt idx="536">
                  <c:v>37.527061000000003</c:v>
                </c:pt>
                <c:pt idx="537">
                  <c:v>37.555850999999997</c:v>
                </c:pt>
                <c:pt idx="538">
                  <c:v>37.556728</c:v>
                </c:pt>
                <c:pt idx="539">
                  <c:v>37.557991000000001</c:v>
                </c:pt>
                <c:pt idx="540">
                  <c:v>37.561909</c:v>
                </c:pt>
                <c:pt idx="541">
                  <c:v>37.555016000000002</c:v>
                </c:pt>
                <c:pt idx="542">
                  <c:v>37.551997999999998</c:v>
                </c:pt>
                <c:pt idx="543">
                  <c:v>37.562587999999998</c:v>
                </c:pt>
                <c:pt idx="544">
                  <c:v>37.568668000000002</c:v>
                </c:pt>
                <c:pt idx="545">
                  <c:v>37.561278999999999</c:v>
                </c:pt>
                <c:pt idx="546">
                  <c:v>37.5672</c:v>
                </c:pt>
                <c:pt idx="547">
                  <c:v>37.559196</c:v>
                </c:pt>
                <c:pt idx="548">
                  <c:v>37.568562</c:v>
                </c:pt>
                <c:pt idx="549">
                  <c:v>37.545399000000003</c:v>
                </c:pt>
                <c:pt idx="550">
                  <c:v>37.581612</c:v>
                </c:pt>
                <c:pt idx="551">
                  <c:v>37.573642999999997</c:v>
                </c:pt>
                <c:pt idx="552">
                  <c:v>37.577221000000002</c:v>
                </c:pt>
                <c:pt idx="553">
                  <c:v>37.582447000000002</c:v>
                </c:pt>
                <c:pt idx="554">
                  <c:v>37.573031999999998</c:v>
                </c:pt>
                <c:pt idx="555">
                  <c:v>37.563560000000003</c:v>
                </c:pt>
                <c:pt idx="556">
                  <c:v>37.563347</c:v>
                </c:pt>
                <c:pt idx="557">
                  <c:v>37.562683</c:v>
                </c:pt>
                <c:pt idx="558">
                  <c:v>37.566982000000003</c:v>
                </c:pt>
                <c:pt idx="559">
                  <c:v>37.568576999999998</c:v>
                </c:pt>
                <c:pt idx="560">
                  <c:v>37.573093</c:v>
                </c:pt>
                <c:pt idx="561">
                  <c:v>37.572780999999999</c:v>
                </c:pt>
                <c:pt idx="562">
                  <c:v>37.551665999999997</c:v>
                </c:pt>
                <c:pt idx="563">
                  <c:v>37.558197</c:v>
                </c:pt>
                <c:pt idx="564">
                  <c:v>37.557461000000004</c:v>
                </c:pt>
                <c:pt idx="565">
                  <c:v>37.554253000000003</c:v>
                </c:pt>
                <c:pt idx="566">
                  <c:v>37.565188999999997</c:v>
                </c:pt>
                <c:pt idx="567">
                  <c:v>37.559479000000003</c:v>
                </c:pt>
                <c:pt idx="568">
                  <c:v>37.561931999999999</c:v>
                </c:pt>
                <c:pt idx="569">
                  <c:v>37.570480000000003</c:v>
                </c:pt>
                <c:pt idx="570">
                  <c:v>37.557968000000002</c:v>
                </c:pt>
                <c:pt idx="571">
                  <c:v>37.552914000000001</c:v>
                </c:pt>
                <c:pt idx="572">
                  <c:v>37.548907999999997</c:v>
                </c:pt>
                <c:pt idx="573">
                  <c:v>37.540981000000002</c:v>
                </c:pt>
                <c:pt idx="574">
                  <c:v>37.541412000000001</c:v>
                </c:pt>
                <c:pt idx="575">
                  <c:v>37.542099</c:v>
                </c:pt>
                <c:pt idx="576">
                  <c:v>37.542751000000003</c:v>
                </c:pt>
                <c:pt idx="577">
                  <c:v>37.546444000000001</c:v>
                </c:pt>
                <c:pt idx="578">
                  <c:v>37.551108999999997</c:v>
                </c:pt>
                <c:pt idx="579">
                  <c:v>37.546531999999999</c:v>
                </c:pt>
                <c:pt idx="580">
                  <c:v>37.544787999999997</c:v>
                </c:pt>
                <c:pt idx="581">
                  <c:v>37.541649</c:v>
                </c:pt>
                <c:pt idx="582">
                  <c:v>37.537891000000002</c:v>
                </c:pt>
                <c:pt idx="583">
                  <c:v>37.531399</c:v>
                </c:pt>
                <c:pt idx="584">
                  <c:v>37.529060000000001</c:v>
                </c:pt>
                <c:pt idx="585">
                  <c:v>37.528919000000002</c:v>
                </c:pt>
                <c:pt idx="586">
                  <c:v>37.530338</c:v>
                </c:pt>
                <c:pt idx="587">
                  <c:v>37.541469999999997</c:v>
                </c:pt>
                <c:pt idx="588">
                  <c:v>37.567284000000001</c:v>
                </c:pt>
                <c:pt idx="589">
                  <c:v>37.561549999999997</c:v>
                </c:pt>
                <c:pt idx="590">
                  <c:v>37.558909999999997</c:v>
                </c:pt>
                <c:pt idx="591">
                  <c:v>37.56926</c:v>
                </c:pt>
                <c:pt idx="592">
                  <c:v>0</c:v>
                </c:pt>
                <c:pt idx="593">
                  <c:v>37.565852999999997</c:v>
                </c:pt>
                <c:pt idx="594">
                  <c:v>37.567680000000003</c:v>
                </c:pt>
                <c:pt idx="595">
                  <c:v>37.549694000000002</c:v>
                </c:pt>
                <c:pt idx="596">
                  <c:v>37.562679000000003</c:v>
                </c:pt>
                <c:pt idx="597">
                  <c:v>37.570498999999998</c:v>
                </c:pt>
                <c:pt idx="598">
                  <c:v>37.562569000000003</c:v>
                </c:pt>
                <c:pt idx="599">
                  <c:v>37.493178999999998</c:v>
                </c:pt>
                <c:pt idx="600">
                  <c:v>37.493729000000002</c:v>
                </c:pt>
                <c:pt idx="601">
                  <c:v>37.493343000000003</c:v>
                </c:pt>
                <c:pt idx="602">
                  <c:v>37.510429000000002</c:v>
                </c:pt>
                <c:pt idx="603">
                  <c:v>37.511279999999999</c:v>
                </c:pt>
                <c:pt idx="604">
                  <c:v>37.499755999999998</c:v>
                </c:pt>
                <c:pt idx="605">
                  <c:v>37.529674999999997</c:v>
                </c:pt>
                <c:pt idx="606">
                  <c:v>37.520451000000001</c:v>
                </c:pt>
                <c:pt idx="607">
                  <c:v>37.513126</c:v>
                </c:pt>
                <c:pt idx="608">
                  <c:v>37.512104000000001</c:v>
                </c:pt>
                <c:pt idx="609">
                  <c:v>37.499412999999997</c:v>
                </c:pt>
                <c:pt idx="610">
                  <c:v>37.507660000000001</c:v>
                </c:pt>
                <c:pt idx="611">
                  <c:v>37.502594000000002</c:v>
                </c:pt>
                <c:pt idx="612">
                  <c:v>37.516570999999999</c:v>
                </c:pt>
                <c:pt idx="613">
                  <c:v>37.479270999999997</c:v>
                </c:pt>
                <c:pt idx="614">
                  <c:v>37.508968000000003</c:v>
                </c:pt>
                <c:pt idx="615">
                  <c:v>37.505692000000003</c:v>
                </c:pt>
                <c:pt idx="616">
                  <c:v>37.504199999999997</c:v>
                </c:pt>
                <c:pt idx="617">
                  <c:v>37.511982000000003</c:v>
                </c:pt>
                <c:pt idx="618">
                  <c:v>37.512169</c:v>
                </c:pt>
                <c:pt idx="619">
                  <c:v>37.520077000000001</c:v>
                </c:pt>
                <c:pt idx="620">
                  <c:v>37.493125999999997</c:v>
                </c:pt>
                <c:pt idx="621">
                  <c:v>37.497700000000002</c:v>
                </c:pt>
                <c:pt idx="622">
                  <c:v>37.490687999999999</c:v>
                </c:pt>
                <c:pt idx="623">
                  <c:v>37.495669999999997</c:v>
                </c:pt>
                <c:pt idx="624">
                  <c:v>37.514088000000001</c:v>
                </c:pt>
                <c:pt idx="625">
                  <c:v>37.512089000000003</c:v>
                </c:pt>
                <c:pt idx="626">
                  <c:v>37.510508999999999</c:v>
                </c:pt>
                <c:pt idx="627">
                  <c:v>37.508338999999999</c:v>
                </c:pt>
                <c:pt idx="628">
                  <c:v>37.480843</c:v>
                </c:pt>
                <c:pt idx="629">
                  <c:v>37.480575999999999</c:v>
                </c:pt>
                <c:pt idx="630">
                  <c:v>37.481239000000002</c:v>
                </c:pt>
                <c:pt idx="631">
                  <c:v>37.482089999999999</c:v>
                </c:pt>
                <c:pt idx="632">
                  <c:v>37.484530999999997</c:v>
                </c:pt>
                <c:pt idx="633">
                  <c:v>37.481537000000003</c:v>
                </c:pt>
                <c:pt idx="634">
                  <c:v>37.479464999999998</c:v>
                </c:pt>
                <c:pt idx="635">
                  <c:v>37.477508999999998</c:v>
                </c:pt>
                <c:pt idx="636">
                  <c:v>37.478821000000003</c:v>
                </c:pt>
                <c:pt idx="637">
                  <c:v>37.513961999999999</c:v>
                </c:pt>
                <c:pt idx="638">
                  <c:v>37.505462999999999</c:v>
                </c:pt>
                <c:pt idx="639">
                  <c:v>37.490046999999997</c:v>
                </c:pt>
                <c:pt idx="640">
                  <c:v>37.505932000000001</c:v>
                </c:pt>
                <c:pt idx="641">
                  <c:v>37.501652</c:v>
                </c:pt>
                <c:pt idx="642">
                  <c:v>37.491131000000003</c:v>
                </c:pt>
                <c:pt idx="643">
                  <c:v>37.492100000000001</c:v>
                </c:pt>
                <c:pt idx="644">
                  <c:v>37.493198</c:v>
                </c:pt>
                <c:pt idx="645">
                  <c:v>37.508983999999998</c:v>
                </c:pt>
                <c:pt idx="646">
                  <c:v>37.506301999999998</c:v>
                </c:pt>
                <c:pt idx="647">
                  <c:v>37.505802000000003</c:v>
                </c:pt>
                <c:pt idx="648">
                  <c:v>37.480541000000002</c:v>
                </c:pt>
                <c:pt idx="649">
                  <c:v>37.538581999999998</c:v>
                </c:pt>
                <c:pt idx="650">
                  <c:v>37.486148999999997</c:v>
                </c:pt>
                <c:pt idx="651">
                  <c:v>37.514240000000001</c:v>
                </c:pt>
                <c:pt idx="652">
                  <c:v>37.511944</c:v>
                </c:pt>
                <c:pt idx="653">
                  <c:v>37.499985000000002</c:v>
                </c:pt>
                <c:pt idx="654">
                  <c:v>37.532848000000001</c:v>
                </c:pt>
                <c:pt idx="655">
                  <c:v>37.504589000000003</c:v>
                </c:pt>
                <c:pt idx="656">
                  <c:v>37.503757</c:v>
                </c:pt>
                <c:pt idx="657">
                  <c:v>37.497517000000002</c:v>
                </c:pt>
                <c:pt idx="658">
                  <c:v>37.588763999999998</c:v>
                </c:pt>
                <c:pt idx="659">
                  <c:v>37.591693999999997</c:v>
                </c:pt>
                <c:pt idx="660">
                  <c:v>37.594402000000002</c:v>
                </c:pt>
                <c:pt idx="661">
                  <c:v>37.589328999999999</c:v>
                </c:pt>
                <c:pt idx="662">
                  <c:v>37.588448</c:v>
                </c:pt>
                <c:pt idx="663">
                  <c:v>37.582591999999998</c:v>
                </c:pt>
                <c:pt idx="664">
                  <c:v>37.603248999999998</c:v>
                </c:pt>
                <c:pt idx="665">
                  <c:v>37.602440000000001</c:v>
                </c:pt>
                <c:pt idx="666">
                  <c:v>37.607261999999999</c:v>
                </c:pt>
                <c:pt idx="667">
                  <c:v>37.612774000000002</c:v>
                </c:pt>
                <c:pt idx="668">
                  <c:v>37.603085</c:v>
                </c:pt>
                <c:pt idx="669">
                  <c:v>37.603043</c:v>
                </c:pt>
                <c:pt idx="670">
                  <c:v>37.598269999999999</c:v>
                </c:pt>
                <c:pt idx="671">
                  <c:v>37.593288000000001</c:v>
                </c:pt>
                <c:pt idx="672">
                  <c:v>37.598067999999998</c:v>
                </c:pt>
                <c:pt idx="673">
                  <c:v>37.600433000000002</c:v>
                </c:pt>
                <c:pt idx="674">
                  <c:v>37.605808000000003</c:v>
                </c:pt>
                <c:pt idx="675">
                  <c:v>37.606068</c:v>
                </c:pt>
                <c:pt idx="676">
                  <c:v>37.607342000000003</c:v>
                </c:pt>
                <c:pt idx="677">
                  <c:v>37.602626999999998</c:v>
                </c:pt>
                <c:pt idx="678">
                  <c:v>37.613556000000003</c:v>
                </c:pt>
                <c:pt idx="679">
                  <c:v>37.610523000000001</c:v>
                </c:pt>
                <c:pt idx="680">
                  <c:v>37.612999000000002</c:v>
                </c:pt>
                <c:pt idx="681">
                  <c:v>37.591251</c:v>
                </c:pt>
                <c:pt idx="682">
                  <c:v>37.590381999999998</c:v>
                </c:pt>
                <c:pt idx="683">
                  <c:v>37.586899000000003</c:v>
                </c:pt>
                <c:pt idx="684">
                  <c:v>37.610568999999998</c:v>
                </c:pt>
                <c:pt idx="685">
                  <c:v>37.61956</c:v>
                </c:pt>
                <c:pt idx="686">
                  <c:v>37.592616999999997</c:v>
                </c:pt>
                <c:pt idx="687">
                  <c:v>37.589249000000002</c:v>
                </c:pt>
                <c:pt idx="688">
                  <c:v>37.600287999999999</c:v>
                </c:pt>
                <c:pt idx="689">
                  <c:v>37.608978</c:v>
                </c:pt>
                <c:pt idx="690">
                  <c:v>37.607104999999997</c:v>
                </c:pt>
                <c:pt idx="691">
                  <c:v>37.604751999999998</c:v>
                </c:pt>
                <c:pt idx="692">
                  <c:v>37.623829000000001</c:v>
                </c:pt>
                <c:pt idx="693">
                  <c:v>37.579448999999997</c:v>
                </c:pt>
                <c:pt idx="694">
                  <c:v>37.583880999999998</c:v>
                </c:pt>
                <c:pt idx="695">
                  <c:v>37.600830000000002</c:v>
                </c:pt>
                <c:pt idx="696">
                  <c:v>37.612071999999998</c:v>
                </c:pt>
                <c:pt idx="697">
                  <c:v>37.604790000000001</c:v>
                </c:pt>
                <c:pt idx="698">
                  <c:v>37.619801000000002</c:v>
                </c:pt>
                <c:pt idx="699">
                  <c:v>37.614738000000003</c:v>
                </c:pt>
                <c:pt idx="700">
                  <c:v>37.600071</c:v>
                </c:pt>
                <c:pt idx="701">
                  <c:v>37.594250000000002</c:v>
                </c:pt>
                <c:pt idx="702">
                  <c:v>37.595298999999997</c:v>
                </c:pt>
                <c:pt idx="703">
                  <c:v>37.599097999999998</c:v>
                </c:pt>
                <c:pt idx="704">
                  <c:v>37.606251</c:v>
                </c:pt>
                <c:pt idx="705">
                  <c:v>37.611511</c:v>
                </c:pt>
                <c:pt idx="706">
                  <c:v>37.610722000000003</c:v>
                </c:pt>
                <c:pt idx="707">
                  <c:v>37.577781999999999</c:v>
                </c:pt>
                <c:pt idx="708">
                  <c:v>37.592540999999997</c:v>
                </c:pt>
                <c:pt idx="709">
                  <c:v>37.590961</c:v>
                </c:pt>
                <c:pt idx="710">
                  <c:v>37.617561000000002</c:v>
                </c:pt>
                <c:pt idx="711">
                  <c:v>37.581645999999999</c:v>
                </c:pt>
                <c:pt idx="712">
                  <c:v>37.595219</c:v>
                </c:pt>
                <c:pt idx="713">
                  <c:v>37.617989000000001</c:v>
                </c:pt>
                <c:pt idx="714">
                  <c:v>37.614230999999997</c:v>
                </c:pt>
                <c:pt idx="715">
                  <c:v>37.612461000000003</c:v>
                </c:pt>
                <c:pt idx="716">
                  <c:v>37.620097999999999</c:v>
                </c:pt>
                <c:pt idx="717">
                  <c:v>37.606312000000003</c:v>
                </c:pt>
                <c:pt idx="718">
                  <c:v>37.58746</c:v>
                </c:pt>
                <c:pt idx="719">
                  <c:v>37.573588999999998</c:v>
                </c:pt>
                <c:pt idx="720">
                  <c:v>37.574299000000003</c:v>
                </c:pt>
                <c:pt idx="721">
                  <c:v>37.616024000000003</c:v>
                </c:pt>
                <c:pt idx="722">
                  <c:v>37.599957000000003</c:v>
                </c:pt>
                <c:pt idx="723">
                  <c:v>37.606152000000002</c:v>
                </c:pt>
                <c:pt idx="724">
                  <c:v>37.606498999999999</c:v>
                </c:pt>
                <c:pt idx="725">
                  <c:v>37.602077000000001</c:v>
                </c:pt>
                <c:pt idx="726">
                  <c:v>37.579867999999998</c:v>
                </c:pt>
                <c:pt idx="727">
                  <c:v>37.608680999999997</c:v>
                </c:pt>
                <c:pt idx="728">
                  <c:v>37.605880999999997</c:v>
                </c:pt>
                <c:pt idx="729">
                  <c:v>37.583419999999997</c:v>
                </c:pt>
                <c:pt idx="730">
                  <c:v>37.616168999999999</c:v>
                </c:pt>
                <c:pt idx="731">
                  <c:v>37.586371999999997</c:v>
                </c:pt>
                <c:pt idx="732">
                  <c:v>37.616711000000002</c:v>
                </c:pt>
                <c:pt idx="733">
                  <c:v>37.598590999999999</c:v>
                </c:pt>
                <c:pt idx="734">
                  <c:v>37.59552</c:v>
                </c:pt>
                <c:pt idx="735">
                  <c:v>37.579940999999998</c:v>
                </c:pt>
                <c:pt idx="736">
                  <c:v>37.591301000000001</c:v>
                </c:pt>
                <c:pt idx="737">
                  <c:v>37.588901999999997</c:v>
                </c:pt>
                <c:pt idx="738">
                  <c:v>37.597321000000001</c:v>
                </c:pt>
                <c:pt idx="739">
                  <c:v>37.596558000000002</c:v>
                </c:pt>
                <c:pt idx="740">
                  <c:v>37.619624999999999</c:v>
                </c:pt>
                <c:pt idx="741">
                  <c:v>37.592758000000003</c:v>
                </c:pt>
                <c:pt idx="742">
                  <c:v>37.596328999999997</c:v>
                </c:pt>
                <c:pt idx="743">
                  <c:v>37.595112</c:v>
                </c:pt>
                <c:pt idx="744">
                  <c:v>37.626080000000002</c:v>
                </c:pt>
                <c:pt idx="745">
                  <c:v>37.639277999999997</c:v>
                </c:pt>
                <c:pt idx="746">
                  <c:v>37.624156999999997</c:v>
                </c:pt>
                <c:pt idx="747">
                  <c:v>37.640326999999999</c:v>
                </c:pt>
                <c:pt idx="748">
                  <c:v>37.634377000000001</c:v>
                </c:pt>
                <c:pt idx="749">
                  <c:v>37.633716999999997</c:v>
                </c:pt>
                <c:pt idx="750">
                  <c:v>37.631123000000002</c:v>
                </c:pt>
                <c:pt idx="751">
                  <c:v>37.644736999999999</c:v>
                </c:pt>
                <c:pt idx="752">
                  <c:v>37.639648000000001</c:v>
                </c:pt>
                <c:pt idx="753">
                  <c:v>37.638804999999998</c:v>
                </c:pt>
                <c:pt idx="754">
                  <c:v>37.618285999999998</c:v>
                </c:pt>
                <c:pt idx="755">
                  <c:v>37.638705999999999</c:v>
                </c:pt>
                <c:pt idx="756">
                  <c:v>37.643084999999999</c:v>
                </c:pt>
                <c:pt idx="757">
                  <c:v>37.645451000000001</c:v>
                </c:pt>
                <c:pt idx="758">
                  <c:v>37.639862000000001</c:v>
                </c:pt>
                <c:pt idx="759">
                  <c:v>37.654471999999998</c:v>
                </c:pt>
                <c:pt idx="760">
                  <c:v>37.627139999999997</c:v>
                </c:pt>
                <c:pt idx="761">
                  <c:v>37.641739000000001</c:v>
                </c:pt>
                <c:pt idx="762">
                  <c:v>37.627335000000002</c:v>
                </c:pt>
                <c:pt idx="763">
                  <c:v>37.615036000000003</c:v>
                </c:pt>
                <c:pt idx="764">
                  <c:v>37.630180000000003</c:v>
                </c:pt>
                <c:pt idx="765">
                  <c:v>37.643551000000002</c:v>
                </c:pt>
                <c:pt idx="766">
                  <c:v>37.613956000000002</c:v>
                </c:pt>
                <c:pt idx="767">
                  <c:v>37.626353999999999</c:v>
                </c:pt>
                <c:pt idx="768">
                  <c:v>37.629916999999999</c:v>
                </c:pt>
                <c:pt idx="769">
                  <c:v>37.619636999999997</c:v>
                </c:pt>
                <c:pt idx="770">
                  <c:v>37.636291999999997</c:v>
                </c:pt>
                <c:pt idx="771">
                  <c:v>37.636260999999998</c:v>
                </c:pt>
                <c:pt idx="772">
                  <c:v>37.656157999999998</c:v>
                </c:pt>
                <c:pt idx="773">
                  <c:v>37.649673</c:v>
                </c:pt>
                <c:pt idx="774">
                  <c:v>37.626530000000002</c:v>
                </c:pt>
                <c:pt idx="775">
                  <c:v>37.615299</c:v>
                </c:pt>
                <c:pt idx="776">
                  <c:v>37.622661999999998</c:v>
                </c:pt>
                <c:pt idx="777">
                  <c:v>37.624859000000001</c:v>
                </c:pt>
                <c:pt idx="778">
                  <c:v>37.631622</c:v>
                </c:pt>
                <c:pt idx="779">
                  <c:v>37.619171000000001</c:v>
                </c:pt>
                <c:pt idx="780">
                  <c:v>37.626613999999996</c:v>
                </c:pt>
                <c:pt idx="781">
                  <c:v>37.620368999999997</c:v>
                </c:pt>
                <c:pt idx="782">
                  <c:v>37.629939999999998</c:v>
                </c:pt>
                <c:pt idx="783">
                  <c:v>37.635109</c:v>
                </c:pt>
                <c:pt idx="784">
                  <c:v>37.637149999999998</c:v>
                </c:pt>
                <c:pt idx="785">
                  <c:v>37.649020999999998</c:v>
                </c:pt>
                <c:pt idx="786">
                  <c:v>37.648209000000001</c:v>
                </c:pt>
                <c:pt idx="787">
                  <c:v>37.638649000000001</c:v>
                </c:pt>
                <c:pt idx="788">
                  <c:v>37.659999999999997</c:v>
                </c:pt>
                <c:pt idx="789">
                  <c:v>37.676940999999999</c:v>
                </c:pt>
                <c:pt idx="790">
                  <c:v>37.673617999999998</c:v>
                </c:pt>
                <c:pt idx="791">
                  <c:v>37.676250000000003</c:v>
                </c:pt>
                <c:pt idx="792">
                  <c:v>37.669079000000004</c:v>
                </c:pt>
                <c:pt idx="793">
                  <c:v>37.672710000000002</c:v>
                </c:pt>
                <c:pt idx="794">
                  <c:v>37.649211999999999</c:v>
                </c:pt>
                <c:pt idx="795">
                  <c:v>37.654701000000003</c:v>
                </c:pt>
                <c:pt idx="796">
                  <c:v>37.680312999999998</c:v>
                </c:pt>
                <c:pt idx="797">
                  <c:v>37.623863</c:v>
                </c:pt>
                <c:pt idx="798">
                  <c:v>37.621555000000001</c:v>
                </c:pt>
                <c:pt idx="799">
                  <c:v>37.625435000000003</c:v>
                </c:pt>
                <c:pt idx="800">
                  <c:v>37.617367000000002</c:v>
                </c:pt>
                <c:pt idx="801">
                  <c:v>37.638489</c:v>
                </c:pt>
                <c:pt idx="802">
                  <c:v>37.639580000000002</c:v>
                </c:pt>
                <c:pt idx="803">
                  <c:v>37.672375000000002</c:v>
                </c:pt>
                <c:pt idx="804">
                  <c:v>37.68</c:v>
                </c:pt>
                <c:pt idx="805">
                  <c:v>37.663792000000001</c:v>
                </c:pt>
                <c:pt idx="806">
                  <c:v>37.631110999999997</c:v>
                </c:pt>
                <c:pt idx="807">
                  <c:v>37.654998999999997</c:v>
                </c:pt>
                <c:pt idx="808">
                  <c:v>37.654049000000001</c:v>
                </c:pt>
                <c:pt idx="809">
                  <c:v>37.650329999999997</c:v>
                </c:pt>
                <c:pt idx="810">
                  <c:v>37.642071000000001</c:v>
                </c:pt>
                <c:pt idx="811">
                  <c:v>37.649639000000001</c:v>
                </c:pt>
                <c:pt idx="812">
                  <c:v>37.619380999999997</c:v>
                </c:pt>
                <c:pt idx="813">
                  <c:v>37.649360999999999</c:v>
                </c:pt>
                <c:pt idx="814">
                  <c:v>37.655780999999998</c:v>
                </c:pt>
                <c:pt idx="815">
                  <c:v>37.654499000000001</c:v>
                </c:pt>
                <c:pt idx="816">
                  <c:v>37.643757000000001</c:v>
                </c:pt>
                <c:pt idx="817">
                  <c:v>37.629348999999998</c:v>
                </c:pt>
                <c:pt idx="818">
                  <c:v>37.653548999999998</c:v>
                </c:pt>
                <c:pt idx="819">
                  <c:v>37.623165</c:v>
                </c:pt>
                <c:pt idx="820">
                  <c:v>37.645802000000003</c:v>
                </c:pt>
                <c:pt idx="821">
                  <c:v>37.656798999999999</c:v>
                </c:pt>
                <c:pt idx="822">
                  <c:v>37.646172</c:v>
                </c:pt>
                <c:pt idx="823">
                  <c:v>37.689720000000001</c:v>
                </c:pt>
                <c:pt idx="824">
                  <c:v>37.669224</c:v>
                </c:pt>
                <c:pt idx="825">
                  <c:v>37.665664999999997</c:v>
                </c:pt>
                <c:pt idx="826">
                  <c:v>37.654460999999998</c:v>
                </c:pt>
                <c:pt idx="827">
                  <c:v>37.656829999999999</c:v>
                </c:pt>
                <c:pt idx="828">
                  <c:v>37.650126999999998</c:v>
                </c:pt>
                <c:pt idx="829">
                  <c:v>37.654049000000001</c:v>
                </c:pt>
                <c:pt idx="830">
                  <c:v>37.647266000000002</c:v>
                </c:pt>
                <c:pt idx="831">
                  <c:v>37.644629999999999</c:v>
                </c:pt>
                <c:pt idx="832">
                  <c:v>37.653179000000002</c:v>
                </c:pt>
                <c:pt idx="833">
                  <c:v>37.654201999999998</c:v>
                </c:pt>
                <c:pt idx="834">
                  <c:v>37.655707999999997</c:v>
                </c:pt>
                <c:pt idx="835">
                  <c:v>37.673282999999998</c:v>
                </c:pt>
                <c:pt idx="836">
                  <c:v>37.668671000000003</c:v>
                </c:pt>
                <c:pt idx="837">
                  <c:v>37.653015000000003</c:v>
                </c:pt>
                <c:pt idx="838">
                  <c:v>37.657798999999997</c:v>
                </c:pt>
                <c:pt idx="839">
                  <c:v>37.662078999999999</c:v>
                </c:pt>
                <c:pt idx="840">
                  <c:v>37.678677</c:v>
                </c:pt>
                <c:pt idx="841">
                  <c:v>37.479590999999999</c:v>
                </c:pt>
                <c:pt idx="842">
                  <c:v>37.466529999999999</c:v>
                </c:pt>
                <c:pt idx="843">
                  <c:v>37.482287999999997</c:v>
                </c:pt>
                <c:pt idx="844">
                  <c:v>37.486213999999997</c:v>
                </c:pt>
                <c:pt idx="845">
                  <c:v>37.473208999999997</c:v>
                </c:pt>
                <c:pt idx="846">
                  <c:v>37.470779</c:v>
                </c:pt>
                <c:pt idx="847">
                  <c:v>37.479030999999999</c:v>
                </c:pt>
                <c:pt idx="848">
                  <c:v>37.474220000000003</c:v>
                </c:pt>
                <c:pt idx="849">
                  <c:v>37.446860999999998</c:v>
                </c:pt>
                <c:pt idx="850">
                  <c:v>37.456477999999997</c:v>
                </c:pt>
                <c:pt idx="851">
                  <c:v>37.443339999999999</c:v>
                </c:pt>
                <c:pt idx="852">
                  <c:v>37.451458000000002</c:v>
                </c:pt>
                <c:pt idx="853">
                  <c:v>37.452990999999997</c:v>
                </c:pt>
                <c:pt idx="854">
                  <c:v>37.458911999999998</c:v>
                </c:pt>
                <c:pt idx="855">
                  <c:v>37.464550000000003</c:v>
                </c:pt>
                <c:pt idx="856">
                  <c:v>37.454700000000003</c:v>
                </c:pt>
                <c:pt idx="857">
                  <c:v>37.456840999999997</c:v>
                </c:pt>
                <c:pt idx="858">
                  <c:v>37.455849000000001</c:v>
                </c:pt>
                <c:pt idx="859">
                  <c:v>37.475318999999999</c:v>
                </c:pt>
                <c:pt idx="860">
                  <c:v>37.469138999999998</c:v>
                </c:pt>
                <c:pt idx="861">
                  <c:v>37.470230000000001</c:v>
                </c:pt>
                <c:pt idx="862">
                  <c:v>37.472499999999997</c:v>
                </c:pt>
                <c:pt idx="863">
                  <c:v>37.466540999999999</c:v>
                </c:pt>
                <c:pt idx="864">
                  <c:v>37.479084</c:v>
                </c:pt>
                <c:pt idx="865">
                  <c:v>37.477069999999998</c:v>
                </c:pt>
                <c:pt idx="866">
                  <c:v>37.467402999999997</c:v>
                </c:pt>
                <c:pt idx="867">
                  <c:v>37.477359999999997</c:v>
                </c:pt>
                <c:pt idx="868">
                  <c:v>37.475101000000002</c:v>
                </c:pt>
                <c:pt idx="869">
                  <c:v>37.476951999999997</c:v>
                </c:pt>
                <c:pt idx="870">
                  <c:v>37.462573999999996</c:v>
                </c:pt>
                <c:pt idx="871">
                  <c:v>37.477097000000001</c:v>
                </c:pt>
                <c:pt idx="872">
                  <c:v>37.460289000000003</c:v>
                </c:pt>
                <c:pt idx="873">
                  <c:v>37.460171000000003</c:v>
                </c:pt>
                <c:pt idx="874">
                  <c:v>37.461033</c:v>
                </c:pt>
                <c:pt idx="875">
                  <c:v>37.476275999999999</c:v>
                </c:pt>
                <c:pt idx="876">
                  <c:v>37.481354000000003</c:v>
                </c:pt>
                <c:pt idx="877">
                  <c:v>37.480159999999998</c:v>
                </c:pt>
                <c:pt idx="878">
                  <c:v>37.481254999999997</c:v>
                </c:pt>
                <c:pt idx="879">
                  <c:v>37.507331999999998</c:v>
                </c:pt>
                <c:pt idx="880">
                  <c:v>37.514240000000001</c:v>
                </c:pt>
                <c:pt idx="881">
                  <c:v>37.509720000000002</c:v>
                </c:pt>
                <c:pt idx="882">
                  <c:v>37.489632</c:v>
                </c:pt>
                <c:pt idx="883">
                  <c:v>37.495285000000003</c:v>
                </c:pt>
                <c:pt idx="884">
                  <c:v>37.497504999999997</c:v>
                </c:pt>
                <c:pt idx="885">
                  <c:v>37.484940000000002</c:v>
                </c:pt>
                <c:pt idx="886">
                  <c:v>37.488799999999998</c:v>
                </c:pt>
                <c:pt idx="887">
                  <c:v>37.491031999999997</c:v>
                </c:pt>
                <c:pt idx="888">
                  <c:v>37.494591</c:v>
                </c:pt>
                <c:pt idx="889">
                  <c:v>37.494140999999999</c:v>
                </c:pt>
                <c:pt idx="890">
                  <c:v>37.504379</c:v>
                </c:pt>
                <c:pt idx="891">
                  <c:v>37.478740999999999</c:v>
                </c:pt>
                <c:pt idx="892">
                  <c:v>37.499889000000003</c:v>
                </c:pt>
                <c:pt idx="893">
                  <c:v>37.499470000000002</c:v>
                </c:pt>
                <c:pt idx="894">
                  <c:v>37.505135000000003</c:v>
                </c:pt>
                <c:pt idx="895">
                  <c:v>37.497684</c:v>
                </c:pt>
                <c:pt idx="896">
                  <c:v>37.494995000000003</c:v>
                </c:pt>
                <c:pt idx="897">
                  <c:v>37.501582999999997</c:v>
                </c:pt>
                <c:pt idx="898">
                  <c:v>37.494281999999998</c:v>
                </c:pt>
                <c:pt idx="899">
                  <c:v>37.486060999999999</c:v>
                </c:pt>
                <c:pt idx="900">
                  <c:v>37.497551000000001</c:v>
                </c:pt>
                <c:pt idx="901">
                  <c:v>37.493938</c:v>
                </c:pt>
                <c:pt idx="902">
                  <c:v>37.492789999999999</c:v>
                </c:pt>
                <c:pt idx="903">
                  <c:v>37.503117000000003</c:v>
                </c:pt>
                <c:pt idx="904">
                  <c:v>37.480288999999999</c:v>
                </c:pt>
                <c:pt idx="905">
                  <c:v>37.482104999999997</c:v>
                </c:pt>
                <c:pt idx="906">
                  <c:v>37.486384999999999</c:v>
                </c:pt>
                <c:pt idx="907">
                  <c:v>37.482883000000001</c:v>
                </c:pt>
                <c:pt idx="908">
                  <c:v>37.510010000000001</c:v>
                </c:pt>
                <c:pt idx="909">
                  <c:v>37.493400999999999</c:v>
                </c:pt>
                <c:pt idx="910">
                  <c:v>37.495781000000001</c:v>
                </c:pt>
                <c:pt idx="911">
                  <c:v>37.502850000000002</c:v>
                </c:pt>
                <c:pt idx="912">
                  <c:v>37.508194000000003</c:v>
                </c:pt>
                <c:pt idx="913">
                  <c:v>37.481602000000002</c:v>
                </c:pt>
                <c:pt idx="914">
                  <c:v>37.479317000000002</c:v>
                </c:pt>
                <c:pt idx="915">
                  <c:v>37.497889999999998</c:v>
                </c:pt>
                <c:pt idx="916">
                  <c:v>37.497230999999999</c:v>
                </c:pt>
                <c:pt idx="917">
                  <c:v>37.496498000000003</c:v>
                </c:pt>
                <c:pt idx="918">
                  <c:v>37.505138000000002</c:v>
                </c:pt>
                <c:pt idx="919">
                  <c:v>37.498482000000003</c:v>
                </c:pt>
                <c:pt idx="920">
                  <c:v>37.501904000000003</c:v>
                </c:pt>
                <c:pt idx="921">
                  <c:v>37.490723000000003</c:v>
                </c:pt>
                <c:pt idx="922">
                  <c:v>37.488598000000003</c:v>
                </c:pt>
                <c:pt idx="923">
                  <c:v>37.492579999999997</c:v>
                </c:pt>
                <c:pt idx="924">
                  <c:v>37.485680000000002</c:v>
                </c:pt>
                <c:pt idx="925">
                  <c:v>37.492030999999997</c:v>
                </c:pt>
                <c:pt idx="926">
                  <c:v>37.479430999999998</c:v>
                </c:pt>
                <c:pt idx="927">
                  <c:v>37.502547999999997</c:v>
                </c:pt>
                <c:pt idx="928">
                  <c:v>37.495266000000001</c:v>
                </c:pt>
                <c:pt idx="929">
                  <c:v>37.498516000000002</c:v>
                </c:pt>
                <c:pt idx="930">
                  <c:v>37.512959000000002</c:v>
                </c:pt>
                <c:pt idx="931">
                  <c:v>37.513359000000001</c:v>
                </c:pt>
                <c:pt idx="932">
                  <c:v>37.512939000000003</c:v>
                </c:pt>
                <c:pt idx="933">
                  <c:v>37.509369</c:v>
                </c:pt>
                <c:pt idx="934">
                  <c:v>37.500076</c:v>
                </c:pt>
                <c:pt idx="935">
                  <c:v>37.505851999999997</c:v>
                </c:pt>
                <c:pt idx="936">
                  <c:v>37.499854999999997</c:v>
                </c:pt>
                <c:pt idx="937">
                  <c:v>37.499645000000001</c:v>
                </c:pt>
                <c:pt idx="938">
                  <c:v>37.504497999999998</c:v>
                </c:pt>
                <c:pt idx="939">
                  <c:v>37.502178000000001</c:v>
                </c:pt>
                <c:pt idx="940">
                  <c:v>37.50938</c:v>
                </c:pt>
                <c:pt idx="941">
                  <c:v>37.509056000000001</c:v>
                </c:pt>
                <c:pt idx="942">
                  <c:v>37.484470000000002</c:v>
                </c:pt>
                <c:pt idx="943">
                  <c:v>37.485508000000003</c:v>
                </c:pt>
                <c:pt idx="944">
                  <c:v>37.481490999999998</c:v>
                </c:pt>
                <c:pt idx="945">
                  <c:v>37.476891000000002</c:v>
                </c:pt>
                <c:pt idx="946">
                  <c:v>37.494705000000003</c:v>
                </c:pt>
                <c:pt idx="947">
                  <c:v>37.503188999999999</c:v>
                </c:pt>
                <c:pt idx="948">
                  <c:v>37.503180999999998</c:v>
                </c:pt>
                <c:pt idx="949">
                  <c:v>37.506359000000003</c:v>
                </c:pt>
                <c:pt idx="950">
                  <c:v>37.486834999999999</c:v>
                </c:pt>
                <c:pt idx="951">
                  <c:v>37.488453</c:v>
                </c:pt>
                <c:pt idx="952">
                  <c:v>37.513247999999997</c:v>
                </c:pt>
                <c:pt idx="953">
                  <c:v>37.510548</c:v>
                </c:pt>
                <c:pt idx="954">
                  <c:v>37.494498999999998</c:v>
                </c:pt>
                <c:pt idx="955">
                  <c:v>37.500881</c:v>
                </c:pt>
                <c:pt idx="956">
                  <c:v>37.513522999999999</c:v>
                </c:pt>
                <c:pt idx="957">
                  <c:v>37.511989999999997</c:v>
                </c:pt>
                <c:pt idx="958">
                  <c:v>37.484229999999997</c:v>
                </c:pt>
                <c:pt idx="959">
                  <c:v>37.489178000000003</c:v>
                </c:pt>
                <c:pt idx="960">
                  <c:v>37.476089000000002</c:v>
                </c:pt>
                <c:pt idx="961">
                  <c:v>37.480251000000003</c:v>
                </c:pt>
                <c:pt idx="962">
                  <c:v>37.473728000000001</c:v>
                </c:pt>
                <c:pt idx="963">
                  <c:v>37.475470999999999</c:v>
                </c:pt>
                <c:pt idx="964">
                  <c:v>37.483341000000003</c:v>
                </c:pt>
                <c:pt idx="965">
                  <c:v>37.486224999999997</c:v>
                </c:pt>
                <c:pt idx="966">
                  <c:v>37.483192000000003</c:v>
                </c:pt>
                <c:pt idx="967">
                  <c:v>37.480868999999998</c:v>
                </c:pt>
                <c:pt idx="968">
                  <c:v>37.481338999999998</c:v>
                </c:pt>
                <c:pt idx="969">
                  <c:v>37.484661000000003</c:v>
                </c:pt>
                <c:pt idx="970">
                  <c:v>37.479916000000003</c:v>
                </c:pt>
                <c:pt idx="971">
                  <c:v>37.481704999999998</c:v>
                </c:pt>
                <c:pt idx="972">
                  <c:v>37.484256999999999</c:v>
                </c:pt>
                <c:pt idx="973">
                  <c:v>37.478057999999997</c:v>
                </c:pt>
                <c:pt idx="974">
                  <c:v>37.464886</c:v>
                </c:pt>
                <c:pt idx="975">
                  <c:v>37.479163999999997</c:v>
                </c:pt>
                <c:pt idx="976">
                  <c:v>37.469054999999997</c:v>
                </c:pt>
                <c:pt idx="977">
                  <c:v>37.471969999999999</c:v>
                </c:pt>
                <c:pt idx="978">
                  <c:v>37.484408999999999</c:v>
                </c:pt>
                <c:pt idx="979">
                  <c:v>37.484577000000002</c:v>
                </c:pt>
                <c:pt idx="980">
                  <c:v>37.484901000000001</c:v>
                </c:pt>
                <c:pt idx="981">
                  <c:v>37.478428000000001</c:v>
                </c:pt>
                <c:pt idx="982">
                  <c:v>37.472293999999998</c:v>
                </c:pt>
                <c:pt idx="983">
                  <c:v>37.470694999999999</c:v>
                </c:pt>
                <c:pt idx="984">
                  <c:v>37.477775999999999</c:v>
                </c:pt>
                <c:pt idx="985">
                  <c:v>37.486359</c:v>
                </c:pt>
                <c:pt idx="986">
                  <c:v>37.477027999999997</c:v>
                </c:pt>
                <c:pt idx="987">
                  <c:v>37.485142000000003</c:v>
                </c:pt>
                <c:pt idx="988">
                  <c:v>37.480721000000003</c:v>
                </c:pt>
                <c:pt idx="989">
                  <c:v>37.4818</c:v>
                </c:pt>
                <c:pt idx="990">
                  <c:v>37.475090000000002</c:v>
                </c:pt>
                <c:pt idx="991">
                  <c:v>37.484768000000003</c:v>
                </c:pt>
                <c:pt idx="992">
                  <c:v>37.476481999999997</c:v>
                </c:pt>
                <c:pt idx="993">
                  <c:v>37.481529000000002</c:v>
                </c:pt>
                <c:pt idx="994">
                  <c:v>37.481547999999997</c:v>
                </c:pt>
                <c:pt idx="995">
                  <c:v>37.469405999999999</c:v>
                </c:pt>
                <c:pt idx="996">
                  <c:v>37.489750000000001</c:v>
                </c:pt>
                <c:pt idx="997">
                  <c:v>37.488563999999997</c:v>
                </c:pt>
                <c:pt idx="998">
                  <c:v>37.487301000000002</c:v>
                </c:pt>
                <c:pt idx="999">
                  <c:v>37.488906999999998</c:v>
                </c:pt>
                <c:pt idx="1000">
                  <c:v>37.453280999999997</c:v>
                </c:pt>
                <c:pt idx="1001">
                  <c:v>37.448936000000003</c:v>
                </c:pt>
                <c:pt idx="1002">
                  <c:v>37.447659000000002</c:v>
                </c:pt>
                <c:pt idx="1003">
                  <c:v>37.453750999999997</c:v>
                </c:pt>
                <c:pt idx="1004">
                  <c:v>37.454399000000002</c:v>
                </c:pt>
                <c:pt idx="1005">
                  <c:v>37.454407000000003</c:v>
                </c:pt>
                <c:pt idx="1006">
                  <c:v>37.505096000000002</c:v>
                </c:pt>
                <c:pt idx="1007">
                  <c:v>37.502636000000003</c:v>
                </c:pt>
                <c:pt idx="1008">
                  <c:v>37.500960999999997</c:v>
                </c:pt>
                <c:pt idx="1009">
                  <c:v>37.502231999999999</c:v>
                </c:pt>
                <c:pt idx="1010">
                  <c:v>37.504116000000003</c:v>
                </c:pt>
                <c:pt idx="1011">
                  <c:v>37.501713000000002</c:v>
                </c:pt>
                <c:pt idx="1012">
                  <c:v>37.506199000000002</c:v>
                </c:pt>
                <c:pt idx="1013">
                  <c:v>37.500613999999999</c:v>
                </c:pt>
                <c:pt idx="1014">
                  <c:v>37.485610999999999</c:v>
                </c:pt>
                <c:pt idx="1015">
                  <c:v>37.478068999999998</c:v>
                </c:pt>
                <c:pt idx="1016">
                  <c:v>37.472610000000003</c:v>
                </c:pt>
                <c:pt idx="1017">
                  <c:v>37.481293000000001</c:v>
                </c:pt>
                <c:pt idx="1018">
                  <c:v>37.473759000000001</c:v>
                </c:pt>
                <c:pt idx="1019">
                  <c:v>37.475181999999997</c:v>
                </c:pt>
                <c:pt idx="1020">
                  <c:v>37.489052000000001</c:v>
                </c:pt>
                <c:pt idx="1021">
                  <c:v>37.489586000000003</c:v>
                </c:pt>
                <c:pt idx="1022">
                  <c:v>37.487011000000003</c:v>
                </c:pt>
                <c:pt idx="1023">
                  <c:v>37.485827999999998</c:v>
                </c:pt>
                <c:pt idx="1024">
                  <c:v>37.496913999999997</c:v>
                </c:pt>
                <c:pt idx="1025">
                  <c:v>37.491112000000001</c:v>
                </c:pt>
                <c:pt idx="1026">
                  <c:v>37.482159000000003</c:v>
                </c:pt>
                <c:pt idx="1027">
                  <c:v>37.484558</c:v>
                </c:pt>
                <c:pt idx="1028">
                  <c:v>37.494216999999999</c:v>
                </c:pt>
                <c:pt idx="1029">
                  <c:v>37.485377999999997</c:v>
                </c:pt>
                <c:pt idx="1030">
                  <c:v>37.483989999999999</c:v>
                </c:pt>
                <c:pt idx="1031">
                  <c:v>37.481490999999998</c:v>
                </c:pt>
                <c:pt idx="1032">
                  <c:v>37.477851999999999</c:v>
                </c:pt>
                <c:pt idx="1033">
                  <c:v>37.473613999999998</c:v>
                </c:pt>
                <c:pt idx="1034">
                  <c:v>37.469200000000001</c:v>
                </c:pt>
                <c:pt idx="1035">
                  <c:v>37.462639000000003</c:v>
                </c:pt>
                <c:pt idx="1036">
                  <c:v>37.459952999999999</c:v>
                </c:pt>
                <c:pt idx="1037">
                  <c:v>37.456234000000002</c:v>
                </c:pt>
                <c:pt idx="1038">
                  <c:v>37.455798999999999</c:v>
                </c:pt>
                <c:pt idx="1039">
                  <c:v>37.467506</c:v>
                </c:pt>
                <c:pt idx="1040">
                  <c:v>37.463321999999998</c:v>
                </c:pt>
                <c:pt idx="1041">
                  <c:v>37.470440000000004</c:v>
                </c:pt>
                <c:pt idx="1042">
                  <c:v>37.467689999999997</c:v>
                </c:pt>
                <c:pt idx="1043">
                  <c:v>37.462688</c:v>
                </c:pt>
                <c:pt idx="1044">
                  <c:v>37.471539</c:v>
                </c:pt>
                <c:pt idx="1045">
                  <c:v>37.512988999999997</c:v>
                </c:pt>
                <c:pt idx="1046">
                  <c:v>37.516598000000002</c:v>
                </c:pt>
                <c:pt idx="1047">
                  <c:v>37.471927999999998</c:v>
                </c:pt>
                <c:pt idx="1048">
                  <c:v>37.488556000000003</c:v>
                </c:pt>
                <c:pt idx="1049">
                  <c:v>37.494106000000002</c:v>
                </c:pt>
                <c:pt idx="1050">
                  <c:v>37.490540000000003</c:v>
                </c:pt>
                <c:pt idx="1051">
                  <c:v>37.502319</c:v>
                </c:pt>
                <c:pt idx="1052">
                  <c:v>37.510348999999998</c:v>
                </c:pt>
                <c:pt idx="1053">
                  <c:v>37.487864999999999</c:v>
                </c:pt>
                <c:pt idx="1054">
                  <c:v>37.487309000000003</c:v>
                </c:pt>
                <c:pt idx="1055">
                  <c:v>37.477829</c:v>
                </c:pt>
                <c:pt idx="1056">
                  <c:v>37.469650000000001</c:v>
                </c:pt>
                <c:pt idx="1057">
                  <c:v>37.461578000000003</c:v>
                </c:pt>
                <c:pt idx="1058">
                  <c:v>37.474387999999998</c:v>
                </c:pt>
                <c:pt idx="1059">
                  <c:v>37.514870000000002</c:v>
                </c:pt>
                <c:pt idx="1060">
                  <c:v>37.493617999999998</c:v>
                </c:pt>
                <c:pt idx="1061">
                  <c:v>37.475979000000002</c:v>
                </c:pt>
                <c:pt idx="1062">
                  <c:v>37.477203000000003</c:v>
                </c:pt>
                <c:pt idx="1063">
                  <c:v>37.486525999999998</c:v>
                </c:pt>
                <c:pt idx="1064">
                  <c:v>37.468102000000002</c:v>
                </c:pt>
                <c:pt idx="1065">
                  <c:v>37.458548999999998</c:v>
                </c:pt>
                <c:pt idx="1066">
                  <c:v>37.455620000000003</c:v>
                </c:pt>
                <c:pt idx="1067">
                  <c:v>37.455607999999998</c:v>
                </c:pt>
                <c:pt idx="1068">
                  <c:v>37.464297999999999</c:v>
                </c:pt>
                <c:pt idx="1069">
                  <c:v>37.488242999999997</c:v>
                </c:pt>
                <c:pt idx="1070">
                  <c:v>37.484797999999998</c:v>
                </c:pt>
                <c:pt idx="1071">
                  <c:v>37.475906000000002</c:v>
                </c:pt>
                <c:pt idx="1072">
                  <c:v>37.502411000000002</c:v>
                </c:pt>
                <c:pt idx="1073">
                  <c:v>37.524070999999999</c:v>
                </c:pt>
                <c:pt idx="1074">
                  <c:v>37.505580999999999</c:v>
                </c:pt>
                <c:pt idx="1075">
                  <c:v>37.511516999999998</c:v>
                </c:pt>
                <c:pt idx="1076">
                  <c:v>37.512526999999999</c:v>
                </c:pt>
                <c:pt idx="1077">
                  <c:v>37.520640999999998</c:v>
                </c:pt>
                <c:pt idx="1078">
                  <c:v>37.527121999999999</c:v>
                </c:pt>
                <c:pt idx="1079">
                  <c:v>37.528613999999997</c:v>
                </c:pt>
                <c:pt idx="1080">
                  <c:v>37.529300999999997</c:v>
                </c:pt>
                <c:pt idx="1081">
                  <c:v>37.518901999999997</c:v>
                </c:pt>
                <c:pt idx="1082">
                  <c:v>37.523612999999997</c:v>
                </c:pt>
                <c:pt idx="1083">
                  <c:v>37.517772999999998</c:v>
                </c:pt>
                <c:pt idx="1084">
                  <c:v>37.520580000000002</c:v>
                </c:pt>
                <c:pt idx="1085">
                  <c:v>37.525115999999997</c:v>
                </c:pt>
                <c:pt idx="1086">
                  <c:v>37.521275000000003</c:v>
                </c:pt>
                <c:pt idx="1087">
                  <c:v>37.514248000000002</c:v>
                </c:pt>
                <c:pt idx="1088">
                  <c:v>37.509574999999998</c:v>
                </c:pt>
                <c:pt idx="1089">
                  <c:v>37.515887999999997</c:v>
                </c:pt>
                <c:pt idx="1090">
                  <c:v>37.513576999999998</c:v>
                </c:pt>
                <c:pt idx="1091">
                  <c:v>37.506607000000002</c:v>
                </c:pt>
                <c:pt idx="1092">
                  <c:v>37.491928000000001</c:v>
                </c:pt>
                <c:pt idx="1093">
                  <c:v>37.496116999999998</c:v>
                </c:pt>
                <c:pt idx="1094">
                  <c:v>37.508091</c:v>
                </c:pt>
                <c:pt idx="1095">
                  <c:v>37.502212999999998</c:v>
                </c:pt>
                <c:pt idx="1096">
                  <c:v>37.500439</c:v>
                </c:pt>
                <c:pt idx="1097">
                  <c:v>37.498649999999998</c:v>
                </c:pt>
                <c:pt idx="1098">
                  <c:v>37.502395999999997</c:v>
                </c:pt>
                <c:pt idx="1099">
                  <c:v>37.490551000000004</c:v>
                </c:pt>
                <c:pt idx="1100">
                  <c:v>37.503585999999999</c:v>
                </c:pt>
                <c:pt idx="1101">
                  <c:v>37.502357000000003</c:v>
                </c:pt>
                <c:pt idx="1102">
                  <c:v>37.492198999999999</c:v>
                </c:pt>
                <c:pt idx="1103">
                  <c:v>37.498050999999997</c:v>
                </c:pt>
                <c:pt idx="1104">
                  <c:v>37.485157000000001</c:v>
                </c:pt>
                <c:pt idx="1105">
                  <c:v>37.493758999999997</c:v>
                </c:pt>
                <c:pt idx="1106">
                  <c:v>37.486767</c:v>
                </c:pt>
                <c:pt idx="1107">
                  <c:v>37.494236000000001</c:v>
                </c:pt>
                <c:pt idx="1108">
                  <c:v>37.492077000000002</c:v>
                </c:pt>
                <c:pt idx="1109">
                  <c:v>37.483260999999999</c:v>
                </c:pt>
                <c:pt idx="1110">
                  <c:v>37.477508999999998</c:v>
                </c:pt>
                <c:pt idx="1111">
                  <c:v>37.483311</c:v>
                </c:pt>
                <c:pt idx="1112">
                  <c:v>37.494007000000003</c:v>
                </c:pt>
                <c:pt idx="1113">
                  <c:v>37.465316999999999</c:v>
                </c:pt>
                <c:pt idx="1114">
                  <c:v>37.465060999999999</c:v>
                </c:pt>
                <c:pt idx="1115">
                  <c:v>37.518639</c:v>
                </c:pt>
                <c:pt idx="1116">
                  <c:v>37.507232999999999</c:v>
                </c:pt>
                <c:pt idx="1117">
                  <c:v>37.494822999999997</c:v>
                </c:pt>
                <c:pt idx="1118">
                  <c:v>37.483879000000002</c:v>
                </c:pt>
                <c:pt idx="1119">
                  <c:v>37.517589999999998</c:v>
                </c:pt>
                <c:pt idx="1120">
                  <c:v>37.516810999999997</c:v>
                </c:pt>
                <c:pt idx="1121">
                  <c:v>37.519787000000001</c:v>
                </c:pt>
                <c:pt idx="1122">
                  <c:v>37.509121</c:v>
                </c:pt>
                <c:pt idx="1123">
                  <c:v>37.518070000000002</c:v>
                </c:pt>
                <c:pt idx="1124">
                  <c:v>37.501949000000003</c:v>
                </c:pt>
                <c:pt idx="1125">
                  <c:v>37.481383999999998</c:v>
                </c:pt>
                <c:pt idx="1126">
                  <c:v>37.475605000000002</c:v>
                </c:pt>
                <c:pt idx="1127">
                  <c:v>37.492809000000001</c:v>
                </c:pt>
                <c:pt idx="1128">
                  <c:v>37.526843999999997</c:v>
                </c:pt>
                <c:pt idx="1129">
                  <c:v>37.517634999999999</c:v>
                </c:pt>
                <c:pt idx="1130">
                  <c:v>37.521239999999999</c:v>
                </c:pt>
                <c:pt idx="1131">
                  <c:v>37.523299999999999</c:v>
                </c:pt>
                <c:pt idx="1132">
                  <c:v>37.489342000000001</c:v>
                </c:pt>
                <c:pt idx="1133">
                  <c:v>37.505428000000002</c:v>
                </c:pt>
                <c:pt idx="1134">
                  <c:v>37.496552000000001</c:v>
                </c:pt>
                <c:pt idx="1135">
                  <c:v>37.514747999999997</c:v>
                </c:pt>
                <c:pt idx="1136">
                  <c:v>37.494498999999998</c:v>
                </c:pt>
                <c:pt idx="1137">
                  <c:v>37.489277000000001</c:v>
                </c:pt>
                <c:pt idx="1138">
                  <c:v>37.487349999999999</c:v>
                </c:pt>
                <c:pt idx="1139">
                  <c:v>37.486834999999999</c:v>
                </c:pt>
                <c:pt idx="1140">
                  <c:v>37.501342999999999</c:v>
                </c:pt>
                <c:pt idx="1141">
                  <c:v>37.466327999999997</c:v>
                </c:pt>
                <c:pt idx="1142">
                  <c:v>37.513950000000001</c:v>
                </c:pt>
                <c:pt idx="1143">
                  <c:v>37.472453999999999</c:v>
                </c:pt>
                <c:pt idx="1144">
                  <c:v>37.578381</c:v>
                </c:pt>
                <c:pt idx="1145">
                  <c:v>37.567965999999998</c:v>
                </c:pt>
                <c:pt idx="1146">
                  <c:v>37.539501000000001</c:v>
                </c:pt>
                <c:pt idx="1147">
                  <c:v>37.565658999999997</c:v>
                </c:pt>
                <c:pt idx="1148">
                  <c:v>37.550488000000001</c:v>
                </c:pt>
                <c:pt idx="1149">
                  <c:v>37.538052</c:v>
                </c:pt>
                <c:pt idx="1150">
                  <c:v>37.535221</c:v>
                </c:pt>
                <c:pt idx="1151">
                  <c:v>37.537013999999999</c:v>
                </c:pt>
                <c:pt idx="1152">
                  <c:v>37.545952</c:v>
                </c:pt>
                <c:pt idx="1153">
                  <c:v>37.548222000000003</c:v>
                </c:pt>
                <c:pt idx="1154">
                  <c:v>37.553150000000002</c:v>
                </c:pt>
                <c:pt idx="1155">
                  <c:v>37.551250000000003</c:v>
                </c:pt>
                <c:pt idx="1156">
                  <c:v>37.564610000000002</c:v>
                </c:pt>
                <c:pt idx="1157">
                  <c:v>37.566260999999997</c:v>
                </c:pt>
                <c:pt idx="1158">
                  <c:v>37.562655999999997</c:v>
                </c:pt>
                <c:pt idx="1159">
                  <c:v>37.562607</c:v>
                </c:pt>
                <c:pt idx="1160">
                  <c:v>37.542518999999999</c:v>
                </c:pt>
                <c:pt idx="1161">
                  <c:v>37.543427000000001</c:v>
                </c:pt>
                <c:pt idx="1162">
                  <c:v>37.561245</c:v>
                </c:pt>
              </c:numCache>
            </c:numRef>
          </c:yVal>
          <c:bubbleSize>
            <c:numRef>
              <c:f>Sheet1!$T$3:$T$1165</c:f>
              <c:numCache>
                <c:formatCode>General</c:formatCode>
                <c:ptCount val="1163"/>
                <c:pt idx="0">
                  <c:v>504</c:v>
                </c:pt>
                <c:pt idx="1">
                  <c:v>2122</c:v>
                </c:pt>
                <c:pt idx="2">
                  <c:v>1375</c:v>
                </c:pt>
                <c:pt idx="3">
                  <c:v>1532</c:v>
                </c:pt>
                <c:pt idx="4">
                  <c:v>866</c:v>
                </c:pt>
                <c:pt idx="5">
                  <c:v>2062</c:v>
                </c:pt>
                <c:pt idx="6">
                  <c:v>1763</c:v>
                </c:pt>
                <c:pt idx="7">
                  <c:v>1056</c:v>
                </c:pt>
                <c:pt idx="8">
                  <c:v>1316</c:v>
                </c:pt>
                <c:pt idx="9">
                  <c:v>389</c:v>
                </c:pt>
                <c:pt idx="10">
                  <c:v>1340</c:v>
                </c:pt>
                <c:pt idx="11">
                  <c:v>1448</c:v>
                </c:pt>
                <c:pt idx="12">
                  <c:v>4221</c:v>
                </c:pt>
                <c:pt idx="13">
                  <c:v>1877</c:v>
                </c:pt>
                <c:pt idx="14">
                  <c:v>1332</c:v>
                </c:pt>
                <c:pt idx="15">
                  <c:v>1505</c:v>
                </c:pt>
                <c:pt idx="16">
                  <c:v>1031</c:v>
                </c:pt>
                <c:pt idx="17">
                  <c:v>1086</c:v>
                </c:pt>
                <c:pt idx="18">
                  <c:v>974</c:v>
                </c:pt>
                <c:pt idx="19">
                  <c:v>637</c:v>
                </c:pt>
                <c:pt idx="20">
                  <c:v>607</c:v>
                </c:pt>
                <c:pt idx="21">
                  <c:v>1032</c:v>
                </c:pt>
                <c:pt idx="22">
                  <c:v>381</c:v>
                </c:pt>
                <c:pt idx="23">
                  <c:v>1251</c:v>
                </c:pt>
                <c:pt idx="24">
                  <c:v>1431</c:v>
                </c:pt>
                <c:pt idx="25">
                  <c:v>1773</c:v>
                </c:pt>
                <c:pt idx="26">
                  <c:v>532</c:v>
                </c:pt>
                <c:pt idx="27">
                  <c:v>1202</c:v>
                </c:pt>
                <c:pt idx="28">
                  <c:v>1027</c:v>
                </c:pt>
                <c:pt idx="29">
                  <c:v>1007</c:v>
                </c:pt>
                <c:pt idx="30">
                  <c:v>752</c:v>
                </c:pt>
                <c:pt idx="31">
                  <c:v>1024</c:v>
                </c:pt>
                <c:pt idx="32">
                  <c:v>658</c:v>
                </c:pt>
                <c:pt idx="33">
                  <c:v>584</c:v>
                </c:pt>
                <c:pt idx="34">
                  <c:v>369</c:v>
                </c:pt>
                <c:pt idx="35">
                  <c:v>469</c:v>
                </c:pt>
                <c:pt idx="36">
                  <c:v>714</c:v>
                </c:pt>
                <c:pt idx="37">
                  <c:v>493</c:v>
                </c:pt>
                <c:pt idx="38">
                  <c:v>672</c:v>
                </c:pt>
                <c:pt idx="39">
                  <c:v>784</c:v>
                </c:pt>
                <c:pt idx="40">
                  <c:v>786</c:v>
                </c:pt>
                <c:pt idx="41">
                  <c:v>890</c:v>
                </c:pt>
                <c:pt idx="42">
                  <c:v>2081</c:v>
                </c:pt>
                <c:pt idx="43">
                  <c:v>846</c:v>
                </c:pt>
                <c:pt idx="44">
                  <c:v>1538</c:v>
                </c:pt>
                <c:pt idx="45">
                  <c:v>1349</c:v>
                </c:pt>
                <c:pt idx="46">
                  <c:v>857</c:v>
                </c:pt>
                <c:pt idx="47">
                  <c:v>1133</c:v>
                </c:pt>
                <c:pt idx="48">
                  <c:v>924</c:v>
                </c:pt>
                <c:pt idx="49">
                  <c:v>2464</c:v>
                </c:pt>
                <c:pt idx="50">
                  <c:v>1320</c:v>
                </c:pt>
                <c:pt idx="51">
                  <c:v>1299</c:v>
                </c:pt>
                <c:pt idx="52">
                  <c:v>851</c:v>
                </c:pt>
                <c:pt idx="53">
                  <c:v>915</c:v>
                </c:pt>
                <c:pt idx="54">
                  <c:v>998</c:v>
                </c:pt>
                <c:pt idx="55">
                  <c:v>602</c:v>
                </c:pt>
                <c:pt idx="56">
                  <c:v>649</c:v>
                </c:pt>
                <c:pt idx="57">
                  <c:v>694</c:v>
                </c:pt>
                <c:pt idx="58">
                  <c:v>403</c:v>
                </c:pt>
                <c:pt idx="59">
                  <c:v>734</c:v>
                </c:pt>
                <c:pt idx="60">
                  <c:v>476</c:v>
                </c:pt>
                <c:pt idx="61">
                  <c:v>434</c:v>
                </c:pt>
                <c:pt idx="62">
                  <c:v>737</c:v>
                </c:pt>
                <c:pt idx="63">
                  <c:v>970</c:v>
                </c:pt>
                <c:pt idx="64">
                  <c:v>373</c:v>
                </c:pt>
                <c:pt idx="65">
                  <c:v>388</c:v>
                </c:pt>
                <c:pt idx="66">
                  <c:v>316</c:v>
                </c:pt>
                <c:pt idx="67">
                  <c:v>762</c:v>
                </c:pt>
                <c:pt idx="68">
                  <c:v>560</c:v>
                </c:pt>
                <c:pt idx="69">
                  <c:v>956</c:v>
                </c:pt>
                <c:pt idx="70">
                  <c:v>131</c:v>
                </c:pt>
                <c:pt idx="71">
                  <c:v>1442</c:v>
                </c:pt>
                <c:pt idx="72">
                  <c:v>1353</c:v>
                </c:pt>
                <c:pt idx="73">
                  <c:v>237</c:v>
                </c:pt>
                <c:pt idx="74">
                  <c:v>450</c:v>
                </c:pt>
                <c:pt idx="75">
                  <c:v>1018</c:v>
                </c:pt>
                <c:pt idx="76">
                  <c:v>658</c:v>
                </c:pt>
                <c:pt idx="77">
                  <c:v>190</c:v>
                </c:pt>
                <c:pt idx="78">
                  <c:v>969</c:v>
                </c:pt>
                <c:pt idx="79">
                  <c:v>1789</c:v>
                </c:pt>
                <c:pt idx="80">
                  <c:v>1009</c:v>
                </c:pt>
                <c:pt idx="81">
                  <c:v>883</c:v>
                </c:pt>
                <c:pt idx="82">
                  <c:v>816</c:v>
                </c:pt>
                <c:pt idx="83">
                  <c:v>627</c:v>
                </c:pt>
                <c:pt idx="84">
                  <c:v>493</c:v>
                </c:pt>
                <c:pt idx="85">
                  <c:v>489</c:v>
                </c:pt>
                <c:pt idx="86">
                  <c:v>1123</c:v>
                </c:pt>
                <c:pt idx="87">
                  <c:v>478</c:v>
                </c:pt>
                <c:pt idx="88">
                  <c:v>429</c:v>
                </c:pt>
                <c:pt idx="89">
                  <c:v>599</c:v>
                </c:pt>
                <c:pt idx="90">
                  <c:v>622</c:v>
                </c:pt>
                <c:pt idx="91">
                  <c:v>704</c:v>
                </c:pt>
                <c:pt idx="92">
                  <c:v>1172</c:v>
                </c:pt>
                <c:pt idx="93">
                  <c:v>1657</c:v>
                </c:pt>
                <c:pt idx="94">
                  <c:v>944</c:v>
                </c:pt>
                <c:pt idx="95">
                  <c:v>906</c:v>
                </c:pt>
                <c:pt idx="96">
                  <c:v>1118</c:v>
                </c:pt>
                <c:pt idx="97">
                  <c:v>1240</c:v>
                </c:pt>
                <c:pt idx="98">
                  <c:v>5976</c:v>
                </c:pt>
                <c:pt idx="99">
                  <c:v>1135</c:v>
                </c:pt>
                <c:pt idx="100">
                  <c:v>1512</c:v>
                </c:pt>
                <c:pt idx="101">
                  <c:v>1855</c:v>
                </c:pt>
                <c:pt idx="102">
                  <c:v>1564</c:v>
                </c:pt>
                <c:pt idx="103">
                  <c:v>1472</c:v>
                </c:pt>
                <c:pt idx="104">
                  <c:v>1048</c:v>
                </c:pt>
                <c:pt idx="105">
                  <c:v>811</c:v>
                </c:pt>
                <c:pt idx="106">
                  <c:v>1292</c:v>
                </c:pt>
                <c:pt idx="107">
                  <c:v>981</c:v>
                </c:pt>
                <c:pt idx="108">
                  <c:v>760</c:v>
                </c:pt>
                <c:pt idx="109">
                  <c:v>734</c:v>
                </c:pt>
                <c:pt idx="110">
                  <c:v>900</c:v>
                </c:pt>
                <c:pt idx="111">
                  <c:v>1330</c:v>
                </c:pt>
                <c:pt idx="112">
                  <c:v>1889</c:v>
                </c:pt>
                <c:pt idx="113">
                  <c:v>1189</c:v>
                </c:pt>
                <c:pt idx="114">
                  <c:v>1292</c:v>
                </c:pt>
                <c:pt idx="115">
                  <c:v>789</c:v>
                </c:pt>
                <c:pt idx="116">
                  <c:v>1182</c:v>
                </c:pt>
                <c:pt idx="117">
                  <c:v>553</c:v>
                </c:pt>
                <c:pt idx="118">
                  <c:v>1371</c:v>
                </c:pt>
                <c:pt idx="119">
                  <c:v>832</c:v>
                </c:pt>
                <c:pt idx="120">
                  <c:v>1577</c:v>
                </c:pt>
                <c:pt idx="121">
                  <c:v>435</c:v>
                </c:pt>
                <c:pt idx="122">
                  <c:v>1347</c:v>
                </c:pt>
                <c:pt idx="123">
                  <c:v>173</c:v>
                </c:pt>
                <c:pt idx="124">
                  <c:v>292</c:v>
                </c:pt>
                <c:pt idx="125">
                  <c:v>345</c:v>
                </c:pt>
                <c:pt idx="126">
                  <c:v>672</c:v>
                </c:pt>
                <c:pt idx="127">
                  <c:v>332</c:v>
                </c:pt>
                <c:pt idx="128">
                  <c:v>1254</c:v>
                </c:pt>
                <c:pt idx="129">
                  <c:v>1071</c:v>
                </c:pt>
                <c:pt idx="130">
                  <c:v>777</c:v>
                </c:pt>
                <c:pt idx="131">
                  <c:v>420</c:v>
                </c:pt>
                <c:pt idx="132">
                  <c:v>532</c:v>
                </c:pt>
                <c:pt idx="133">
                  <c:v>769</c:v>
                </c:pt>
                <c:pt idx="134">
                  <c:v>1460</c:v>
                </c:pt>
                <c:pt idx="135">
                  <c:v>1147</c:v>
                </c:pt>
                <c:pt idx="136">
                  <c:v>2397</c:v>
                </c:pt>
                <c:pt idx="137">
                  <c:v>1056</c:v>
                </c:pt>
                <c:pt idx="138">
                  <c:v>915</c:v>
                </c:pt>
                <c:pt idx="139">
                  <c:v>490</c:v>
                </c:pt>
                <c:pt idx="140">
                  <c:v>520</c:v>
                </c:pt>
                <c:pt idx="141">
                  <c:v>712</c:v>
                </c:pt>
                <c:pt idx="142">
                  <c:v>610</c:v>
                </c:pt>
                <c:pt idx="143">
                  <c:v>153</c:v>
                </c:pt>
                <c:pt idx="144">
                  <c:v>309</c:v>
                </c:pt>
                <c:pt idx="145">
                  <c:v>390</c:v>
                </c:pt>
                <c:pt idx="146">
                  <c:v>1079</c:v>
                </c:pt>
                <c:pt idx="147">
                  <c:v>1172</c:v>
                </c:pt>
                <c:pt idx="148">
                  <c:v>2036</c:v>
                </c:pt>
                <c:pt idx="149">
                  <c:v>1103</c:v>
                </c:pt>
                <c:pt idx="150">
                  <c:v>887</c:v>
                </c:pt>
                <c:pt idx="151">
                  <c:v>563</c:v>
                </c:pt>
                <c:pt idx="152">
                  <c:v>442</c:v>
                </c:pt>
                <c:pt idx="153">
                  <c:v>1123</c:v>
                </c:pt>
                <c:pt idx="154">
                  <c:v>777</c:v>
                </c:pt>
                <c:pt idx="155">
                  <c:v>704</c:v>
                </c:pt>
                <c:pt idx="156">
                  <c:v>452</c:v>
                </c:pt>
                <c:pt idx="157">
                  <c:v>514</c:v>
                </c:pt>
                <c:pt idx="158">
                  <c:v>1609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1220</c:v>
                </c:pt>
                <c:pt idx="166">
                  <c:v>1508</c:v>
                </c:pt>
                <c:pt idx="167">
                  <c:v>1824</c:v>
                </c:pt>
                <c:pt idx="168">
                  <c:v>1416</c:v>
                </c:pt>
                <c:pt idx="169">
                  <c:v>930</c:v>
                </c:pt>
                <c:pt idx="170">
                  <c:v>1200</c:v>
                </c:pt>
                <c:pt idx="171">
                  <c:v>1039</c:v>
                </c:pt>
                <c:pt idx="172">
                  <c:v>1046</c:v>
                </c:pt>
                <c:pt idx="173">
                  <c:v>702</c:v>
                </c:pt>
                <c:pt idx="174">
                  <c:v>1146</c:v>
                </c:pt>
                <c:pt idx="175">
                  <c:v>862</c:v>
                </c:pt>
                <c:pt idx="176">
                  <c:v>1935</c:v>
                </c:pt>
                <c:pt idx="177">
                  <c:v>1382</c:v>
                </c:pt>
                <c:pt idx="178">
                  <c:v>546</c:v>
                </c:pt>
                <c:pt idx="179">
                  <c:v>1242</c:v>
                </c:pt>
                <c:pt idx="180">
                  <c:v>1655</c:v>
                </c:pt>
                <c:pt idx="181">
                  <c:v>592</c:v>
                </c:pt>
                <c:pt idx="182">
                  <c:v>1167</c:v>
                </c:pt>
                <c:pt idx="183">
                  <c:v>993</c:v>
                </c:pt>
                <c:pt idx="184">
                  <c:v>621</c:v>
                </c:pt>
                <c:pt idx="185">
                  <c:v>833</c:v>
                </c:pt>
                <c:pt idx="186">
                  <c:v>1275</c:v>
                </c:pt>
                <c:pt idx="187">
                  <c:v>1115</c:v>
                </c:pt>
                <c:pt idx="188">
                  <c:v>1194</c:v>
                </c:pt>
                <c:pt idx="189">
                  <c:v>1218</c:v>
                </c:pt>
                <c:pt idx="190">
                  <c:v>996</c:v>
                </c:pt>
                <c:pt idx="191">
                  <c:v>893</c:v>
                </c:pt>
                <c:pt idx="192">
                  <c:v>483</c:v>
                </c:pt>
                <c:pt idx="193">
                  <c:v>1534</c:v>
                </c:pt>
                <c:pt idx="194">
                  <c:v>929</c:v>
                </c:pt>
                <c:pt idx="195">
                  <c:v>793</c:v>
                </c:pt>
                <c:pt idx="196">
                  <c:v>436</c:v>
                </c:pt>
                <c:pt idx="197">
                  <c:v>1107</c:v>
                </c:pt>
                <c:pt idx="198">
                  <c:v>1259</c:v>
                </c:pt>
                <c:pt idx="199">
                  <c:v>1466</c:v>
                </c:pt>
                <c:pt idx="200">
                  <c:v>1025</c:v>
                </c:pt>
                <c:pt idx="201">
                  <c:v>1726</c:v>
                </c:pt>
                <c:pt idx="202">
                  <c:v>480</c:v>
                </c:pt>
                <c:pt idx="203">
                  <c:v>1134</c:v>
                </c:pt>
                <c:pt idx="204">
                  <c:v>928</c:v>
                </c:pt>
                <c:pt idx="205">
                  <c:v>1562</c:v>
                </c:pt>
                <c:pt idx="206">
                  <c:v>1004</c:v>
                </c:pt>
                <c:pt idx="207">
                  <c:v>667</c:v>
                </c:pt>
                <c:pt idx="208">
                  <c:v>752</c:v>
                </c:pt>
                <c:pt idx="209">
                  <c:v>945</c:v>
                </c:pt>
                <c:pt idx="210">
                  <c:v>298</c:v>
                </c:pt>
                <c:pt idx="211">
                  <c:v>738</c:v>
                </c:pt>
                <c:pt idx="212">
                  <c:v>876</c:v>
                </c:pt>
                <c:pt idx="213">
                  <c:v>1051</c:v>
                </c:pt>
                <c:pt idx="214">
                  <c:v>1185</c:v>
                </c:pt>
                <c:pt idx="215">
                  <c:v>2220</c:v>
                </c:pt>
                <c:pt idx="216">
                  <c:v>1153</c:v>
                </c:pt>
                <c:pt idx="217">
                  <c:v>1334</c:v>
                </c:pt>
                <c:pt idx="218">
                  <c:v>830</c:v>
                </c:pt>
                <c:pt idx="219">
                  <c:v>906</c:v>
                </c:pt>
                <c:pt idx="220">
                  <c:v>512</c:v>
                </c:pt>
                <c:pt idx="221">
                  <c:v>561</c:v>
                </c:pt>
                <c:pt idx="222">
                  <c:v>726</c:v>
                </c:pt>
                <c:pt idx="223">
                  <c:v>997</c:v>
                </c:pt>
                <c:pt idx="224">
                  <c:v>793</c:v>
                </c:pt>
                <c:pt idx="225">
                  <c:v>552</c:v>
                </c:pt>
                <c:pt idx="226">
                  <c:v>498</c:v>
                </c:pt>
                <c:pt idx="227">
                  <c:v>90</c:v>
                </c:pt>
                <c:pt idx="228">
                  <c:v>626</c:v>
                </c:pt>
                <c:pt idx="229">
                  <c:v>627</c:v>
                </c:pt>
                <c:pt idx="230">
                  <c:v>455</c:v>
                </c:pt>
                <c:pt idx="231">
                  <c:v>1085</c:v>
                </c:pt>
                <c:pt idx="232">
                  <c:v>522</c:v>
                </c:pt>
                <c:pt idx="233">
                  <c:v>485</c:v>
                </c:pt>
                <c:pt idx="234">
                  <c:v>157</c:v>
                </c:pt>
                <c:pt idx="235">
                  <c:v>354</c:v>
                </c:pt>
                <c:pt idx="236">
                  <c:v>1190</c:v>
                </c:pt>
                <c:pt idx="237">
                  <c:v>371</c:v>
                </c:pt>
                <c:pt idx="238">
                  <c:v>1277</c:v>
                </c:pt>
                <c:pt idx="239">
                  <c:v>619</c:v>
                </c:pt>
                <c:pt idx="240">
                  <c:v>421</c:v>
                </c:pt>
                <c:pt idx="241">
                  <c:v>573</c:v>
                </c:pt>
                <c:pt idx="242">
                  <c:v>528</c:v>
                </c:pt>
                <c:pt idx="243">
                  <c:v>657</c:v>
                </c:pt>
                <c:pt idx="244">
                  <c:v>382</c:v>
                </c:pt>
                <c:pt idx="245">
                  <c:v>673</c:v>
                </c:pt>
                <c:pt idx="246">
                  <c:v>459</c:v>
                </c:pt>
                <c:pt idx="247">
                  <c:v>698</c:v>
                </c:pt>
                <c:pt idx="248">
                  <c:v>581</c:v>
                </c:pt>
                <c:pt idx="249">
                  <c:v>589</c:v>
                </c:pt>
                <c:pt idx="250">
                  <c:v>379</c:v>
                </c:pt>
                <c:pt idx="251">
                  <c:v>591</c:v>
                </c:pt>
                <c:pt idx="252">
                  <c:v>1075</c:v>
                </c:pt>
                <c:pt idx="253">
                  <c:v>1910</c:v>
                </c:pt>
                <c:pt idx="254">
                  <c:v>354</c:v>
                </c:pt>
                <c:pt idx="255">
                  <c:v>884</c:v>
                </c:pt>
                <c:pt idx="256">
                  <c:v>1235</c:v>
                </c:pt>
                <c:pt idx="257">
                  <c:v>515</c:v>
                </c:pt>
                <c:pt idx="258">
                  <c:v>694</c:v>
                </c:pt>
                <c:pt idx="259">
                  <c:v>1772</c:v>
                </c:pt>
                <c:pt idx="260">
                  <c:v>710</c:v>
                </c:pt>
                <c:pt idx="261">
                  <c:v>1507</c:v>
                </c:pt>
                <c:pt idx="262">
                  <c:v>1292</c:v>
                </c:pt>
                <c:pt idx="263">
                  <c:v>1678</c:v>
                </c:pt>
                <c:pt idx="264">
                  <c:v>490</c:v>
                </c:pt>
                <c:pt idx="265">
                  <c:v>1824</c:v>
                </c:pt>
                <c:pt idx="266">
                  <c:v>271</c:v>
                </c:pt>
                <c:pt idx="267">
                  <c:v>0</c:v>
                </c:pt>
                <c:pt idx="268">
                  <c:v>505</c:v>
                </c:pt>
                <c:pt idx="269">
                  <c:v>215</c:v>
                </c:pt>
                <c:pt idx="270">
                  <c:v>214</c:v>
                </c:pt>
                <c:pt idx="271">
                  <c:v>372</c:v>
                </c:pt>
                <c:pt idx="272">
                  <c:v>153</c:v>
                </c:pt>
                <c:pt idx="273">
                  <c:v>1762</c:v>
                </c:pt>
                <c:pt idx="274">
                  <c:v>2265</c:v>
                </c:pt>
                <c:pt idx="275">
                  <c:v>4009</c:v>
                </c:pt>
                <c:pt idx="276">
                  <c:v>1200</c:v>
                </c:pt>
                <c:pt idx="277">
                  <c:v>1084</c:v>
                </c:pt>
                <c:pt idx="278">
                  <c:v>1589</c:v>
                </c:pt>
                <c:pt idx="279">
                  <c:v>376</c:v>
                </c:pt>
                <c:pt idx="280">
                  <c:v>648</c:v>
                </c:pt>
                <c:pt idx="281">
                  <c:v>709</c:v>
                </c:pt>
                <c:pt idx="282">
                  <c:v>1676</c:v>
                </c:pt>
                <c:pt idx="283">
                  <c:v>685</c:v>
                </c:pt>
                <c:pt idx="284">
                  <c:v>1590</c:v>
                </c:pt>
                <c:pt idx="285">
                  <c:v>1627</c:v>
                </c:pt>
                <c:pt idx="286">
                  <c:v>903</c:v>
                </c:pt>
                <c:pt idx="287">
                  <c:v>1557</c:v>
                </c:pt>
                <c:pt idx="288">
                  <c:v>511</c:v>
                </c:pt>
                <c:pt idx="289">
                  <c:v>1254</c:v>
                </c:pt>
                <c:pt idx="290">
                  <c:v>517</c:v>
                </c:pt>
                <c:pt idx="291">
                  <c:v>629</c:v>
                </c:pt>
                <c:pt idx="292">
                  <c:v>779</c:v>
                </c:pt>
                <c:pt idx="293">
                  <c:v>1118</c:v>
                </c:pt>
                <c:pt idx="294">
                  <c:v>159</c:v>
                </c:pt>
                <c:pt idx="295">
                  <c:v>120</c:v>
                </c:pt>
                <c:pt idx="296">
                  <c:v>224</c:v>
                </c:pt>
                <c:pt idx="297">
                  <c:v>1921</c:v>
                </c:pt>
                <c:pt idx="298">
                  <c:v>757</c:v>
                </c:pt>
                <c:pt idx="299">
                  <c:v>1140</c:v>
                </c:pt>
                <c:pt idx="300">
                  <c:v>670</c:v>
                </c:pt>
                <c:pt idx="301">
                  <c:v>173</c:v>
                </c:pt>
                <c:pt idx="302">
                  <c:v>232</c:v>
                </c:pt>
                <c:pt idx="303">
                  <c:v>636</c:v>
                </c:pt>
                <c:pt idx="304">
                  <c:v>498</c:v>
                </c:pt>
                <c:pt idx="305">
                  <c:v>1110</c:v>
                </c:pt>
                <c:pt idx="306">
                  <c:v>700</c:v>
                </c:pt>
                <c:pt idx="307">
                  <c:v>845</c:v>
                </c:pt>
                <c:pt idx="308">
                  <c:v>2487</c:v>
                </c:pt>
                <c:pt idx="309">
                  <c:v>724</c:v>
                </c:pt>
                <c:pt idx="310">
                  <c:v>611</c:v>
                </c:pt>
                <c:pt idx="311">
                  <c:v>299</c:v>
                </c:pt>
                <c:pt idx="312">
                  <c:v>801</c:v>
                </c:pt>
                <c:pt idx="313">
                  <c:v>1043</c:v>
                </c:pt>
                <c:pt idx="314">
                  <c:v>868</c:v>
                </c:pt>
                <c:pt idx="315">
                  <c:v>777</c:v>
                </c:pt>
                <c:pt idx="316">
                  <c:v>850</c:v>
                </c:pt>
                <c:pt idx="317">
                  <c:v>358</c:v>
                </c:pt>
                <c:pt idx="318">
                  <c:v>539</c:v>
                </c:pt>
                <c:pt idx="319">
                  <c:v>389</c:v>
                </c:pt>
                <c:pt idx="320">
                  <c:v>231</c:v>
                </c:pt>
                <c:pt idx="321">
                  <c:v>778</c:v>
                </c:pt>
                <c:pt idx="322">
                  <c:v>898</c:v>
                </c:pt>
                <c:pt idx="323">
                  <c:v>1167</c:v>
                </c:pt>
                <c:pt idx="324">
                  <c:v>744</c:v>
                </c:pt>
                <c:pt idx="325">
                  <c:v>1113</c:v>
                </c:pt>
                <c:pt idx="326">
                  <c:v>671</c:v>
                </c:pt>
                <c:pt idx="327">
                  <c:v>1378</c:v>
                </c:pt>
                <c:pt idx="328">
                  <c:v>99</c:v>
                </c:pt>
                <c:pt idx="329">
                  <c:v>1646</c:v>
                </c:pt>
                <c:pt idx="330">
                  <c:v>1556</c:v>
                </c:pt>
                <c:pt idx="331">
                  <c:v>1502</c:v>
                </c:pt>
                <c:pt idx="332">
                  <c:v>318</c:v>
                </c:pt>
                <c:pt idx="333">
                  <c:v>1452</c:v>
                </c:pt>
                <c:pt idx="334">
                  <c:v>447</c:v>
                </c:pt>
                <c:pt idx="335">
                  <c:v>1483</c:v>
                </c:pt>
                <c:pt idx="336">
                  <c:v>948</c:v>
                </c:pt>
                <c:pt idx="337">
                  <c:v>160</c:v>
                </c:pt>
                <c:pt idx="338">
                  <c:v>471</c:v>
                </c:pt>
                <c:pt idx="339">
                  <c:v>862</c:v>
                </c:pt>
                <c:pt idx="340">
                  <c:v>1035</c:v>
                </c:pt>
                <c:pt idx="341">
                  <c:v>732</c:v>
                </c:pt>
                <c:pt idx="342">
                  <c:v>182</c:v>
                </c:pt>
                <c:pt idx="343">
                  <c:v>630</c:v>
                </c:pt>
                <c:pt idx="344">
                  <c:v>563</c:v>
                </c:pt>
                <c:pt idx="345">
                  <c:v>1534</c:v>
                </c:pt>
                <c:pt idx="346">
                  <c:v>1606</c:v>
                </c:pt>
                <c:pt idx="347">
                  <c:v>995</c:v>
                </c:pt>
                <c:pt idx="348">
                  <c:v>393</c:v>
                </c:pt>
                <c:pt idx="349">
                  <c:v>609</c:v>
                </c:pt>
                <c:pt idx="350">
                  <c:v>878</c:v>
                </c:pt>
                <c:pt idx="351">
                  <c:v>505</c:v>
                </c:pt>
                <c:pt idx="352">
                  <c:v>630</c:v>
                </c:pt>
                <c:pt idx="353">
                  <c:v>134</c:v>
                </c:pt>
                <c:pt idx="354">
                  <c:v>1197</c:v>
                </c:pt>
                <c:pt idx="355">
                  <c:v>0</c:v>
                </c:pt>
                <c:pt idx="356">
                  <c:v>267</c:v>
                </c:pt>
                <c:pt idx="357">
                  <c:v>706</c:v>
                </c:pt>
                <c:pt idx="358">
                  <c:v>467</c:v>
                </c:pt>
                <c:pt idx="359">
                  <c:v>1075</c:v>
                </c:pt>
                <c:pt idx="360">
                  <c:v>232</c:v>
                </c:pt>
                <c:pt idx="361">
                  <c:v>567</c:v>
                </c:pt>
                <c:pt idx="362">
                  <c:v>173</c:v>
                </c:pt>
                <c:pt idx="363">
                  <c:v>506</c:v>
                </c:pt>
                <c:pt idx="364">
                  <c:v>308</c:v>
                </c:pt>
                <c:pt idx="365">
                  <c:v>902</c:v>
                </c:pt>
                <c:pt idx="366">
                  <c:v>345</c:v>
                </c:pt>
                <c:pt idx="367">
                  <c:v>618</c:v>
                </c:pt>
                <c:pt idx="368">
                  <c:v>851</c:v>
                </c:pt>
                <c:pt idx="369">
                  <c:v>1512</c:v>
                </c:pt>
                <c:pt idx="370">
                  <c:v>687</c:v>
                </c:pt>
                <c:pt idx="371">
                  <c:v>1314</c:v>
                </c:pt>
                <c:pt idx="372">
                  <c:v>539</c:v>
                </c:pt>
                <c:pt idx="373">
                  <c:v>338</c:v>
                </c:pt>
                <c:pt idx="374">
                  <c:v>576</c:v>
                </c:pt>
                <c:pt idx="375">
                  <c:v>705</c:v>
                </c:pt>
                <c:pt idx="376">
                  <c:v>802</c:v>
                </c:pt>
                <c:pt idx="377">
                  <c:v>656</c:v>
                </c:pt>
                <c:pt idx="378">
                  <c:v>472</c:v>
                </c:pt>
                <c:pt idx="379">
                  <c:v>478</c:v>
                </c:pt>
                <c:pt idx="380">
                  <c:v>142</c:v>
                </c:pt>
                <c:pt idx="381">
                  <c:v>1104</c:v>
                </c:pt>
                <c:pt idx="382">
                  <c:v>1032</c:v>
                </c:pt>
                <c:pt idx="383">
                  <c:v>1084</c:v>
                </c:pt>
                <c:pt idx="384">
                  <c:v>2044</c:v>
                </c:pt>
                <c:pt idx="385">
                  <c:v>1026</c:v>
                </c:pt>
                <c:pt idx="386">
                  <c:v>440</c:v>
                </c:pt>
                <c:pt idx="387">
                  <c:v>488</c:v>
                </c:pt>
                <c:pt idx="388">
                  <c:v>653</c:v>
                </c:pt>
                <c:pt idx="389">
                  <c:v>1071</c:v>
                </c:pt>
                <c:pt idx="390">
                  <c:v>414</c:v>
                </c:pt>
                <c:pt idx="391">
                  <c:v>1100</c:v>
                </c:pt>
                <c:pt idx="392">
                  <c:v>519</c:v>
                </c:pt>
                <c:pt idx="393">
                  <c:v>578</c:v>
                </c:pt>
                <c:pt idx="394">
                  <c:v>0</c:v>
                </c:pt>
                <c:pt idx="395">
                  <c:v>0</c:v>
                </c:pt>
                <c:pt idx="396">
                  <c:v>1009</c:v>
                </c:pt>
                <c:pt idx="397">
                  <c:v>244</c:v>
                </c:pt>
                <c:pt idx="398">
                  <c:v>351</c:v>
                </c:pt>
                <c:pt idx="399">
                  <c:v>2065</c:v>
                </c:pt>
                <c:pt idx="400">
                  <c:v>724</c:v>
                </c:pt>
                <c:pt idx="401">
                  <c:v>422</c:v>
                </c:pt>
                <c:pt idx="402">
                  <c:v>262</c:v>
                </c:pt>
                <c:pt idx="403">
                  <c:v>556</c:v>
                </c:pt>
                <c:pt idx="404">
                  <c:v>144</c:v>
                </c:pt>
                <c:pt idx="405">
                  <c:v>210</c:v>
                </c:pt>
                <c:pt idx="406">
                  <c:v>140</c:v>
                </c:pt>
                <c:pt idx="407">
                  <c:v>207</c:v>
                </c:pt>
                <c:pt idx="408">
                  <c:v>208</c:v>
                </c:pt>
                <c:pt idx="409">
                  <c:v>186</c:v>
                </c:pt>
                <c:pt idx="410">
                  <c:v>783</c:v>
                </c:pt>
                <c:pt idx="411">
                  <c:v>430</c:v>
                </c:pt>
                <c:pt idx="412">
                  <c:v>237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790</c:v>
                </c:pt>
                <c:pt idx="434">
                  <c:v>308</c:v>
                </c:pt>
                <c:pt idx="435">
                  <c:v>272</c:v>
                </c:pt>
                <c:pt idx="436">
                  <c:v>684</c:v>
                </c:pt>
                <c:pt idx="437">
                  <c:v>703</c:v>
                </c:pt>
                <c:pt idx="438">
                  <c:v>567</c:v>
                </c:pt>
                <c:pt idx="439">
                  <c:v>208</c:v>
                </c:pt>
                <c:pt idx="440">
                  <c:v>1087</c:v>
                </c:pt>
                <c:pt idx="441">
                  <c:v>374</c:v>
                </c:pt>
                <c:pt idx="442">
                  <c:v>812</c:v>
                </c:pt>
                <c:pt idx="443">
                  <c:v>405</c:v>
                </c:pt>
                <c:pt idx="444">
                  <c:v>677</c:v>
                </c:pt>
                <c:pt idx="445">
                  <c:v>557</c:v>
                </c:pt>
                <c:pt idx="446">
                  <c:v>1754</c:v>
                </c:pt>
                <c:pt idx="447">
                  <c:v>453</c:v>
                </c:pt>
                <c:pt idx="448">
                  <c:v>1123</c:v>
                </c:pt>
                <c:pt idx="449">
                  <c:v>975</c:v>
                </c:pt>
                <c:pt idx="450">
                  <c:v>721</c:v>
                </c:pt>
                <c:pt idx="451">
                  <c:v>526</c:v>
                </c:pt>
                <c:pt idx="452">
                  <c:v>350</c:v>
                </c:pt>
                <c:pt idx="453">
                  <c:v>1169</c:v>
                </c:pt>
                <c:pt idx="454">
                  <c:v>757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618</c:v>
                </c:pt>
                <c:pt idx="463">
                  <c:v>824</c:v>
                </c:pt>
                <c:pt idx="464">
                  <c:v>182</c:v>
                </c:pt>
                <c:pt idx="465">
                  <c:v>368</c:v>
                </c:pt>
                <c:pt idx="466">
                  <c:v>411</c:v>
                </c:pt>
                <c:pt idx="467">
                  <c:v>780</c:v>
                </c:pt>
                <c:pt idx="468">
                  <c:v>1167</c:v>
                </c:pt>
                <c:pt idx="469">
                  <c:v>2076</c:v>
                </c:pt>
                <c:pt idx="470">
                  <c:v>520</c:v>
                </c:pt>
                <c:pt idx="471">
                  <c:v>352</c:v>
                </c:pt>
                <c:pt idx="472">
                  <c:v>808</c:v>
                </c:pt>
                <c:pt idx="473">
                  <c:v>768</c:v>
                </c:pt>
                <c:pt idx="474">
                  <c:v>1293</c:v>
                </c:pt>
                <c:pt idx="475">
                  <c:v>1340</c:v>
                </c:pt>
                <c:pt idx="476">
                  <c:v>597</c:v>
                </c:pt>
                <c:pt idx="477">
                  <c:v>557</c:v>
                </c:pt>
                <c:pt idx="478">
                  <c:v>558</c:v>
                </c:pt>
                <c:pt idx="479">
                  <c:v>275</c:v>
                </c:pt>
                <c:pt idx="480">
                  <c:v>265</c:v>
                </c:pt>
                <c:pt idx="481">
                  <c:v>350</c:v>
                </c:pt>
                <c:pt idx="482">
                  <c:v>316</c:v>
                </c:pt>
                <c:pt idx="483">
                  <c:v>131</c:v>
                </c:pt>
                <c:pt idx="484">
                  <c:v>377</c:v>
                </c:pt>
                <c:pt idx="485">
                  <c:v>731</c:v>
                </c:pt>
                <c:pt idx="486">
                  <c:v>271</c:v>
                </c:pt>
                <c:pt idx="487">
                  <c:v>118</c:v>
                </c:pt>
                <c:pt idx="488">
                  <c:v>302</c:v>
                </c:pt>
                <c:pt idx="489">
                  <c:v>845</c:v>
                </c:pt>
                <c:pt idx="490">
                  <c:v>564</c:v>
                </c:pt>
                <c:pt idx="491">
                  <c:v>608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930</c:v>
                </c:pt>
                <c:pt idx="509">
                  <c:v>374</c:v>
                </c:pt>
                <c:pt idx="510">
                  <c:v>311</c:v>
                </c:pt>
                <c:pt idx="511">
                  <c:v>348</c:v>
                </c:pt>
                <c:pt idx="512">
                  <c:v>380</c:v>
                </c:pt>
                <c:pt idx="513">
                  <c:v>40</c:v>
                </c:pt>
                <c:pt idx="514">
                  <c:v>529</c:v>
                </c:pt>
                <c:pt idx="515">
                  <c:v>0</c:v>
                </c:pt>
                <c:pt idx="516">
                  <c:v>649</c:v>
                </c:pt>
                <c:pt idx="517">
                  <c:v>755</c:v>
                </c:pt>
                <c:pt idx="518">
                  <c:v>911</c:v>
                </c:pt>
                <c:pt idx="519">
                  <c:v>727</c:v>
                </c:pt>
                <c:pt idx="520">
                  <c:v>329</c:v>
                </c:pt>
                <c:pt idx="521">
                  <c:v>271</c:v>
                </c:pt>
                <c:pt idx="522">
                  <c:v>134</c:v>
                </c:pt>
                <c:pt idx="523">
                  <c:v>513</c:v>
                </c:pt>
                <c:pt idx="524">
                  <c:v>579</c:v>
                </c:pt>
                <c:pt idx="525">
                  <c:v>580</c:v>
                </c:pt>
                <c:pt idx="526">
                  <c:v>717</c:v>
                </c:pt>
                <c:pt idx="527">
                  <c:v>230</c:v>
                </c:pt>
                <c:pt idx="528">
                  <c:v>383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47</c:v>
                </c:pt>
                <c:pt idx="551">
                  <c:v>305</c:v>
                </c:pt>
                <c:pt idx="552">
                  <c:v>268</c:v>
                </c:pt>
                <c:pt idx="553">
                  <c:v>96</c:v>
                </c:pt>
                <c:pt idx="554">
                  <c:v>288</c:v>
                </c:pt>
                <c:pt idx="555">
                  <c:v>194</c:v>
                </c:pt>
                <c:pt idx="556">
                  <c:v>214</c:v>
                </c:pt>
                <c:pt idx="557">
                  <c:v>239</c:v>
                </c:pt>
                <c:pt idx="558">
                  <c:v>373</c:v>
                </c:pt>
                <c:pt idx="559">
                  <c:v>517</c:v>
                </c:pt>
                <c:pt idx="560">
                  <c:v>261</c:v>
                </c:pt>
                <c:pt idx="561">
                  <c:v>67</c:v>
                </c:pt>
                <c:pt idx="562">
                  <c:v>464</c:v>
                </c:pt>
                <c:pt idx="563">
                  <c:v>707</c:v>
                </c:pt>
                <c:pt idx="564">
                  <c:v>880</c:v>
                </c:pt>
                <c:pt idx="565">
                  <c:v>526</c:v>
                </c:pt>
                <c:pt idx="566">
                  <c:v>788</c:v>
                </c:pt>
                <c:pt idx="567">
                  <c:v>754</c:v>
                </c:pt>
                <c:pt idx="568">
                  <c:v>819</c:v>
                </c:pt>
                <c:pt idx="569">
                  <c:v>828</c:v>
                </c:pt>
                <c:pt idx="570">
                  <c:v>1293</c:v>
                </c:pt>
                <c:pt idx="571">
                  <c:v>406</c:v>
                </c:pt>
                <c:pt idx="572">
                  <c:v>419</c:v>
                </c:pt>
                <c:pt idx="573">
                  <c:v>365</c:v>
                </c:pt>
                <c:pt idx="574">
                  <c:v>266</c:v>
                </c:pt>
                <c:pt idx="575">
                  <c:v>415</c:v>
                </c:pt>
                <c:pt idx="576">
                  <c:v>188</c:v>
                </c:pt>
                <c:pt idx="577">
                  <c:v>379</c:v>
                </c:pt>
                <c:pt idx="578">
                  <c:v>570</c:v>
                </c:pt>
                <c:pt idx="579">
                  <c:v>383</c:v>
                </c:pt>
                <c:pt idx="580">
                  <c:v>180</c:v>
                </c:pt>
                <c:pt idx="581">
                  <c:v>208</c:v>
                </c:pt>
                <c:pt idx="582">
                  <c:v>363</c:v>
                </c:pt>
                <c:pt idx="583">
                  <c:v>286</c:v>
                </c:pt>
                <c:pt idx="584">
                  <c:v>310</c:v>
                </c:pt>
                <c:pt idx="585">
                  <c:v>175</c:v>
                </c:pt>
                <c:pt idx="586">
                  <c:v>295</c:v>
                </c:pt>
                <c:pt idx="587">
                  <c:v>178</c:v>
                </c:pt>
                <c:pt idx="588">
                  <c:v>375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889</c:v>
                </c:pt>
                <c:pt idx="600">
                  <c:v>295</c:v>
                </c:pt>
                <c:pt idx="601">
                  <c:v>223</c:v>
                </c:pt>
                <c:pt idx="602">
                  <c:v>661</c:v>
                </c:pt>
                <c:pt idx="603">
                  <c:v>937</c:v>
                </c:pt>
                <c:pt idx="604">
                  <c:v>222</c:v>
                </c:pt>
                <c:pt idx="605">
                  <c:v>511</c:v>
                </c:pt>
                <c:pt idx="606">
                  <c:v>1386</c:v>
                </c:pt>
                <c:pt idx="607">
                  <c:v>2634</c:v>
                </c:pt>
                <c:pt idx="608">
                  <c:v>1131</c:v>
                </c:pt>
                <c:pt idx="609">
                  <c:v>667</c:v>
                </c:pt>
                <c:pt idx="610">
                  <c:v>410</c:v>
                </c:pt>
                <c:pt idx="611">
                  <c:v>520</c:v>
                </c:pt>
                <c:pt idx="612">
                  <c:v>1063</c:v>
                </c:pt>
                <c:pt idx="613">
                  <c:v>361</c:v>
                </c:pt>
                <c:pt idx="614">
                  <c:v>592</c:v>
                </c:pt>
                <c:pt idx="615">
                  <c:v>628</c:v>
                </c:pt>
                <c:pt idx="616">
                  <c:v>853</c:v>
                </c:pt>
                <c:pt idx="617">
                  <c:v>1381</c:v>
                </c:pt>
                <c:pt idx="618">
                  <c:v>903</c:v>
                </c:pt>
                <c:pt idx="619">
                  <c:v>1010</c:v>
                </c:pt>
                <c:pt idx="620">
                  <c:v>227</c:v>
                </c:pt>
                <c:pt idx="621">
                  <c:v>241</c:v>
                </c:pt>
                <c:pt idx="622">
                  <c:v>154</c:v>
                </c:pt>
                <c:pt idx="623">
                  <c:v>433</c:v>
                </c:pt>
                <c:pt idx="624">
                  <c:v>1314</c:v>
                </c:pt>
                <c:pt idx="625">
                  <c:v>702</c:v>
                </c:pt>
                <c:pt idx="626">
                  <c:v>591</c:v>
                </c:pt>
                <c:pt idx="627">
                  <c:v>650</c:v>
                </c:pt>
                <c:pt idx="628">
                  <c:v>92</c:v>
                </c:pt>
                <c:pt idx="629">
                  <c:v>254</c:v>
                </c:pt>
                <c:pt idx="630">
                  <c:v>164</c:v>
                </c:pt>
                <c:pt idx="631">
                  <c:v>105</c:v>
                </c:pt>
                <c:pt idx="632">
                  <c:v>561</c:v>
                </c:pt>
                <c:pt idx="633">
                  <c:v>611</c:v>
                </c:pt>
                <c:pt idx="634">
                  <c:v>599</c:v>
                </c:pt>
                <c:pt idx="635">
                  <c:v>405</c:v>
                </c:pt>
                <c:pt idx="636">
                  <c:v>304</c:v>
                </c:pt>
                <c:pt idx="637">
                  <c:v>750</c:v>
                </c:pt>
                <c:pt idx="638">
                  <c:v>366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502</c:v>
                </c:pt>
                <c:pt idx="659">
                  <c:v>1137</c:v>
                </c:pt>
                <c:pt idx="660">
                  <c:v>202</c:v>
                </c:pt>
                <c:pt idx="661">
                  <c:v>1683</c:v>
                </c:pt>
                <c:pt idx="662">
                  <c:v>996</c:v>
                </c:pt>
                <c:pt idx="663">
                  <c:v>1971</c:v>
                </c:pt>
                <c:pt idx="664">
                  <c:v>359</c:v>
                </c:pt>
                <c:pt idx="665">
                  <c:v>218</c:v>
                </c:pt>
                <c:pt idx="666">
                  <c:v>308</c:v>
                </c:pt>
                <c:pt idx="667">
                  <c:v>117</c:v>
                </c:pt>
                <c:pt idx="668">
                  <c:v>616</c:v>
                </c:pt>
                <c:pt idx="669">
                  <c:v>778</c:v>
                </c:pt>
                <c:pt idx="670">
                  <c:v>397</c:v>
                </c:pt>
                <c:pt idx="671">
                  <c:v>861</c:v>
                </c:pt>
                <c:pt idx="672">
                  <c:v>360</c:v>
                </c:pt>
                <c:pt idx="673">
                  <c:v>426</c:v>
                </c:pt>
                <c:pt idx="674">
                  <c:v>239</c:v>
                </c:pt>
                <c:pt idx="675">
                  <c:v>263</c:v>
                </c:pt>
                <c:pt idx="676">
                  <c:v>275</c:v>
                </c:pt>
                <c:pt idx="677">
                  <c:v>605</c:v>
                </c:pt>
                <c:pt idx="678">
                  <c:v>454</c:v>
                </c:pt>
                <c:pt idx="679">
                  <c:v>431</c:v>
                </c:pt>
                <c:pt idx="680">
                  <c:v>168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544</c:v>
                </c:pt>
                <c:pt idx="700">
                  <c:v>332</c:v>
                </c:pt>
                <c:pt idx="701">
                  <c:v>1138</c:v>
                </c:pt>
                <c:pt idx="702">
                  <c:v>452</c:v>
                </c:pt>
                <c:pt idx="703">
                  <c:v>944</c:v>
                </c:pt>
                <c:pt idx="704">
                  <c:v>91</c:v>
                </c:pt>
                <c:pt idx="705">
                  <c:v>286</c:v>
                </c:pt>
                <c:pt idx="706">
                  <c:v>443</c:v>
                </c:pt>
                <c:pt idx="707">
                  <c:v>218</c:v>
                </c:pt>
                <c:pt idx="708">
                  <c:v>213</c:v>
                </c:pt>
                <c:pt idx="709">
                  <c:v>322</c:v>
                </c:pt>
                <c:pt idx="710">
                  <c:v>341</c:v>
                </c:pt>
                <c:pt idx="711">
                  <c:v>497</c:v>
                </c:pt>
                <c:pt idx="712">
                  <c:v>490</c:v>
                </c:pt>
                <c:pt idx="713">
                  <c:v>146</c:v>
                </c:pt>
                <c:pt idx="714">
                  <c:v>271</c:v>
                </c:pt>
                <c:pt idx="715">
                  <c:v>95</c:v>
                </c:pt>
                <c:pt idx="716">
                  <c:v>121</c:v>
                </c:pt>
                <c:pt idx="717">
                  <c:v>78</c:v>
                </c:pt>
                <c:pt idx="718">
                  <c:v>406</c:v>
                </c:pt>
                <c:pt idx="719">
                  <c:v>159</c:v>
                </c:pt>
                <c:pt idx="720">
                  <c:v>173</c:v>
                </c:pt>
                <c:pt idx="721">
                  <c:v>370</c:v>
                </c:pt>
                <c:pt idx="722">
                  <c:v>283</c:v>
                </c:pt>
                <c:pt idx="723">
                  <c:v>445</c:v>
                </c:pt>
                <c:pt idx="724">
                  <c:v>479</c:v>
                </c:pt>
                <c:pt idx="725">
                  <c:v>526</c:v>
                </c:pt>
                <c:pt idx="726">
                  <c:v>255</c:v>
                </c:pt>
                <c:pt idx="727">
                  <c:v>57</c:v>
                </c:pt>
                <c:pt idx="728">
                  <c:v>165</c:v>
                </c:pt>
                <c:pt idx="729">
                  <c:v>312</c:v>
                </c:pt>
                <c:pt idx="730">
                  <c:v>565</c:v>
                </c:pt>
                <c:pt idx="731">
                  <c:v>375</c:v>
                </c:pt>
                <c:pt idx="732">
                  <c:v>315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422</c:v>
                </c:pt>
                <c:pt idx="745">
                  <c:v>802</c:v>
                </c:pt>
                <c:pt idx="746">
                  <c:v>287</c:v>
                </c:pt>
                <c:pt idx="747">
                  <c:v>286</c:v>
                </c:pt>
                <c:pt idx="748">
                  <c:v>143</c:v>
                </c:pt>
                <c:pt idx="749">
                  <c:v>89</c:v>
                </c:pt>
                <c:pt idx="750">
                  <c:v>118</c:v>
                </c:pt>
                <c:pt idx="751">
                  <c:v>380</c:v>
                </c:pt>
                <c:pt idx="752">
                  <c:v>64</c:v>
                </c:pt>
                <c:pt idx="753">
                  <c:v>373</c:v>
                </c:pt>
                <c:pt idx="754">
                  <c:v>336</c:v>
                </c:pt>
                <c:pt idx="755">
                  <c:v>67</c:v>
                </c:pt>
                <c:pt idx="756">
                  <c:v>264</c:v>
                </c:pt>
                <c:pt idx="757">
                  <c:v>239</c:v>
                </c:pt>
                <c:pt idx="758">
                  <c:v>326</c:v>
                </c:pt>
                <c:pt idx="759">
                  <c:v>391</c:v>
                </c:pt>
                <c:pt idx="760">
                  <c:v>298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1032</c:v>
                </c:pt>
                <c:pt idx="776">
                  <c:v>552</c:v>
                </c:pt>
                <c:pt idx="777">
                  <c:v>621</c:v>
                </c:pt>
                <c:pt idx="778">
                  <c:v>457</c:v>
                </c:pt>
                <c:pt idx="779">
                  <c:v>986</c:v>
                </c:pt>
                <c:pt idx="780">
                  <c:v>898</c:v>
                </c:pt>
                <c:pt idx="781">
                  <c:v>1275</c:v>
                </c:pt>
                <c:pt idx="782">
                  <c:v>1145</c:v>
                </c:pt>
                <c:pt idx="783">
                  <c:v>838</c:v>
                </c:pt>
                <c:pt idx="784">
                  <c:v>222</c:v>
                </c:pt>
                <c:pt idx="785">
                  <c:v>368</c:v>
                </c:pt>
                <c:pt idx="786">
                  <c:v>406</c:v>
                </c:pt>
                <c:pt idx="787">
                  <c:v>810</c:v>
                </c:pt>
                <c:pt idx="788">
                  <c:v>595</c:v>
                </c:pt>
                <c:pt idx="789">
                  <c:v>183</c:v>
                </c:pt>
                <c:pt idx="790">
                  <c:v>204</c:v>
                </c:pt>
                <c:pt idx="791">
                  <c:v>125</c:v>
                </c:pt>
                <c:pt idx="792">
                  <c:v>165</c:v>
                </c:pt>
                <c:pt idx="793">
                  <c:v>121</c:v>
                </c:pt>
                <c:pt idx="794">
                  <c:v>939</c:v>
                </c:pt>
                <c:pt idx="795">
                  <c:v>1614</c:v>
                </c:pt>
                <c:pt idx="796">
                  <c:v>197</c:v>
                </c:pt>
                <c:pt idx="797">
                  <c:v>211</c:v>
                </c:pt>
                <c:pt idx="798">
                  <c:v>235</c:v>
                </c:pt>
                <c:pt idx="799">
                  <c:v>606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295</c:v>
                </c:pt>
                <c:pt idx="823">
                  <c:v>193</c:v>
                </c:pt>
                <c:pt idx="824">
                  <c:v>587</c:v>
                </c:pt>
                <c:pt idx="825">
                  <c:v>307</c:v>
                </c:pt>
                <c:pt idx="826">
                  <c:v>238</c:v>
                </c:pt>
                <c:pt idx="827">
                  <c:v>320</c:v>
                </c:pt>
                <c:pt idx="828">
                  <c:v>539</c:v>
                </c:pt>
                <c:pt idx="829">
                  <c:v>733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195</c:v>
                </c:pt>
                <c:pt idx="842">
                  <c:v>145</c:v>
                </c:pt>
                <c:pt idx="843">
                  <c:v>235</c:v>
                </c:pt>
                <c:pt idx="844">
                  <c:v>154</c:v>
                </c:pt>
                <c:pt idx="845">
                  <c:v>366</c:v>
                </c:pt>
                <c:pt idx="846">
                  <c:v>201</c:v>
                </c:pt>
                <c:pt idx="847">
                  <c:v>16</c:v>
                </c:pt>
                <c:pt idx="848">
                  <c:v>238</c:v>
                </c:pt>
                <c:pt idx="849">
                  <c:v>134</c:v>
                </c:pt>
                <c:pt idx="850">
                  <c:v>138</c:v>
                </c:pt>
                <c:pt idx="851">
                  <c:v>139</c:v>
                </c:pt>
                <c:pt idx="852">
                  <c:v>85</c:v>
                </c:pt>
                <c:pt idx="853">
                  <c:v>171</c:v>
                </c:pt>
                <c:pt idx="854">
                  <c:v>130</c:v>
                </c:pt>
                <c:pt idx="855">
                  <c:v>424</c:v>
                </c:pt>
                <c:pt idx="856">
                  <c:v>116</c:v>
                </c:pt>
                <c:pt idx="857">
                  <c:v>219</c:v>
                </c:pt>
                <c:pt idx="858">
                  <c:v>553</c:v>
                </c:pt>
                <c:pt idx="859">
                  <c:v>182</c:v>
                </c:pt>
                <c:pt idx="860">
                  <c:v>226</c:v>
                </c:pt>
                <c:pt idx="861">
                  <c:v>272</c:v>
                </c:pt>
                <c:pt idx="862">
                  <c:v>126</c:v>
                </c:pt>
                <c:pt idx="863">
                  <c:v>251</c:v>
                </c:pt>
                <c:pt idx="864">
                  <c:v>445</c:v>
                </c:pt>
                <c:pt idx="865">
                  <c:v>404</c:v>
                </c:pt>
                <c:pt idx="866">
                  <c:v>61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622</c:v>
                </c:pt>
                <c:pt idx="880">
                  <c:v>690</c:v>
                </c:pt>
                <c:pt idx="881">
                  <c:v>2299</c:v>
                </c:pt>
                <c:pt idx="882">
                  <c:v>254</c:v>
                </c:pt>
                <c:pt idx="883">
                  <c:v>841</c:v>
                </c:pt>
                <c:pt idx="884">
                  <c:v>64</c:v>
                </c:pt>
                <c:pt idx="885">
                  <c:v>1236</c:v>
                </c:pt>
                <c:pt idx="886">
                  <c:v>367</c:v>
                </c:pt>
                <c:pt idx="887">
                  <c:v>204</c:v>
                </c:pt>
                <c:pt idx="888">
                  <c:v>600</c:v>
                </c:pt>
                <c:pt idx="889">
                  <c:v>318</c:v>
                </c:pt>
                <c:pt idx="890">
                  <c:v>519</c:v>
                </c:pt>
                <c:pt idx="891">
                  <c:v>160</c:v>
                </c:pt>
                <c:pt idx="892">
                  <c:v>1057</c:v>
                </c:pt>
                <c:pt idx="893">
                  <c:v>501</c:v>
                </c:pt>
                <c:pt idx="894">
                  <c:v>266</c:v>
                </c:pt>
                <c:pt idx="895">
                  <c:v>156</c:v>
                </c:pt>
                <c:pt idx="896">
                  <c:v>388</c:v>
                </c:pt>
                <c:pt idx="897">
                  <c:v>381</c:v>
                </c:pt>
                <c:pt idx="898">
                  <c:v>193</c:v>
                </c:pt>
                <c:pt idx="899">
                  <c:v>208</c:v>
                </c:pt>
                <c:pt idx="900">
                  <c:v>264</c:v>
                </c:pt>
                <c:pt idx="901">
                  <c:v>111</c:v>
                </c:pt>
                <c:pt idx="902">
                  <c:v>133</c:v>
                </c:pt>
                <c:pt idx="903">
                  <c:v>591</c:v>
                </c:pt>
                <c:pt idx="904">
                  <c:v>270</c:v>
                </c:pt>
                <c:pt idx="905">
                  <c:v>271</c:v>
                </c:pt>
                <c:pt idx="906">
                  <c:v>342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2000</c:v>
                </c:pt>
                <c:pt idx="931">
                  <c:v>1044</c:v>
                </c:pt>
                <c:pt idx="932">
                  <c:v>853</c:v>
                </c:pt>
                <c:pt idx="933">
                  <c:v>394</c:v>
                </c:pt>
                <c:pt idx="934">
                  <c:v>565</c:v>
                </c:pt>
                <c:pt idx="935">
                  <c:v>1372</c:v>
                </c:pt>
                <c:pt idx="936">
                  <c:v>810</c:v>
                </c:pt>
                <c:pt idx="937">
                  <c:v>491</c:v>
                </c:pt>
                <c:pt idx="938">
                  <c:v>406</c:v>
                </c:pt>
                <c:pt idx="939">
                  <c:v>409</c:v>
                </c:pt>
                <c:pt idx="940">
                  <c:v>1791</c:v>
                </c:pt>
                <c:pt idx="941">
                  <c:v>383</c:v>
                </c:pt>
                <c:pt idx="942">
                  <c:v>518</c:v>
                </c:pt>
                <c:pt idx="943">
                  <c:v>397</c:v>
                </c:pt>
                <c:pt idx="944">
                  <c:v>168</c:v>
                </c:pt>
                <c:pt idx="945">
                  <c:v>469</c:v>
                </c:pt>
                <c:pt idx="946">
                  <c:v>181</c:v>
                </c:pt>
                <c:pt idx="947">
                  <c:v>262</c:v>
                </c:pt>
                <c:pt idx="948">
                  <c:v>136</c:v>
                </c:pt>
                <c:pt idx="949">
                  <c:v>121</c:v>
                </c:pt>
                <c:pt idx="950">
                  <c:v>129</c:v>
                </c:pt>
                <c:pt idx="951">
                  <c:v>314</c:v>
                </c:pt>
                <c:pt idx="952">
                  <c:v>1709</c:v>
                </c:pt>
                <c:pt idx="953">
                  <c:v>618</c:v>
                </c:pt>
                <c:pt idx="954">
                  <c:v>878</c:v>
                </c:pt>
                <c:pt idx="955">
                  <c:v>250</c:v>
                </c:pt>
                <c:pt idx="956">
                  <c:v>0</c:v>
                </c:pt>
                <c:pt idx="957">
                  <c:v>0</c:v>
                </c:pt>
                <c:pt idx="958">
                  <c:v>2677</c:v>
                </c:pt>
                <c:pt idx="959">
                  <c:v>838</c:v>
                </c:pt>
                <c:pt idx="960">
                  <c:v>245</c:v>
                </c:pt>
                <c:pt idx="961">
                  <c:v>289</c:v>
                </c:pt>
                <c:pt idx="962">
                  <c:v>402</c:v>
                </c:pt>
                <c:pt idx="963">
                  <c:v>1299</c:v>
                </c:pt>
                <c:pt idx="964">
                  <c:v>743</c:v>
                </c:pt>
                <c:pt idx="965">
                  <c:v>305</c:v>
                </c:pt>
                <c:pt idx="966">
                  <c:v>293</c:v>
                </c:pt>
                <c:pt idx="967">
                  <c:v>228</c:v>
                </c:pt>
                <c:pt idx="968">
                  <c:v>407</c:v>
                </c:pt>
                <c:pt idx="969">
                  <c:v>628</c:v>
                </c:pt>
                <c:pt idx="970">
                  <c:v>243</c:v>
                </c:pt>
                <c:pt idx="971">
                  <c:v>696</c:v>
                </c:pt>
                <c:pt idx="972">
                  <c:v>411</c:v>
                </c:pt>
                <c:pt idx="973">
                  <c:v>1040</c:v>
                </c:pt>
                <c:pt idx="974">
                  <c:v>163</c:v>
                </c:pt>
                <c:pt idx="975">
                  <c:v>225</c:v>
                </c:pt>
                <c:pt idx="976">
                  <c:v>326</c:v>
                </c:pt>
                <c:pt idx="977">
                  <c:v>246</c:v>
                </c:pt>
                <c:pt idx="978">
                  <c:v>869</c:v>
                </c:pt>
                <c:pt idx="979">
                  <c:v>268</c:v>
                </c:pt>
                <c:pt idx="980">
                  <c:v>240</c:v>
                </c:pt>
                <c:pt idx="981">
                  <c:v>687</c:v>
                </c:pt>
                <c:pt idx="982">
                  <c:v>1346</c:v>
                </c:pt>
                <c:pt idx="983">
                  <c:v>462</c:v>
                </c:pt>
                <c:pt idx="984">
                  <c:v>196</c:v>
                </c:pt>
                <c:pt idx="985">
                  <c:v>297</c:v>
                </c:pt>
                <c:pt idx="986">
                  <c:v>64</c:v>
                </c:pt>
                <c:pt idx="987">
                  <c:v>242</c:v>
                </c:pt>
                <c:pt idx="988">
                  <c:v>199</c:v>
                </c:pt>
                <c:pt idx="989">
                  <c:v>457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76</c:v>
                </c:pt>
                <c:pt idx="1001">
                  <c:v>748</c:v>
                </c:pt>
                <c:pt idx="1002">
                  <c:v>91</c:v>
                </c:pt>
                <c:pt idx="1003">
                  <c:v>412</c:v>
                </c:pt>
                <c:pt idx="1004">
                  <c:v>574</c:v>
                </c:pt>
                <c:pt idx="1005">
                  <c:v>90</c:v>
                </c:pt>
                <c:pt idx="1006">
                  <c:v>183</c:v>
                </c:pt>
                <c:pt idx="1007">
                  <c:v>376</c:v>
                </c:pt>
                <c:pt idx="1008">
                  <c:v>249</c:v>
                </c:pt>
                <c:pt idx="1009">
                  <c:v>613</c:v>
                </c:pt>
                <c:pt idx="1010">
                  <c:v>635</c:v>
                </c:pt>
                <c:pt idx="1011">
                  <c:v>333</c:v>
                </c:pt>
                <c:pt idx="1012">
                  <c:v>2368</c:v>
                </c:pt>
                <c:pt idx="1013">
                  <c:v>819</c:v>
                </c:pt>
                <c:pt idx="1014">
                  <c:v>434</c:v>
                </c:pt>
                <c:pt idx="1015">
                  <c:v>597</c:v>
                </c:pt>
                <c:pt idx="1016">
                  <c:v>156</c:v>
                </c:pt>
                <c:pt idx="1017">
                  <c:v>264</c:v>
                </c:pt>
                <c:pt idx="1018">
                  <c:v>163</c:v>
                </c:pt>
                <c:pt idx="1019">
                  <c:v>197</c:v>
                </c:pt>
                <c:pt idx="1020">
                  <c:v>524</c:v>
                </c:pt>
                <c:pt idx="1021">
                  <c:v>410</c:v>
                </c:pt>
                <c:pt idx="1022">
                  <c:v>141</c:v>
                </c:pt>
                <c:pt idx="1023">
                  <c:v>703</c:v>
                </c:pt>
                <c:pt idx="1024">
                  <c:v>1015</c:v>
                </c:pt>
                <c:pt idx="1025">
                  <c:v>253</c:v>
                </c:pt>
                <c:pt idx="1026">
                  <c:v>350</c:v>
                </c:pt>
                <c:pt idx="1027">
                  <c:v>710</c:v>
                </c:pt>
                <c:pt idx="1028">
                  <c:v>604</c:v>
                </c:pt>
                <c:pt idx="1029">
                  <c:v>421</c:v>
                </c:pt>
                <c:pt idx="1030">
                  <c:v>986</c:v>
                </c:pt>
                <c:pt idx="1031">
                  <c:v>501</c:v>
                </c:pt>
                <c:pt idx="1032">
                  <c:v>960</c:v>
                </c:pt>
                <c:pt idx="1033">
                  <c:v>215</c:v>
                </c:pt>
                <c:pt idx="1034">
                  <c:v>219</c:v>
                </c:pt>
                <c:pt idx="1035">
                  <c:v>605</c:v>
                </c:pt>
                <c:pt idx="1036">
                  <c:v>377</c:v>
                </c:pt>
                <c:pt idx="1037">
                  <c:v>189</c:v>
                </c:pt>
                <c:pt idx="1038">
                  <c:v>269</c:v>
                </c:pt>
                <c:pt idx="1039">
                  <c:v>310</c:v>
                </c:pt>
                <c:pt idx="1040">
                  <c:v>767</c:v>
                </c:pt>
                <c:pt idx="1041">
                  <c:v>1309</c:v>
                </c:pt>
                <c:pt idx="1042">
                  <c:v>269</c:v>
                </c:pt>
                <c:pt idx="1043">
                  <c:v>68</c:v>
                </c:pt>
                <c:pt idx="1044">
                  <c:v>185</c:v>
                </c:pt>
                <c:pt idx="1045">
                  <c:v>441</c:v>
                </c:pt>
                <c:pt idx="1046">
                  <c:v>1038</c:v>
                </c:pt>
                <c:pt idx="1047">
                  <c:v>418</c:v>
                </c:pt>
                <c:pt idx="1048">
                  <c:v>525</c:v>
                </c:pt>
                <c:pt idx="1049">
                  <c:v>494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1224</c:v>
                </c:pt>
                <c:pt idx="1074">
                  <c:v>1072</c:v>
                </c:pt>
                <c:pt idx="1075">
                  <c:v>788</c:v>
                </c:pt>
                <c:pt idx="1076">
                  <c:v>313</c:v>
                </c:pt>
                <c:pt idx="1077">
                  <c:v>364</c:v>
                </c:pt>
                <c:pt idx="1078">
                  <c:v>1106</c:v>
                </c:pt>
                <c:pt idx="1079">
                  <c:v>568</c:v>
                </c:pt>
                <c:pt idx="1080">
                  <c:v>510</c:v>
                </c:pt>
                <c:pt idx="1081">
                  <c:v>314</c:v>
                </c:pt>
                <c:pt idx="1082">
                  <c:v>363</c:v>
                </c:pt>
                <c:pt idx="1083">
                  <c:v>208</c:v>
                </c:pt>
                <c:pt idx="1084">
                  <c:v>109</c:v>
                </c:pt>
                <c:pt idx="1085">
                  <c:v>461</c:v>
                </c:pt>
                <c:pt idx="1086">
                  <c:v>302</c:v>
                </c:pt>
                <c:pt idx="1087">
                  <c:v>611</c:v>
                </c:pt>
                <c:pt idx="1088">
                  <c:v>591</c:v>
                </c:pt>
                <c:pt idx="1089">
                  <c:v>457</c:v>
                </c:pt>
                <c:pt idx="1090">
                  <c:v>431</c:v>
                </c:pt>
                <c:pt idx="1091">
                  <c:v>453</c:v>
                </c:pt>
                <c:pt idx="1092">
                  <c:v>574</c:v>
                </c:pt>
                <c:pt idx="1093">
                  <c:v>390</c:v>
                </c:pt>
                <c:pt idx="1094">
                  <c:v>453</c:v>
                </c:pt>
                <c:pt idx="1095">
                  <c:v>223</c:v>
                </c:pt>
                <c:pt idx="1096">
                  <c:v>375</c:v>
                </c:pt>
                <c:pt idx="1097">
                  <c:v>582</c:v>
                </c:pt>
                <c:pt idx="1098">
                  <c:v>242</c:v>
                </c:pt>
                <c:pt idx="1099">
                  <c:v>826</c:v>
                </c:pt>
                <c:pt idx="1100">
                  <c:v>402</c:v>
                </c:pt>
                <c:pt idx="1101">
                  <c:v>313</c:v>
                </c:pt>
                <c:pt idx="1102">
                  <c:v>456</c:v>
                </c:pt>
                <c:pt idx="1103">
                  <c:v>455</c:v>
                </c:pt>
                <c:pt idx="1104">
                  <c:v>480</c:v>
                </c:pt>
                <c:pt idx="1105">
                  <c:v>190</c:v>
                </c:pt>
                <c:pt idx="1106">
                  <c:v>603</c:v>
                </c:pt>
                <c:pt idx="1107">
                  <c:v>272</c:v>
                </c:pt>
                <c:pt idx="1108">
                  <c:v>441</c:v>
                </c:pt>
                <c:pt idx="1109">
                  <c:v>312</c:v>
                </c:pt>
                <c:pt idx="1110">
                  <c:v>938</c:v>
                </c:pt>
                <c:pt idx="1111">
                  <c:v>157</c:v>
                </c:pt>
                <c:pt idx="1112">
                  <c:v>412</c:v>
                </c:pt>
                <c:pt idx="1113">
                  <c:v>39</c:v>
                </c:pt>
                <c:pt idx="1114">
                  <c:v>145</c:v>
                </c:pt>
                <c:pt idx="1115">
                  <c:v>210</c:v>
                </c:pt>
                <c:pt idx="1116">
                  <c:v>491</c:v>
                </c:pt>
                <c:pt idx="1117">
                  <c:v>209</c:v>
                </c:pt>
                <c:pt idx="1118">
                  <c:v>70</c:v>
                </c:pt>
                <c:pt idx="1119">
                  <c:v>166</c:v>
                </c:pt>
                <c:pt idx="1120">
                  <c:v>298</c:v>
                </c:pt>
                <c:pt idx="1121">
                  <c:v>235</c:v>
                </c:pt>
                <c:pt idx="1122">
                  <c:v>773</c:v>
                </c:pt>
                <c:pt idx="1123">
                  <c:v>236</c:v>
                </c:pt>
                <c:pt idx="1124">
                  <c:v>42</c:v>
                </c:pt>
                <c:pt idx="1125">
                  <c:v>369</c:v>
                </c:pt>
                <c:pt idx="1126">
                  <c:v>174</c:v>
                </c:pt>
                <c:pt idx="1127">
                  <c:v>379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1F8F-45B8-AB78-43512E1F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7"/>
        <c:showNegBubbles val="0"/>
        <c:sizeRepresents val="w"/>
        <c:axId val="2076334496"/>
        <c:axId val="2076341568"/>
      </c:bubbleChart>
      <c:valAx>
        <c:axId val="2076334496"/>
        <c:scaling>
          <c:orientation val="minMax"/>
          <c:max val="127.2"/>
          <c:min val="126.7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6341568"/>
        <c:crosses val="autoZero"/>
        <c:crossBetween val="midCat"/>
        <c:majorUnit val="5.000000000000001E-2"/>
      </c:valAx>
      <c:valAx>
        <c:axId val="2076341568"/>
        <c:scaling>
          <c:orientation val="minMax"/>
          <c:min val="37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63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altLang="en-US" sz="1800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주말 일평균 </a:t>
            </a:r>
            <a:r>
              <a:rPr lang="ko-KR" altLang="en-US" sz="1800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대여량</a:t>
            </a:r>
            <a:r>
              <a:rPr lang="ko-KR" altLang="en-US" sz="18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c:rich>
      </c:tx>
      <c:layout>
        <c:manualLayout>
          <c:xMode val="edge"/>
          <c:yMode val="edge"/>
          <c:x val="0.37758429149606859"/>
          <c:y val="0.13547861316430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위도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Sheet1!$R$3:$R$1165</c:f>
              <c:numCache>
                <c:formatCode>General</c:formatCode>
                <c:ptCount val="1163"/>
                <c:pt idx="0">
                  <c:v>126.905754</c:v>
                </c:pt>
                <c:pt idx="1">
                  <c:v>126.910454</c:v>
                </c:pt>
                <c:pt idx="2">
                  <c:v>126.91083500000001</c:v>
                </c:pt>
                <c:pt idx="3">
                  <c:v>126.914986</c:v>
                </c:pt>
                <c:pt idx="4">
                  <c:v>126.91482499999999</c:v>
                </c:pt>
                <c:pt idx="5">
                  <c:v>126.91282699999999</c:v>
                </c:pt>
                <c:pt idx="6">
                  <c:v>126.918503</c:v>
                </c:pt>
                <c:pt idx="7">
                  <c:v>126.918617</c:v>
                </c:pt>
                <c:pt idx="8">
                  <c:v>126.919983</c:v>
                </c:pt>
                <c:pt idx="9">
                  <c:v>126.91784699999999</c:v>
                </c:pt>
                <c:pt idx="10">
                  <c:v>126.923531</c:v>
                </c:pt>
                <c:pt idx="11">
                  <c:v>126.923203</c:v>
                </c:pt>
                <c:pt idx="12">
                  <c:v>126.923805</c:v>
                </c:pt>
                <c:pt idx="13">
                  <c:v>126.924423</c:v>
                </c:pt>
                <c:pt idx="14">
                  <c:v>126.927116</c:v>
                </c:pt>
                <c:pt idx="15">
                  <c:v>126.927071</c:v>
                </c:pt>
                <c:pt idx="16">
                  <c:v>126.94132999999999</c:v>
                </c:pt>
                <c:pt idx="17">
                  <c:v>126.931763</c:v>
                </c:pt>
                <c:pt idx="18">
                  <c:v>126.93105300000001</c:v>
                </c:pt>
                <c:pt idx="19">
                  <c:v>126.934113</c:v>
                </c:pt>
                <c:pt idx="20">
                  <c:v>126.93317399999999</c:v>
                </c:pt>
                <c:pt idx="21">
                  <c:v>126.93929300000001</c:v>
                </c:pt>
                <c:pt idx="22">
                  <c:v>126.947388</c:v>
                </c:pt>
                <c:pt idx="23">
                  <c:v>126.936989</c:v>
                </c:pt>
                <c:pt idx="24">
                  <c:v>126.93895000000001</c:v>
                </c:pt>
                <c:pt idx="25">
                  <c:v>126.943848</c:v>
                </c:pt>
                <c:pt idx="26">
                  <c:v>126.93695099999999</c:v>
                </c:pt>
                <c:pt idx="27">
                  <c:v>126.93634</c:v>
                </c:pt>
                <c:pt idx="28">
                  <c:v>126.937569</c:v>
                </c:pt>
                <c:pt idx="29">
                  <c:v>126.93615699999999</c:v>
                </c:pt>
                <c:pt idx="30">
                  <c:v>126.911102</c:v>
                </c:pt>
                <c:pt idx="31">
                  <c:v>126.935883</c:v>
                </c:pt>
                <c:pt idx="32">
                  <c:v>126.908997</c:v>
                </c:pt>
                <c:pt idx="33">
                  <c:v>126.93808</c:v>
                </c:pt>
                <c:pt idx="34">
                  <c:v>126.94245100000001</c:v>
                </c:pt>
                <c:pt idx="35">
                  <c:v>126.943184</c:v>
                </c:pt>
                <c:pt idx="36">
                  <c:v>126.93452499999999</c:v>
                </c:pt>
                <c:pt idx="37">
                  <c:v>126.934479</c:v>
                </c:pt>
                <c:pt idx="38">
                  <c:v>126.940735</c:v>
                </c:pt>
                <c:pt idx="39">
                  <c:v>126.932648</c:v>
                </c:pt>
                <c:pt idx="40">
                  <c:v>126.95566599999999</c:v>
                </c:pt>
                <c:pt idx="41">
                  <c:v>126.95021800000001</c:v>
                </c:pt>
                <c:pt idx="42">
                  <c:v>126.951324</c:v>
                </c:pt>
                <c:pt idx="43">
                  <c:v>126.95163700000001</c:v>
                </c:pt>
                <c:pt idx="44">
                  <c:v>126.945824</c:v>
                </c:pt>
                <c:pt idx="45">
                  <c:v>126.945915</c:v>
                </c:pt>
                <c:pt idx="46">
                  <c:v>126.94302399999999</c:v>
                </c:pt>
                <c:pt idx="47">
                  <c:v>126.934341</c:v>
                </c:pt>
                <c:pt idx="48">
                  <c:v>126.905548</c:v>
                </c:pt>
                <c:pt idx="49">
                  <c:v>126.89801799999999</c:v>
                </c:pt>
                <c:pt idx="50">
                  <c:v>126.91261299999999</c:v>
                </c:pt>
                <c:pt idx="51">
                  <c:v>126.905495</c:v>
                </c:pt>
                <c:pt idx="52">
                  <c:v>126.914513</c:v>
                </c:pt>
                <c:pt idx="53">
                  <c:v>126.955147</c:v>
                </c:pt>
                <c:pt idx="54">
                  <c:v>126.956688</c:v>
                </c:pt>
                <c:pt idx="55">
                  <c:v>126.96048</c:v>
                </c:pt>
                <c:pt idx="56">
                  <c:v>126.946342</c:v>
                </c:pt>
                <c:pt idx="57">
                  <c:v>126.95938099999999</c:v>
                </c:pt>
                <c:pt idx="58">
                  <c:v>126.95064499999999</c:v>
                </c:pt>
                <c:pt idx="59">
                  <c:v>126.946243</c:v>
                </c:pt>
                <c:pt idx="60">
                  <c:v>126.924965</c:v>
                </c:pt>
                <c:pt idx="61">
                  <c:v>126.910049</c:v>
                </c:pt>
                <c:pt idx="62">
                  <c:v>126.91394</c:v>
                </c:pt>
                <c:pt idx="63">
                  <c:v>126.919678</c:v>
                </c:pt>
                <c:pt idx="64">
                  <c:v>126.91713</c:v>
                </c:pt>
                <c:pt idx="65">
                  <c:v>126.918053</c:v>
                </c:pt>
                <c:pt idx="66">
                  <c:v>126.907799</c:v>
                </c:pt>
                <c:pt idx="67">
                  <c:v>126.92244700000001</c:v>
                </c:pt>
                <c:pt idx="68">
                  <c:v>126.935722</c:v>
                </c:pt>
                <c:pt idx="69">
                  <c:v>126.966148</c:v>
                </c:pt>
                <c:pt idx="70">
                  <c:v>126.923447</c:v>
                </c:pt>
                <c:pt idx="71">
                  <c:v>126.930817</c:v>
                </c:pt>
                <c:pt idx="72">
                  <c:v>126.924026</c:v>
                </c:pt>
                <c:pt idx="73">
                  <c:v>126.90980500000001</c:v>
                </c:pt>
                <c:pt idx="74">
                  <c:v>126.90634900000001</c:v>
                </c:pt>
                <c:pt idx="75">
                  <c:v>126.914795</c:v>
                </c:pt>
                <c:pt idx="76">
                  <c:v>126.962463</c:v>
                </c:pt>
                <c:pt idx="77">
                  <c:v>126.902672</c:v>
                </c:pt>
                <c:pt idx="78">
                  <c:v>126.90284699999999</c:v>
                </c:pt>
                <c:pt idx="79">
                  <c:v>126.91939499999999</c:v>
                </c:pt>
                <c:pt idx="80">
                  <c:v>126.907753</c:v>
                </c:pt>
                <c:pt idx="81">
                  <c:v>126.934296</c:v>
                </c:pt>
                <c:pt idx="82">
                  <c:v>126.89820899999999</c:v>
                </c:pt>
                <c:pt idx="83">
                  <c:v>126.93512699999999</c:v>
                </c:pt>
                <c:pt idx="84">
                  <c:v>126.910736</c:v>
                </c:pt>
                <c:pt idx="85">
                  <c:v>126.92306499999999</c:v>
                </c:pt>
                <c:pt idx="86">
                  <c:v>126.902969</c:v>
                </c:pt>
                <c:pt idx="87">
                  <c:v>126.91780900000001</c:v>
                </c:pt>
                <c:pt idx="88">
                  <c:v>126.92589599999999</c:v>
                </c:pt>
                <c:pt idx="89">
                  <c:v>126.963776</c:v>
                </c:pt>
                <c:pt idx="90">
                  <c:v>126.896446</c:v>
                </c:pt>
                <c:pt idx="91">
                  <c:v>126.914925</c:v>
                </c:pt>
                <c:pt idx="92">
                  <c:v>126.921333</c:v>
                </c:pt>
                <c:pt idx="93">
                  <c:v>126.92453</c:v>
                </c:pt>
                <c:pt idx="94">
                  <c:v>126.918701</c:v>
                </c:pt>
                <c:pt idx="95">
                  <c:v>126.917023</c:v>
                </c:pt>
                <c:pt idx="96">
                  <c:v>126.920509</c:v>
                </c:pt>
                <c:pt idx="97">
                  <c:v>126.91802199999999</c:v>
                </c:pt>
                <c:pt idx="98">
                  <c:v>126.932098</c:v>
                </c:pt>
                <c:pt idx="99">
                  <c:v>126.927834</c:v>
                </c:pt>
                <c:pt idx="100">
                  <c:v>126.92553700000001</c:v>
                </c:pt>
                <c:pt idx="101">
                  <c:v>126.924637</c:v>
                </c:pt>
                <c:pt idx="102">
                  <c:v>126.923462</c:v>
                </c:pt>
                <c:pt idx="103">
                  <c:v>126.918953</c:v>
                </c:pt>
                <c:pt idx="104">
                  <c:v>126.92083700000001</c:v>
                </c:pt>
                <c:pt idx="105">
                  <c:v>126.934906</c:v>
                </c:pt>
                <c:pt idx="106">
                  <c:v>126.93289900000001</c:v>
                </c:pt>
                <c:pt idx="107">
                  <c:v>126.930367</c:v>
                </c:pt>
                <c:pt idx="108">
                  <c:v>126.929237</c:v>
                </c:pt>
                <c:pt idx="109">
                  <c:v>126.92583500000001</c:v>
                </c:pt>
                <c:pt idx="110">
                  <c:v>126.92604799999999</c:v>
                </c:pt>
                <c:pt idx="111">
                  <c:v>126.93779000000001</c:v>
                </c:pt>
                <c:pt idx="112">
                  <c:v>126.93888099999999</c:v>
                </c:pt>
                <c:pt idx="113">
                  <c:v>126.933167</c:v>
                </c:pt>
                <c:pt idx="114">
                  <c:v>126.932365</c:v>
                </c:pt>
                <c:pt idx="115">
                  <c:v>126.929253</c:v>
                </c:pt>
                <c:pt idx="116">
                  <c:v>126.92841300000001</c:v>
                </c:pt>
                <c:pt idx="117">
                  <c:v>126.88835899999999</c:v>
                </c:pt>
                <c:pt idx="118">
                  <c:v>126.894508</c:v>
                </c:pt>
                <c:pt idx="119">
                  <c:v>126.89218099999999</c:v>
                </c:pt>
                <c:pt idx="120">
                  <c:v>126.89621699999999</c:v>
                </c:pt>
                <c:pt idx="121">
                  <c:v>126.891823</c:v>
                </c:pt>
                <c:pt idx="122">
                  <c:v>126.887817</c:v>
                </c:pt>
                <c:pt idx="123">
                  <c:v>126.89164700000001</c:v>
                </c:pt>
                <c:pt idx="124">
                  <c:v>126.905846</c:v>
                </c:pt>
                <c:pt idx="125">
                  <c:v>126.91023300000001</c:v>
                </c:pt>
                <c:pt idx="126">
                  <c:v>126.894615</c:v>
                </c:pt>
                <c:pt idx="127">
                  <c:v>126.91480300000001</c:v>
                </c:pt>
                <c:pt idx="128">
                  <c:v>126.902756</c:v>
                </c:pt>
                <c:pt idx="129">
                  <c:v>126.903282</c:v>
                </c:pt>
                <c:pt idx="130">
                  <c:v>126.89557600000001</c:v>
                </c:pt>
                <c:pt idx="131">
                  <c:v>126.898483</c:v>
                </c:pt>
                <c:pt idx="132">
                  <c:v>126.910225</c:v>
                </c:pt>
                <c:pt idx="133">
                  <c:v>126.89138</c:v>
                </c:pt>
                <c:pt idx="134">
                  <c:v>126.905708</c:v>
                </c:pt>
                <c:pt idx="135">
                  <c:v>126.896629</c:v>
                </c:pt>
                <c:pt idx="136">
                  <c:v>126.902107</c:v>
                </c:pt>
                <c:pt idx="137">
                  <c:v>126.92421</c:v>
                </c:pt>
                <c:pt idx="138">
                  <c:v>126.93654600000001</c:v>
                </c:pt>
                <c:pt idx="139">
                  <c:v>126.92308</c:v>
                </c:pt>
                <c:pt idx="140">
                  <c:v>126.92195100000001</c:v>
                </c:pt>
                <c:pt idx="141">
                  <c:v>126.920036</c:v>
                </c:pt>
                <c:pt idx="142">
                  <c:v>126.909515</c:v>
                </c:pt>
                <c:pt idx="143">
                  <c:v>126.903419</c:v>
                </c:pt>
                <c:pt idx="144">
                  <c:v>126.90113100000001</c:v>
                </c:pt>
                <c:pt idx="145">
                  <c:v>126.8993</c:v>
                </c:pt>
                <c:pt idx="146">
                  <c:v>126.91935700000001</c:v>
                </c:pt>
                <c:pt idx="147">
                  <c:v>126.914299</c:v>
                </c:pt>
                <c:pt idx="148">
                  <c:v>126.925934</c:v>
                </c:pt>
                <c:pt idx="149">
                  <c:v>126.889183</c:v>
                </c:pt>
                <c:pt idx="150">
                  <c:v>126.888626</c:v>
                </c:pt>
                <c:pt idx="151">
                  <c:v>126.891617</c:v>
                </c:pt>
                <c:pt idx="152">
                  <c:v>126.89653800000001</c:v>
                </c:pt>
                <c:pt idx="153">
                  <c:v>126.901093</c:v>
                </c:pt>
                <c:pt idx="154">
                  <c:v>126.89830000000001</c:v>
                </c:pt>
                <c:pt idx="155">
                  <c:v>126.900002</c:v>
                </c:pt>
                <c:pt idx="156">
                  <c:v>126.92710099999999</c:v>
                </c:pt>
                <c:pt idx="157">
                  <c:v>126.921616</c:v>
                </c:pt>
                <c:pt idx="158">
                  <c:v>126.903679</c:v>
                </c:pt>
                <c:pt idx="159">
                  <c:v>126.90799</c:v>
                </c:pt>
                <c:pt idx="160">
                  <c:v>126.885651</c:v>
                </c:pt>
                <c:pt idx="161">
                  <c:v>126.91263600000001</c:v>
                </c:pt>
                <c:pt idx="162">
                  <c:v>126.90516700000001</c:v>
                </c:pt>
                <c:pt idx="163">
                  <c:v>126.895233</c:v>
                </c:pt>
                <c:pt idx="164">
                  <c:v>126.904465</c:v>
                </c:pt>
                <c:pt idx="165">
                  <c:v>126.96923099999999</c:v>
                </c:pt>
                <c:pt idx="166">
                  <c:v>126.971451</c:v>
                </c:pt>
                <c:pt idx="167">
                  <c:v>126.97405999999999</c:v>
                </c:pt>
                <c:pt idx="168">
                  <c:v>126.97492200000001</c:v>
                </c:pt>
                <c:pt idx="169">
                  <c:v>126.977501</c:v>
                </c:pt>
                <c:pt idx="170">
                  <c:v>126.97835499999999</c:v>
                </c:pt>
                <c:pt idx="171">
                  <c:v>126.976433</c:v>
                </c:pt>
                <c:pt idx="172">
                  <c:v>126.97110000000001</c:v>
                </c:pt>
                <c:pt idx="173">
                  <c:v>126.973938</c:v>
                </c:pt>
                <c:pt idx="174">
                  <c:v>126.976456</c:v>
                </c:pt>
                <c:pt idx="175">
                  <c:v>126.97747</c:v>
                </c:pt>
                <c:pt idx="176">
                  <c:v>126.97747</c:v>
                </c:pt>
                <c:pt idx="177">
                  <c:v>126.976738</c:v>
                </c:pt>
                <c:pt idx="178">
                  <c:v>126.971771</c:v>
                </c:pt>
                <c:pt idx="179">
                  <c:v>126.980858</c:v>
                </c:pt>
                <c:pt idx="180">
                  <c:v>126.98178900000001</c:v>
                </c:pt>
                <c:pt idx="181">
                  <c:v>126.982552</c:v>
                </c:pt>
                <c:pt idx="182">
                  <c:v>126.98358899999999</c:v>
                </c:pt>
                <c:pt idx="183">
                  <c:v>126.984138</c:v>
                </c:pt>
                <c:pt idx="184">
                  <c:v>126.986969</c:v>
                </c:pt>
                <c:pt idx="185">
                  <c:v>126.9804</c:v>
                </c:pt>
                <c:pt idx="186">
                  <c:v>126.98616</c:v>
                </c:pt>
                <c:pt idx="187">
                  <c:v>126.987465</c:v>
                </c:pt>
                <c:pt idx="188">
                  <c:v>126.98819</c:v>
                </c:pt>
                <c:pt idx="189">
                  <c:v>126.987892</c:v>
                </c:pt>
                <c:pt idx="190">
                  <c:v>126.984978</c:v>
                </c:pt>
                <c:pt idx="191">
                  <c:v>126.987206</c:v>
                </c:pt>
                <c:pt idx="192">
                  <c:v>126.987793</c:v>
                </c:pt>
                <c:pt idx="193">
                  <c:v>126.99179100000001</c:v>
                </c:pt>
                <c:pt idx="194">
                  <c:v>126.991257</c:v>
                </c:pt>
                <c:pt idx="195">
                  <c:v>126.992836</c:v>
                </c:pt>
                <c:pt idx="196">
                  <c:v>126.996475</c:v>
                </c:pt>
                <c:pt idx="197">
                  <c:v>126.997124</c:v>
                </c:pt>
                <c:pt idx="198">
                  <c:v>126.998192</c:v>
                </c:pt>
                <c:pt idx="199">
                  <c:v>127.00067900000001</c:v>
                </c:pt>
                <c:pt idx="200">
                  <c:v>127.001785</c:v>
                </c:pt>
                <c:pt idx="201">
                  <c:v>127.002533</c:v>
                </c:pt>
                <c:pt idx="202">
                  <c:v>127.004982</c:v>
                </c:pt>
                <c:pt idx="203">
                  <c:v>127.006721</c:v>
                </c:pt>
                <c:pt idx="204">
                  <c:v>127.00071</c:v>
                </c:pt>
                <c:pt idx="205">
                  <c:v>127.00988</c:v>
                </c:pt>
                <c:pt idx="206">
                  <c:v>127.00784299999999</c:v>
                </c:pt>
                <c:pt idx="207">
                  <c:v>126.960785</c:v>
                </c:pt>
                <c:pt idx="208">
                  <c:v>126.96859000000001</c:v>
                </c:pt>
                <c:pt idx="209">
                  <c:v>126.970619</c:v>
                </c:pt>
                <c:pt idx="210">
                  <c:v>126.985237</c:v>
                </c:pt>
                <c:pt idx="211">
                  <c:v>126.98494700000001</c:v>
                </c:pt>
                <c:pt idx="212">
                  <c:v>126.98896000000001</c:v>
                </c:pt>
                <c:pt idx="213">
                  <c:v>127.00245700000001</c:v>
                </c:pt>
                <c:pt idx="214">
                  <c:v>127.00206</c:v>
                </c:pt>
                <c:pt idx="215">
                  <c:v>126.998535</c:v>
                </c:pt>
                <c:pt idx="216">
                  <c:v>126.997681</c:v>
                </c:pt>
                <c:pt idx="217">
                  <c:v>127.015907</c:v>
                </c:pt>
                <c:pt idx="218">
                  <c:v>127.022705</c:v>
                </c:pt>
                <c:pt idx="219">
                  <c:v>127.022835</c:v>
                </c:pt>
                <c:pt idx="220">
                  <c:v>127.015083</c:v>
                </c:pt>
                <c:pt idx="221">
                  <c:v>126.95869399999999</c:v>
                </c:pt>
                <c:pt idx="222">
                  <c:v>126.980537</c:v>
                </c:pt>
                <c:pt idx="223">
                  <c:v>126.9785</c:v>
                </c:pt>
                <c:pt idx="224">
                  <c:v>126.97483800000001</c:v>
                </c:pt>
                <c:pt idx="225">
                  <c:v>127.005539</c:v>
                </c:pt>
                <c:pt idx="226">
                  <c:v>127.0112</c:v>
                </c:pt>
                <c:pt idx="227">
                  <c:v>127.01385500000001</c:v>
                </c:pt>
                <c:pt idx="228">
                  <c:v>127.014076</c:v>
                </c:pt>
                <c:pt idx="229">
                  <c:v>127.01842499999999</c:v>
                </c:pt>
                <c:pt idx="230">
                  <c:v>126.973007</c:v>
                </c:pt>
                <c:pt idx="231">
                  <c:v>127.016953</c:v>
                </c:pt>
                <c:pt idx="232">
                  <c:v>126.973358</c:v>
                </c:pt>
                <c:pt idx="233">
                  <c:v>127.002747</c:v>
                </c:pt>
                <c:pt idx="234">
                  <c:v>127.006989</c:v>
                </c:pt>
                <c:pt idx="235">
                  <c:v>127.010048</c:v>
                </c:pt>
                <c:pt idx="236">
                  <c:v>127.016403</c:v>
                </c:pt>
                <c:pt idx="237">
                  <c:v>126.968506</c:v>
                </c:pt>
                <c:pt idx="238">
                  <c:v>126.982658</c:v>
                </c:pt>
                <c:pt idx="239">
                  <c:v>126.99852</c:v>
                </c:pt>
                <c:pt idx="240">
                  <c:v>127.00346399999999</c:v>
                </c:pt>
                <c:pt idx="241">
                  <c:v>127.00161</c:v>
                </c:pt>
                <c:pt idx="242">
                  <c:v>126.996605</c:v>
                </c:pt>
                <c:pt idx="243">
                  <c:v>126.99535400000001</c:v>
                </c:pt>
                <c:pt idx="244">
                  <c:v>126.973305</c:v>
                </c:pt>
                <c:pt idx="245">
                  <c:v>126.883003</c:v>
                </c:pt>
                <c:pt idx="246">
                  <c:v>126.881615</c:v>
                </c:pt>
                <c:pt idx="247">
                  <c:v>126.879822</c:v>
                </c:pt>
                <c:pt idx="248">
                  <c:v>126.884727</c:v>
                </c:pt>
                <c:pt idx="249">
                  <c:v>126.88578800000001</c:v>
                </c:pt>
                <c:pt idx="250">
                  <c:v>126.880585</c:v>
                </c:pt>
                <c:pt idx="251">
                  <c:v>126.883675</c:v>
                </c:pt>
                <c:pt idx="252">
                  <c:v>126.88665</c:v>
                </c:pt>
                <c:pt idx="253">
                  <c:v>126.88916</c:v>
                </c:pt>
                <c:pt idx="254">
                  <c:v>126.887772</c:v>
                </c:pt>
                <c:pt idx="255">
                  <c:v>126.89147199999999</c:v>
                </c:pt>
                <c:pt idx="256">
                  <c:v>126.890739</c:v>
                </c:pt>
                <c:pt idx="257">
                  <c:v>126.889687</c:v>
                </c:pt>
                <c:pt idx="258">
                  <c:v>126.89447</c:v>
                </c:pt>
                <c:pt idx="259">
                  <c:v>126.897362</c:v>
                </c:pt>
                <c:pt idx="260">
                  <c:v>126.894447</c:v>
                </c:pt>
                <c:pt idx="261">
                  <c:v>126.899918</c:v>
                </c:pt>
                <c:pt idx="262">
                  <c:v>126.898979</c:v>
                </c:pt>
                <c:pt idx="263">
                  <c:v>126.899429</c:v>
                </c:pt>
                <c:pt idx="264">
                  <c:v>126.896179</c:v>
                </c:pt>
                <c:pt idx="265">
                  <c:v>126.901184</c:v>
                </c:pt>
                <c:pt idx="266">
                  <c:v>126.894424</c:v>
                </c:pt>
                <c:pt idx="267">
                  <c:v>126.90381600000001</c:v>
                </c:pt>
                <c:pt idx="268">
                  <c:v>126.957832</c:v>
                </c:pt>
                <c:pt idx="269">
                  <c:v>126.961945</c:v>
                </c:pt>
                <c:pt idx="270">
                  <c:v>126.97286200000001</c:v>
                </c:pt>
                <c:pt idx="271">
                  <c:v>126.972549</c:v>
                </c:pt>
                <c:pt idx="272">
                  <c:v>126.979668</c:v>
                </c:pt>
                <c:pt idx="273">
                  <c:v>127.07427199999999</c:v>
                </c:pt>
                <c:pt idx="274">
                  <c:v>127.070351</c:v>
                </c:pt>
                <c:pt idx="275">
                  <c:v>127.06719200000001</c:v>
                </c:pt>
                <c:pt idx="276">
                  <c:v>127.073593</c:v>
                </c:pt>
                <c:pt idx="277">
                  <c:v>127.075935</c:v>
                </c:pt>
                <c:pt idx="278">
                  <c:v>127.082245</c:v>
                </c:pt>
                <c:pt idx="279">
                  <c:v>127.057793</c:v>
                </c:pt>
                <c:pt idx="280">
                  <c:v>127.057114</c:v>
                </c:pt>
                <c:pt idx="281">
                  <c:v>127.05750999999999</c:v>
                </c:pt>
                <c:pt idx="282">
                  <c:v>127.052589</c:v>
                </c:pt>
                <c:pt idx="283">
                  <c:v>127.0438</c:v>
                </c:pt>
                <c:pt idx="284">
                  <c:v>127.04460899999999</c:v>
                </c:pt>
                <c:pt idx="285">
                  <c:v>127.045006</c:v>
                </c:pt>
                <c:pt idx="286">
                  <c:v>127.04980500000001</c:v>
                </c:pt>
                <c:pt idx="287">
                  <c:v>127.063309</c:v>
                </c:pt>
                <c:pt idx="288">
                  <c:v>127.08683000000001</c:v>
                </c:pt>
                <c:pt idx="289">
                  <c:v>127.069366</c:v>
                </c:pt>
                <c:pt idx="290">
                  <c:v>127.035355</c:v>
                </c:pt>
                <c:pt idx="291">
                  <c:v>127.029915</c:v>
                </c:pt>
                <c:pt idx="292">
                  <c:v>127.03031900000001</c:v>
                </c:pt>
                <c:pt idx="293">
                  <c:v>127.03492</c:v>
                </c:pt>
                <c:pt idx="294">
                  <c:v>127.016426</c:v>
                </c:pt>
                <c:pt idx="295">
                  <c:v>127.014061</c:v>
                </c:pt>
                <c:pt idx="296">
                  <c:v>127.02505499999999</c:v>
                </c:pt>
                <c:pt idx="297">
                  <c:v>127.040352</c:v>
                </c:pt>
                <c:pt idx="298">
                  <c:v>127.056725</c:v>
                </c:pt>
                <c:pt idx="299">
                  <c:v>127.06366</c:v>
                </c:pt>
                <c:pt idx="300">
                  <c:v>127.03040300000001</c:v>
                </c:pt>
                <c:pt idx="301">
                  <c:v>127.02108800000001</c:v>
                </c:pt>
                <c:pt idx="302">
                  <c:v>127.02572600000001</c:v>
                </c:pt>
                <c:pt idx="303">
                  <c:v>127.033592</c:v>
                </c:pt>
                <c:pt idx="304">
                  <c:v>127.029213</c:v>
                </c:pt>
                <c:pt idx="305">
                  <c:v>127.041397</c:v>
                </c:pt>
                <c:pt idx="306">
                  <c:v>127.05115499999999</c:v>
                </c:pt>
                <c:pt idx="307">
                  <c:v>127.074203</c:v>
                </c:pt>
                <c:pt idx="308">
                  <c:v>127.078644</c:v>
                </c:pt>
                <c:pt idx="309">
                  <c:v>127.094482</c:v>
                </c:pt>
                <c:pt idx="310">
                  <c:v>127.094673</c:v>
                </c:pt>
                <c:pt idx="311">
                  <c:v>127.10290500000001</c:v>
                </c:pt>
                <c:pt idx="312">
                  <c:v>127.08509100000001</c:v>
                </c:pt>
                <c:pt idx="313">
                  <c:v>127.07486</c:v>
                </c:pt>
                <c:pt idx="314">
                  <c:v>127.08970600000001</c:v>
                </c:pt>
                <c:pt idx="315">
                  <c:v>127.03565999999999</c:v>
                </c:pt>
                <c:pt idx="316">
                  <c:v>127.094498</c:v>
                </c:pt>
                <c:pt idx="317">
                  <c:v>127.092972</c:v>
                </c:pt>
                <c:pt idx="318">
                  <c:v>127.079803</c:v>
                </c:pt>
                <c:pt idx="319">
                  <c:v>127.09217099999999</c:v>
                </c:pt>
                <c:pt idx="320">
                  <c:v>127.02040100000001</c:v>
                </c:pt>
                <c:pt idx="321">
                  <c:v>127.025696</c:v>
                </c:pt>
                <c:pt idx="322">
                  <c:v>127.03652200000001</c:v>
                </c:pt>
                <c:pt idx="323">
                  <c:v>127.03679700000001</c:v>
                </c:pt>
                <c:pt idx="324">
                  <c:v>127.068932</c:v>
                </c:pt>
                <c:pt idx="325">
                  <c:v>127.04467</c:v>
                </c:pt>
                <c:pt idx="326">
                  <c:v>127.07341</c:v>
                </c:pt>
                <c:pt idx="327">
                  <c:v>127.062752</c:v>
                </c:pt>
                <c:pt idx="328">
                  <c:v>127.01557200000001</c:v>
                </c:pt>
                <c:pt idx="329">
                  <c:v>127.017662</c:v>
                </c:pt>
                <c:pt idx="330">
                  <c:v>127.05708300000001</c:v>
                </c:pt>
                <c:pt idx="331">
                  <c:v>127.02356</c:v>
                </c:pt>
                <c:pt idx="332">
                  <c:v>127.030243</c:v>
                </c:pt>
                <c:pt idx="333">
                  <c:v>127.07476</c:v>
                </c:pt>
                <c:pt idx="334">
                  <c:v>127.08669999999999</c:v>
                </c:pt>
                <c:pt idx="335">
                  <c:v>127.084732</c:v>
                </c:pt>
                <c:pt idx="336">
                  <c:v>127.088982</c:v>
                </c:pt>
                <c:pt idx="337">
                  <c:v>127.08693700000001</c:v>
                </c:pt>
                <c:pt idx="338">
                  <c:v>127.104263</c:v>
                </c:pt>
                <c:pt idx="339">
                  <c:v>127.106133</c:v>
                </c:pt>
                <c:pt idx="340">
                  <c:v>127.062088</c:v>
                </c:pt>
                <c:pt idx="341">
                  <c:v>127.041847</c:v>
                </c:pt>
                <c:pt idx="342">
                  <c:v>127.020149</c:v>
                </c:pt>
                <c:pt idx="343">
                  <c:v>127.054237</c:v>
                </c:pt>
                <c:pt idx="344">
                  <c:v>127.04908</c:v>
                </c:pt>
                <c:pt idx="345">
                  <c:v>127.04689</c:v>
                </c:pt>
                <c:pt idx="346">
                  <c:v>127.072632</c:v>
                </c:pt>
                <c:pt idx="347">
                  <c:v>127.05548899999999</c:v>
                </c:pt>
                <c:pt idx="348">
                  <c:v>127.045395</c:v>
                </c:pt>
                <c:pt idx="349">
                  <c:v>127.052643</c:v>
                </c:pt>
                <c:pt idx="350">
                  <c:v>127.067497</c:v>
                </c:pt>
                <c:pt idx="351">
                  <c:v>127.056656</c:v>
                </c:pt>
                <c:pt idx="352">
                  <c:v>127.073746</c:v>
                </c:pt>
                <c:pt idx="353">
                  <c:v>127.075371</c:v>
                </c:pt>
                <c:pt idx="354">
                  <c:v>127.07843</c:v>
                </c:pt>
                <c:pt idx="355">
                  <c:v>127.077873</c:v>
                </c:pt>
                <c:pt idx="356">
                  <c:v>127.05690800000001</c:v>
                </c:pt>
                <c:pt idx="357">
                  <c:v>127.06868</c:v>
                </c:pt>
                <c:pt idx="358">
                  <c:v>127.037361</c:v>
                </c:pt>
                <c:pt idx="359">
                  <c:v>127.071388</c:v>
                </c:pt>
                <c:pt idx="360">
                  <c:v>127.05596199999999</c:v>
                </c:pt>
                <c:pt idx="361">
                  <c:v>127.02649700000001</c:v>
                </c:pt>
                <c:pt idx="362">
                  <c:v>127.07029</c:v>
                </c:pt>
                <c:pt idx="363">
                  <c:v>127.067863</c:v>
                </c:pt>
                <c:pt idx="364">
                  <c:v>127.05534400000001</c:v>
                </c:pt>
                <c:pt idx="365">
                  <c:v>127.037361</c:v>
                </c:pt>
                <c:pt idx="366">
                  <c:v>127.052162</c:v>
                </c:pt>
                <c:pt idx="367">
                  <c:v>127.030815</c:v>
                </c:pt>
                <c:pt idx="368">
                  <c:v>127.02346799999999</c:v>
                </c:pt>
                <c:pt idx="369">
                  <c:v>127.031013</c:v>
                </c:pt>
                <c:pt idx="370">
                  <c:v>127.03511</c:v>
                </c:pt>
                <c:pt idx="371">
                  <c:v>127.054367</c:v>
                </c:pt>
                <c:pt idx="372">
                  <c:v>127.057693</c:v>
                </c:pt>
                <c:pt idx="373">
                  <c:v>127.053391</c:v>
                </c:pt>
                <c:pt idx="374">
                  <c:v>127.05783099999999</c:v>
                </c:pt>
                <c:pt idx="375">
                  <c:v>127.053856</c:v>
                </c:pt>
                <c:pt idx="376">
                  <c:v>127.045891</c:v>
                </c:pt>
                <c:pt idx="377">
                  <c:v>127.057175</c:v>
                </c:pt>
                <c:pt idx="378">
                  <c:v>127.07096900000001</c:v>
                </c:pt>
                <c:pt idx="379">
                  <c:v>127.071907</c:v>
                </c:pt>
                <c:pt idx="380">
                  <c:v>127.067543</c:v>
                </c:pt>
                <c:pt idx="381">
                  <c:v>127.040306</c:v>
                </c:pt>
                <c:pt idx="382">
                  <c:v>127.051277</c:v>
                </c:pt>
                <c:pt idx="383">
                  <c:v>127.04482299999999</c:v>
                </c:pt>
                <c:pt idx="384">
                  <c:v>127.05983000000001</c:v>
                </c:pt>
                <c:pt idx="385">
                  <c:v>127.052773</c:v>
                </c:pt>
                <c:pt idx="386">
                  <c:v>127.042587</c:v>
                </c:pt>
                <c:pt idx="387">
                  <c:v>127.04579200000001</c:v>
                </c:pt>
                <c:pt idx="388">
                  <c:v>127.060974</c:v>
                </c:pt>
                <c:pt idx="389">
                  <c:v>127.060951</c:v>
                </c:pt>
                <c:pt idx="390">
                  <c:v>127.044495</c:v>
                </c:pt>
                <c:pt idx="391">
                  <c:v>127.03853599999999</c:v>
                </c:pt>
                <c:pt idx="392">
                  <c:v>127.04858400000001</c:v>
                </c:pt>
                <c:pt idx="393">
                  <c:v>127.074417</c:v>
                </c:pt>
                <c:pt idx="394">
                  <c:v>127.067268</c:v>
                </c:pt>
                <c:pt idx="395">
                  <c:v>127.04827899999999</c:v>
                </c:pt>
                <c:pt idx="396">
                  <c:v>126.872772</c:v>
                </c:pt>
                <c:pt idx="397">
                  <c:v>126.86393</c:v>
                </c:pt>
                <c:pt idx="398">
                  <c:v>126.868729</c:v>
                </c:pt>
                <c:pt idx="399">
                  <c:v>126.87558</c:v>
                </c:pt>
                <c:pt idx="400">
                  <c:v>126.864906</c:v>
                </c:pt>
                <c:pt idx="401">
                  <c:v>126.851753</c:v>
                </c:pt>
                <c:pt idx="402">
                  <c:v>126.85489699999999</c:v>
                </c:pt>
                <c:pt idx="403">
                  <c:v>126.86996499999999</c:v>
                </c:pt>
                <c:pt idx="404">
                  <c:v>126.84156</c:v>
                </c:pt>
                <c:pt idx="405">
                  <c:v>126.84253699999999</c:v>
                </c:pt>
                <c:pt idx="406">
                  <c:v>126.848488</c:v>
                </c:pt>
                <c:pt idx="407">
                  <c:v>126.838318</c:v>
                </c:pt>
                <c:pt idx="408">
                  <c:v>126.829956</c:v>
                </c:pt>
                <c:pt idx="409">
                  <c:v>126.830803</c:v>
                </c:pt>
                <c:pt idx="410">
                  <c:v>126.864334</c:v>
                </c:pt>
                <c:pt idx="411">
                  <c:v>126.86425800000001</c:v>
                </c:pt>
                <c:pt idx="412">
                  <c:v>126.8349</c:v>
                </c:pt>
                <c:pt idx="413">
                  <c:v>126.857384</c:v>
                </c:pt>
                <c:pt idx="414">
                  <c:v>126.872749</c:v>
                </c:pt>
                <c:pt idx="415">
                  <c:v>126.857399</c:v>
                </c:pt>
                <c:pt idx="416">
                  <c:v>126.850548</c:v>
                </c:pt>
                <c:pt idx="417">
                  <c:v>126.866798</c:v>
                </c:pt>
                <c:pt idx="418">
                  <c:v>126.876541</c:v>
                </c:pt>
                <c:pt idx="419">
                  <c:v>126.8283</c:v>
                </c:pt>
                <c:pt idx="420">
                  <c:v>126.831001</c:v>
                </c:pt>
                <c:pt idx="421">
                  <c:v>126.856056</c:v>
                </c:pt>
                <c:pt idx="422">
                  <c:v>126.83669999999999</c:v>
                </c:pt>
                <c:pt idx="423">
                  <c:v>126.827797</c:v>
                </c:pt>
                <c:pt idx="424">
                  <c:v>126.831711</c:v>
                </c:pt>
                <c:pt idx="425">
                  <c:v>126.825401</c:v>
                </c:pt>
                <c:pt idx="426">
                  <c:v>126.86457799999999</c:v>
                </c:pt>
                <c:pt idx="427">
                  <c:v>126.842682</c:v>
                </c:pt>
                <c:pt idx="428">
                  <c:v>126.88254499999999</c:v>
                </c:pt>
                <c:pt idx="429">
                  <c:v>126.839699</c:v>
                </c:pt>
                <c:pt idx="430">
                  <c:v>126.877747</c:v>
                </c:pt>
                <c:pt idx="431">
                  <c:v>126.875648</c:v>
                </c:pt>
                <c:pt idx="432">
                  <c:v>126.87930299999999</c:v>
                </c:pt>
                <c:pt idx="433">
                  <c:v>126.954742</c:v>
                </c:pt>
                <c:pt idx="434">
                  <c:v>127.002213</c:v>
                </c:pt>
                <c:pt idx="435">
                  <c:v>127.004097</c:v>
                </c:pt>
                <c:pt idx="436">
                  <c:v>126.970001</c:v>
                </c:pt>
                <c:pt idx="437">
                  <c:v>126.96073199999999</c:v>
                </c:pt>
                <c:pt idx="438">
                  <c:v>126.97268699999999</c:v>
                </c:pt>
                <c:pt idx="439">
                  <c:v>126.989738</c:v>
                </c:pt>
                <c:pt idx="440">
                  <c:v>127.00743900000001</c:v>
                </c:pt>
                <c:pt idx="441">
                  <c:v>126.986649</c:v>
                </c:pt>
                <c:pt idx="442">
                  <c:v>126.985382</c:v>
                </c:pt>
                <c:pt idx="443">
                  <c:v>126.977661</c:v>
                </c:pt>
                <c:pt idx="444">
                  <c:v>126.972275</c:v>
                </c:pt>
                <c:pt idx="445">
                  <c:v>126.978798</c:v>
                </c:pt>
                <c:pt idx="446">
                  <c:v>126.96848300000001</c:v>
                </c:pt>
                <c:pt idx="447">
                  <c:v>126.971733</c:v>
                </c:pt>
                <c:pt idx="448">
                  <c:v>126.96938299999999</c:v>
                </c:pt>
                <c:pt idx="449">
                  <c:v>126.970505</c:v>
                </c:pt>
                <c:pt idx="450">
                  <c:v>126.971947</c:v>
                </c:pt>
                <c:pt idx="451">
                  <c:v>126.965523</c:v>
                </c:pt>
                <c:pt idx="452">
                  <c:v>126.96196</c:v>
                </c:pt>
                <c:pt idx="453">
                  <c:v>126.994263</c:v>
                </c:pt>
                <c:pt idx="454">
                  <c:v>126.968643</c:v>
                </c:pt>
                <c:pt idx="455">
                  <c:v>126.97966</c:v>
                </c:pt>
                <c:pt idx="456">
                  <c:v>126.97199999999999</c:v>
                </c:pt>
                <c:pt idx="457">
                  <c:v>126.961693</c:v>
                </c:pt>
                <c:pt idx="458">
                  <c:v>126.94857</c:v>
                </c:pt>
                <c:pt idx="459">
                  <c:v>126.973465</c:v>
                </c:pt>
                <c:pt idx="460">
                  <c:v>126.96138000000001</c:v>
                </c:pt>
                <c:pt idx="461">
                  <c:v>126.9515</c:v>
                </c:pt>
                <c:pt idx="462">
                  <c:v>126.927696</c:v>
                </c:pt>
                <c:pt idx="463">
                  <c:v>126.926956</c:v>
                </c:pt>
                <c:pt idx="464">
                  <c:v>126.918221</c:v>
                </c:pt>
                <c:pt idx="465">
                  <c:v>126.927391</c:v>
                </c:pt>
                <c:pt idx="466">
                  <c:v>126.930702</c:v>
                </c:pt>
                <c:pt idx="467">
                  <c:v>126.918999</c:v>
                </c:pt>
                <c:pt idx="468">
                  <c:v>126.919579</c:v>
                </c:pt>
                <c:pt idx="469">
                  <c:v>126.91686199999999</c:v>
                </c:pt>
                <c:pt idx="470">
                  <c:v>126.917351</c:v>
                </c:pt>
                <c:pt idx="471">
                  <c:v>126.922882</c:v>
                </c:pt>
                <c:pt idx="472">
                  <c:v>126.922935</c:v>
                </c:pt>
                <c:pt idx="473">
                  <c:v>126.916946</c:v>
                </c:pt>
                <c:pt idx="474">
                  <c:v>126.92012800000001</c:v>
                </c:pt>
                <c:pt idx="475">
                  <c:v>126.913651</c:v>
                </c:pt>
                <c:pt idx="476">
                  <c:v>126.909897</c:v>
                </c:pt>
                <c:pt idx="477">
                  <c:v>126.92132599999999</c:v>
                </c:pt>
                <c:pt idx="478">
                  <c:v>126.935349</c:v>
                </c:pt>
                <c:pt idx="479">
                  <c:v>126.932503</c:v>
                </c:pt>
                <c:pt idx="480">
                  <c:v>126.91902899999999</c:v>
                </c:pt>
                <c:pt idx="481">
                  <c:v>126.921967</c:v>
                </c:pt>
                <c:pt idx="482">
                  <c:v>126.925636</c:v>
                </c:pt>
                <c:pt idx="483">
                  <c:v>126.929581</c:v>
                </c:pt>
                <c:pt idx="484">
                  <c:v>126.930977</c:v>
                </c:pt>
                <c:pt idx="485">
                  <c:v>126.929665</c:v>
                </c:pt>
                <c:pt idx="486">
                  <c:v>126.922523</c:v>
                </c:pt>
                <c:pt idx="487">
                  <c:v>126.938042</c:v>
                </c:pt>
                <c:pt idx="488">
                  <c:v>126.920303</c:v>
                </c:pt>
                <c:pt idx="489">
                  <c:v>126.91533699999999</c:v>
                </c:pt>
                <c:pt idx="490">
                  <c:v>126.916397</c:v>
                </c:pt>
                <c:pt idx="491">
                  <c:v>126.914879</c:v>
                </c:pt>
                <c:pt idx="492">
                  <c:v>126.909599</c:v>
                </c:pt>
                <c:pt idx="493">
                  <c:v>126.922112</c:v>
                </c:pt>
                <c:pt idx="494">
                  <c:v>126.92379800000001</c:v>
                </c:pt>
                <c:pt idx="495">
                  <c:v>126.92742200000001</c:v>
                </c:pt>
                <c:pt idx="496">
                  <c:v>126.933701</c:v>
                </c:pt>
                <c:pt idx="497">
                  <c:v>126.929283</c:v>
                </c:pt>
                <c:pt idx="498">
                  <c:v>126.92865</c:v>
                </c:pt>
                <c:pt idx="499">
                  <c:v>126.932343</c:v>
                </c:pt>
                <c:pt idx="500">
                  <c:v>126.919991</c:v>
                </c:pt>
                <c:pt idx="501">
                  <c:v>126.902351</c:v>
                </c:pt>
                <c:pt idx="502">
                  <c:v>126.920807</c:v>
                </c:pt>
                <c:pt idx="503">
                  <c:v>126.917351</c:v>
                </c:pt>
                <c:pt idx="504">
                  <c:v>126.925247</c:v>
                </c:pt>
                <c:pt idx="505">
                  <c:v>126.92881800000001</c:v>
                </c:pt>
                <c:pt idx="506">
                  <c:v>126.92147799999999</c:v>
                </c:pt>
                <c:pt idx="507">
                  <c:v>126.918159</c:v>
                </c:pt>
                <c:pt idx="508">
                  <c:v>127.124718</c:v>
                </c:pt>
                <c:pt idx="509">
                  <c:v>127.125916</c:v>
                </c:pt>
                <c:pt idx="510">
                  <c:v>127.12545799999999</c:v>
                </c:pt>
                <c:pt idx="511">
                  <c:v>127.12886</c:v>
                </c:pt>
                <c:pt idx="512">
                  <c:v>127.142799</c:v>
                </c:pt>
                <c:pt idx="513">
                  <c:v>127.130646</c:v>
                </c:pt>
                <c:pt idx="514">
                  <c:v>127.127151</c:v>
                </c:pt>
                <c:pt idx="515">
                  <c:v>127.12421399999999</c:v>
                </c:pt>
                <c:pt idx="516">
                  <c:v>127.138344</c:v>
                </c:pt>
                <c:pt idx="517">
                  <c:v>127.135239</c:v>
                </c:pt>
                <c:pt idx="518">
                  <c:v>127.122726</c:v>
                </c:pt>
                <c:pt idx="519">
                  <c:v>127.120926</c:v>
                </c:pt>
                <c:pt idx="520">
                  <c:v>127.142624</c:v>
                </c:pt>
                <c:pt idx="521">
                  <c:v>127.146912</c:v>
                </c:pt>
                <c:pt idx="522">
                  <c:v>127.17115800000001</c:v>
                </c:pt>
                <c:pt idx="523">
                  <c:v>127.145172</c:v>
                </c:pt>
                <c:pt idx="524">
                  <c:v>127.135406</c:v>
                </c:pt>
                <c:pt idx="525">
                  <c:v>127.130028</c:v>
                </c:pt>
                <c:pt idx="526">
                  <c:v>127.126801</c:v>
                </c:pt>
                <c:pt idx="527">
                  <c:v>127.17395</c:v>
                </c:pt>
                <c:pt idx="528">
                  <c:v>127.138031</c:v>
                </c:pt>
                <c:pt idx="529">
                  <c:v>127.17469</c:v>
                </c:pt>
                <c:pt idx="530">
                  <c:v>127.123108</c:v>
                </c:pt>
                <c:pt idx="531">
                  <c:v>127.172546</c:v>
                </c:pt>
                <c:pt idx="532">
                  <c:v>127.155884</c:v>
                </c:pt>
                <c:pt idx="533">
                  <c:v>127.14769699999999</c:v>
                </c:pt>
                <c:pt idx="534">
                  <c:v>127.12278000000001</c:v>
                </c:pt>
                <c:pt idx="535">
                  <c:v>127.12539700000001</c:v>
                </c:pt>
                <c:pt idx="536">
                  <c:v>127.12206999999999</c:v>
                </c:pt>
                <c:pt idx="537">
                  <c:v>127.129898</c:v>
                </c:pt>
                <c:pt idx="538">
                  <c:v>127.136208</c:v>
                </c:pt>
                <c:pt idx="539">
                  <c:v>127.144707</c:v>
                </c:pt>
                <c:pt idx="540">
                  <c:v>127.150749</c:v>
                </c:pt>
                <c:pt idx="541">
                  <c:v>127.15527299999999</c:v>
                </c:pt>
                <c:pt idx="542">
                  <c:v>127.15329699999999</c:v>
                </c:pt>
                <c:pt idx="543">
                  <c:v>127.177612</c:v>
                </c:pt>
                <c:pt idx="544">
                  <c:v>127.174797</c:v>
                </c:pt>
                <c:pt idx="545">
                  <c:v>127.167801</c:v>
                </c:pt>
                <c:pt idx="546">
                  <c:v>127.16346</c:v>
                </c:pt>
                <c:pt idx="547">
                  <c:v>127.15329699999999</c:v>
                </c:pt>
                <c:pt idx="548">
                  <c:v>127.177002</c:v>
                </c:pt>
                <c:pt idx="549">
                  <c:v>127.142601</c:v>
                </c:pt>
                <c:pt idx="550">
                  <c:v>126.798599</c:v>
                </c:pt>
                <c:pt idx="551">
                  <c:v>126.811806</c:v>
                </c:pt>
                <c:pt idx="552">
                  <c:v>126.812195</c:v>
                </c:pt>
                <c:pt idx="553">
                  <c:v>126.81203499999999</c:v>
                </c:pt>
                <c:pt idx="554">
                  <c:v>126.816452</c:v>
                </c:pt>
                <c:pt idx="555">
                  <c:v>126.81014999999999</c:v>
                </c:pt>
                <c:pt idx="556">
                  <c:v>126.810486</c:v>
                </c:pt>
                <c:pt idx="557">
                  <c:v>126.816238</c:v>
                </c:pt>
                <c:pt idx="558">
                  <c:v>126.8218</c:v>
                </c:pt>
                <c:pt idx="559">
                  <c:v>126.824776</c:v>
                </c:pt>
                <c:pt idx="560">
                  <c:v>126.82289900000001</c:v>
                </c:pt>
                <c:pt idx="561">
                  <c:v>126.826279</c:v>
                </c:pt>
                <c:pt idx="562">
                  <c:v>126.86409</c:v>
                </c:pt>
                <c:pt idx="563">
                  <c:v>126.844261</c:v>
                </c:pt>
                <c:pt idx="564">
                  <c:v>126.861458</c:v>
                </c:pt>
                <c:pt idx="565">
                  <c:v>126.86756099999999</c:v>
                </c:pt>
                <c:pt idx="566">
                  <c:v>126.853996</c:v>
                </c:pt>
                <c:pt idx="567">
                  <c:v>126.86438</c:v>
                </c:pt>
                <c:pt idx="568">
                  <c:v>126.86386899999999</c:v>
                </c:pt>
                <c:pt idx="569">
                  <c:v>126.849503</c:v>
                </c:pt>
                <c:pt idx="570">
                  <c:v>126.83828699999999</c:v>
                </c:pt>
                <c:pt idx="571">
                  <c:v>126.83657100000001</c:v>
                </c:pt>
                <c:pt idx="572">
                  <c:v>126.836563</c:v>
                </c:pt>
                <c:pt idx="573">
                  <c:v>126.83854700000001</c:v>
                </c:pt>
                <c:pt idx="574">
                  <c:v>126.840225</c:v>
                </c:pt>
                <c:pt idx="575">
                  <c:v>126.84021799999999</c:v>
                </c:pt>
                <c:pt idx="576">
                  <c:v>126.84262099999999</c:v>
                </c:pt>
                <c:pt idx="577">
                  <c:v>126.84545900000001</c:v>
                </c:pt>
                <c:pt idx="578">
                  <c:v>126.863708</c:v>
                </c:pt>
                <c:pt idx="579">
                  <c:v>126.862549</c:v>
                </c:pt>
                <c:pt idx="580">
                  <c:v>126.86199999999999</c:v>
                </c:pt>
                <c:pt idx="581">
                  <c:v>126.863365</c:v>
                </c:pt>
                <c:pt idx="582">
                  <c:v>126.86339599999999</c:v>
                </c:pt>
                <c:pt idx="583">
                  <c:v>126.863609</c:v>
                </c:pt>
                <c:pt idx="584">
                  <c:v>126.84848</c:v>
                </c:pt>
                <c:pt idx="585">
                  <c:v>126.848083</c:v>
                </c:pt>
                <c:pt idx="586">
                  <c:v>126.838257</c:v>
                </c:pt>
                <c:pt idx="587">
                  <c:v>126.84478</c:v>
                </c:pt>
                <c:pt idx="588">
                  <c:v>126.818275</c:v>
                </c:pt>
                <c:pt idx="589">
                  <c:v>126.810478</c:v>
                </c:pt>
                <c:pt idx="590">
                  <c:v>126.838097</c:v>
                </c:pt>
                <c:pt idx="591">
                  <c:v>126.84841900000001</c:v>
                </c:pt>
                <c:pt idx="592">
                  <c:v>0</c:v>
                </c:pt>
                <c:pt idx="593">
                  <c:v>126.84659600000001</c:v>
                </c:pt>
                <c:pt idx="594">
                  <c:v>126.840897</c:v>
                </c:pt>
                <c:pt idx="595">
                  <c:v>126.819664</c:v>
                </c:pt>
                <c:pt idx="596">
                  <c:v>126.82047300000001</c:v>
                </c:pt>
                <c:pt idx="597">
                  <c:v>126.82008399999999</c:v>
                </c:pt>
                <c:pt idx="598">
                  <c:v>126.842461</c:v>
                </c:pt>
                <c:pt idx="599">
                  <c:v>127.11854599999999</c:v>
                </c:pt>
                <c:pt idx="600">
                  <c:v>127.120621</c:v>
                </c:pt>
                <c:pt idx="601">
                  <c:v>127.14473</c:v>
                </c:pt>
                <c:pt idx="602">
                  <c:v>127.07137299999999</c:v>
                </c:pt>
                <c:pt idx="603">
                  <c:v>127.078239</c:v>
                </c:pt>
                <c:pt idx="604">
                  <c:v>127.15250399999999</c:v>
                </c:pt>
                <c:pt idx="605">
                  <c:v>127.119789</c:v>
                </c:pt>
                <c:pt idx="606">
                  <c:v>127.104202</c:v>
                </c:pt>
                <c:pt idx="607">
                  <c:v>127.10096</c:v>
                </c:pt>
                <c:pt idx="608">
                  <c:v>127.10778000000001</c:v>
                </c:pt>
                <c:pt idx="609">
                  <c:v>127.112869</c:v>
                </c:pt>
                <c:pt idx="610">
                  <c:v>127.13273599999999</c:v>
                </c:pt>
                <c:pt idx="611">
                  <c:v>127.127647</c:v>
                </c:pt>
                <c:pt idx="612">
                  <c:v>127.13153800000001</c:v>
                </c:pt>
                <c:pt idx="613">
                  <c:v>127.129578</c:v>
                </c:pt>
                <c:pt idx="614">
                  <c:v>127.125839</c:v>
                </c:pt>
                <c:pt idx="615">
                  <c:v>127.08403800000001</c:v>
                </c:pt>
                <c:pt idx="616">
                  <c:v>127.087532</c:v>
                </c:pt>
                <c:pt idx="617">
                  <c:v>127.085052</c:v>
                </c:pt>
                <c:pt idx="618">
                  <c:v>127.078934</c:v>
                </c:pt>
                <c:pt idx="619">
                  <c:v>127.11236599999999</c:v>
                </c:pt>
                <c:pt idx="620">
                  <c:v>127.143822</c:v>
                </c:pt>
                <c:pt idx="621">
                  <c:v>127.146202</c:v>
                </c:pt>
                <c:pt idx="622">
                  <c:v>127.14312700000001</c:v>
                </c:pt>
                <c:pt idx="623">
                  <c:v>127.13059199999999</c:v>
                </c:pt>
                <c:pt idx="624">
                  <c:v>127.09903</c:v>
                </c:pt>
                <c:pt idx="625">
                  <c:v>127.096191</c:v>
                </c:pt>
                <c:pt idx="626">
                  <c:v>127.093369</c:v>
                </c:pt>
                <c:pt idx="627">
                  <c:v>127.088142</c:v>
                </c:pt>
                <c:pt idx="628">
                  <c:v>127.118011</c:v>
                </c:pt>
                <c:pt idx="629">
                  <c:v>127.118568</c:v>
                </c:pt>
                <c:pt idx="630">
                  <c:v>127.11979700000001</c:v>
                </c:pt>
                <c:pt idx="631">
                  <c:v>127.119743</c:v>
                </c:pt>
                <c:pt idx="632">
                  <c:v>127.12016300000001</c:v>
                </c:pt>
                <c:pt idx="633">
                  <c:v>127.122124</c:v>
                </c:pt>
                <c:pt idx="634">
                  <c:v>127.125328</c:v>
                </c:pt>
                <c:pt idx="635">
                  <c:v>127.126328</c:v>
                </c:pt>
                <c:pt idx="636">
                  <c:v>127.12351200000001</c:v>
                </c:pt>
                <c:pt idx="637">
                  <c:v>127.121674</c:v>
                </c:pt>
                <c:pt idx="638">
                  <c:v>127.077347</c:v>
                </c:pt>
                <c:pt idx="639">
                  <c:v>127.110748</c:v>
                </c:pt>
                <c:pt idx="640">
                  <c:v>127.10775</c:v>
                </c:pt>
                <c:pt idx="641">
                  <c:v>127.128181</c:v>
                </c:pt>
                <c:pt idx="642">
                  <c:v>127.125809</c:v>
                </c:pt>
                <c:pt idx="643">
                  <c:v>127.117752</c:v>
                </c:pt>
                <c:pt idx="644">
                  <c:v>127.128998</c:v>
                </c:pt>
                <c:pt idx="645">
                  <c:v>127.12659499999999</c:v>
                </c:pt>
                <c:pt idx="646">
                  <c:v>127.121399</c:v>
                </c:pt>
                <c:pt idx="647">
                  <c:v>127.109718</c:v>
                </c:pt>
                <c:pt idx="648">
                  <c:v>127.137016</c:v>
                </c:pt>
                <c:pt idx="649">
                  <c:v>127.122803</c:v>
                </c:pt>
                <c:pt idx="650">
                  <c:v>127.124802</c:v>
                </c:pt>
                <c:pt idx="651">
                  <c:v>127.12307</c:v>
                </c:pt>
                <c:pt idx="652">
                  <c:v>127.091217</c:v>
                </c:pt>
                <c:pt idx="653">
                  <c:v>127.135391</c:v>
                </c:pt>
                <c:pt idx="654">
                  <c:v>127.121048</c:v>
                </c:pt>
                <c:pt idx="655">
                  <c:v>127.139366</c:v>
                </c:pt>
                <c:pt idx="656">
                  <c:v>127.13709299999999</c:v>
                </c:pt>
                <c:pt idx="657">
                  <c:v>127.154678</c:v>
                </c:pt>
                <c:pt idx="658">
                  <c:v>127.00631</c:v>
                </c:pt>
                <c:pt idx="659">
                  <c:v>127.012497</c:v>
                </c:pt>
                <c:pt idx="660">
                  <c:v>126.99231</c:v>
                </c:pt>
                <c:pt idx="661">
                  <c:v>127.016434</c:v>
                </c:pt>
                <c:pt idx="662">
                  <c:v>127.00670599999999</c:v>
                </c:pt>
                <c:pt idx="663">
                  <c:v>127.028976</c:v>
                </c:pt>
                <c:pt idx="664">
                  <c:v>127.01464799999999</c:v>
                </c:pt>
                <c:pt idx="665">
                  <c:v>127.01168800000001</c:v>
                </c:pt>
                <c:pt idx="666">
                  <c:v>127.002838</c:v>
                </c:pt>
                <c:pt idx="667">
                  <c:v>127.006531</c:v>
                </c:pt>
                <c:pt idx="668">
                  <c:v>127.024788</c:v>
                </c:pt>
                <c:pt idx="669">
                  <c:v>127.033272</c:v>
                </c:pt>
                <c:pt idx="670">
                  <c:v>127.035027</c:v>
                </c:pt>
                <c:pt idx="671">
                  <c:v>127.03666699999999</c:v>
                </c:pt>
                <c:pt idx="672">
                  <c:v>127.039276</c:v>
                </c:pt>
                <c:pt idx="673">
                  <c:v>127.040207</c:v>
                </c:pt>
                <c:pt idx="674">
                  <c:v>127.047737</c:v>
                </c:pt>
                <c:pt idx="675">
                  <c:v>127.047318</c:v>
                </c:pt>
                <c:pt idx="676">
                  <c:v>127.05068199999999</c:v>
                </c:pt>
                <c:pt idx="677">
                  <c:v>127.041634</c:v>
                </c:pt>
                <c:pt idx="678">
                  <c:v>127.066093</c:v>
                </c:pt>
                <c:pt idx="679">
                  <c:v>127.059799</c:v>
                </c:pt>
                <c:pt idx="680">
                  <c:v>127.06131000000001</c:v>
                </c:pt>
                <c:pt idx="681">
                  <c:v>127.014008</c:v>
                </c:pt>
                <c:pt idx="682">
                  <c:v>127.01713599999999</c:v>
                </c:pt>
                <c:pt idx="683">
                  <c:v>127.020752</c:v>
                </c:pt>
                <c:pt idx="684">
                  <c:v>127.033508</c:v>
                </c:pt>
                <c:pt idx="685">
                  <c:v>127.053802</c:v>
                </c:pt>
                <c:pt idx="686">
                  <c:v>126.99793200000001</c:v>
                </c:pt>
                <c:pt idx="687">
                  <c:v>127.007378</c:v>
                </c:pt>
                <c:pt idx="688">
                  <c:v>127.01370199999999</c:v>
                </c:pt>
                <c:pt idx="689">
                  <c:v>127.020248</c:v>
                </c:pt>
                <c:pt idx="690">
                  <c:v>127.0215</c:v>
                </c:pt>
                <c:pt idx="691">
                  <c:v>127.022758</c:v>
                </c:pt>
                <c:pt idx="692">
                  <c:v>127.050201</c:v>
                </c:pt>
                <c:pt idx="693">
                  <c:v>127.024193</c:v>
                </c:pt>
                <c:pt idx="694">
                  <c:v>127.01709700000001</c:v>
                </c:pt>
                <c:pt idx="695">
                  <c:v>127.023552</c:v>
                </c:pt>
                <c:pt idx="696">
                  <c:v>127.008133</c:v>
                </c:pt>
                <c:pt idx="697">
                  <c:v>127.010582</c:v>
                </c:pt>
                <c:pt idx="698">
                  <c:v>127.045097</c:v>
                </c:pt>
                <c:pt idx="699">
                  <c:v>127.076363</c:v>
                </c:pt>
                <c:pt idx="700">
                  <c:v>127.102333</c:v>
                </c:pt>
                <c:pt idx="701">
                  <c:v>127.076576</c:v>
                </c:pt>
                <c:pt idx="702">
                  <c:v>127.080032</c:v>
                </c:pt>
                <c:pt idx="703">
                  <c:v>127.092949</c:v>
                </c:pt>
                <c:pt idx="704">
                  <c:v>127.10826900000001</c:v>
                </c:pt>
                <c:pt idx="705">
                  <c:v>127.077888</c:v>
                </c:pt>
                <c:pt idx="706">
                  <c:v>127.077477</c:v>
                </c:pt>
                <c:pt idx="707">
                  <c:v>127.090187</c:v>
                </c:pt>
                <c:pt idx="708">
                  <c:v>127.08673899999999</c:v>
                </c:pt>
                <c:pt idx="709">
                  <c:v>127.087067</c:v>
                </c:pt>
                <c:pt idx="710">
                  <c:v>127.090309</c:v>
                </c:pt>
                <c:pt idx="711">
                  <c:v>127.088432</c:v>
                </c:pt>
                <c:pt idx="712">
                  <c:v>127.085999</c:v>
                </c:pt>
                <c:pt idx="713">
                  <c:v>127.110542</c:v>
                </c:pt>
                <c:pt idx="714">
                  <c:v>127.09676399999999</c:v>
                </c:pt>
                <c:pt idx="715">
                  <c:v>127.10337800000001</c:v>
                </c:pt>
                <c:pt idx="716">
                  <c:v>127.106461</c:v>
                </c:pt>
                <c:pt idx="717">
                  <c:v>127.107742</c:v>
                </c:pt>
                <c:pt idx="718">
                  <c:v>127.09596999999999</c:v>
                </c:pt>
                <c:pt idx="719">
                  <c:v>127.086823</c:v>
                </c:pt>
                <c:pt idx="720">
                  <c:v>127.08691399999999</c:v>
                </c:pt>
                <c:pt idx="721">
                  <c:v>127.08596799999999</c:v>
                </c:pt>
                <c:pt idx="722">
                  <c:v>127.08000199999999</c:v>
                </c:pt>
                <c:pt idx="723">
                  <c:v>127.092598</c:v>
                </c:pt>
                <c:pt idx="724">
                  <c:v>127.095451</c:v>
                </c:pt>
                <c:pt idx="725">
                  <c:v>127.079582</c:v>
                </c:pt>
                <c:pt idx="726">
                  <c:v>127.082367</c:v>
                </c:pt>
                <c:pt idx="727">
                  <c:v>127.100792</c:v>
                </c:pt>
                <c:pt idx="728">
                  <c:v>127.100632</c:v>
                </c:pt>
                <c:pt idx="729">
                  <c:v>127.079926</c:v>
                </c:pt>
                <c:pt idx="730">
                  <c:v>127.09348300000001</c:v>
                </c:pt>
                <c:pt idx="731">
                  <c:v>127.08007000000001</c:v>
                </c:pt>
                <c:pt idx="732">
                  <c:v>127.110733</c:v>
                </c:pt>
                <c:pt idx="733">
                  <c:v>127.079819</c:v>
                </c:pt>
                <c:pt idx="734">
                  <c:v>127.098778</c:v>
                </c:pt>
                <c:pt idx="735">
                  <c:v>127.079399</c:v>
                </c:pt>
                <c:pt idx="736">
                  <c:v>127.08033</c:v>
                </c:pt>
                <c:pt idx="737">
                  <c:v>127.08728000000001</c:v>
                </c:pt>
                <c:pt idx="738">
                  <c:v>127.089798</c:v>
                </c:pt>
                <c:pt idx="739">
                  <c:v>127.085838</c:v>
                </c:pt>
                <c:pt idx="740">
                  <c:v>127.085014</c:v>
                </c:pt>
                <c:pt idx="741">
                  <c:v>127.07267</c:v>
                </c:pt>
                <c:pt idx="742">
                  <c:v>127.085899</c:v>
                </c:pt>
                <c:pt idx="743">
                  <c:v>127.10032699999999</c:v>
                </c:pt>
                <c:pt idx="744">
                  <c:v>127.026482</c:v>
                </c:pt>
                <c:pt idx="745">
                  <c:v>127.02675600000001</c:v>
                </c:pt>
                <c:pt idx="746">
                  <c:v>127.01862300000001</c:v>
                </c:pt>
                <c:pt idx="747">
                  <c:v>127.01335899999999</c:v>
                </c:pt>
                <c:pt idx="748">
                  <c:v>127.035751</c:v>
                </c:pt>
                <c:pt idx="749">
                  <c:v>127.035515</c:v>
                </c:pt>
                <c:pt idx="750">
                  <c:v>127.036034</c:v>
                </c:pt>
                <c:pt idx="751">
                  <c:v>127.026566</c:v>
                </c:pt>
                <c:pt idx="752">
                  <c:v>127.02512400000001</c:v>
                </c:pt>
                <c:pt idx="753">
                  <c:v>127.028358</c:v>
                </c:pt>
                <c:pt idx="754">
                  <c:v>127.02404799999999</c:v>
                </c:pt>
                <c:pt idx="755">
                  <c:v>127.015907</c:v>
                </c:pt>
                <c:pt idx="756">
                  <c:v>127.016167</c:v>
                </c:pt>
                <c:pt idx="757">
                  <c:v>127.01561700000001</c:v>
                </c:pt>
                <c:pt idx="758">
                  <c:v>127.022789</c:v>
                </c:pt>
                <c:pt idx="759">
                  <c:v>127.012756</c:v>
                </c:pt>
                <c:pt idx="760">
                  <c:v>127.026695</c:v>
                </c:pt>
                <c:pt idx="761">
                  <c:v>127.02462800000001</c:v>
                </c:pt>
                <c:pt idx="762">
                  <c:v>127.026054</c:v>
                </c:pt>
                <c:pt idx="763">
                  <c:v>127.02069899999999</c:v>
                </c:pt>
                <c:pt idx="764">
                  <c:v>127.02491000000001</c:v>
                </c:pt>
                <c:pt idx="765">
                  <c:v>127.022346</c:v>
                </c:pt>
                <c:pt idx="766">
                  <c:v>127.03025100000001</c:v>
                </c:pt>
                <c:pt idx="767">
                  <c:v>127.04744700000001</c:v>
                </c:pt>
                <c:pt idx="768">
                  <c:v>127.040916</c:v>
                </c:pt>
                <c:pt idx="769">
                  <c:v>127.044533</c:v>
                </c:pt>
                <c:pt idx="770">
                  <c:v>127.023376</c:v>
                </c:pt>
                <c:pt idx="771">
                  <c:v>127.032173</c:v>
                </c:pt>
                <c:pt idx="772">
                  <c:v>127.013138</c:v>
                </c:pt>
                <c:pt idx="773">
                  <c:v>127.013451</c:v>
                </c:pt>
                <c:pt idx="774">
                  <c:v>127.01805899999999</c:v>
                </c:pt>
                <c:pt idx="775">
                  <c:v>127.06446800000001</c:v>
                </c:pt>
                <c:pt idx="776">
                  <c:v>127.061897</c:v>
                </c:pt>
                <c:pt idx="777">
                  <c:v>127.05014</c:v>
                </c:pt>
                <c:pt idx="778">
                  <c:v>127.061615</c:v>
                </c:pt>
                <c:pt idx="779">
                  <c:v>127.074928</c:v>
                </c:pt>
                <c:pt idx="780">
                  <c:v>127.072754</c:v>
                </c:pt>
                <c:pt idx="781">
                  <c:v>127.083641</c:v>
                </c:pt>
                <c:pt idx="782">
                  <c:v>127.076553</c:v>
                </c:pt>
                <c:pt idx="783">
                  <c:v>127.06832900000001</c:v>
                </c:pt>
                <c:pt idx="784">
                  <c:v>127.063271</c:v>
                </c:pt>
                <c:pt idx="785">
                  <c:v>127.076408</c:v>
                </c:pt>
                <c:pt idx="786">
                  <c:v>127.070221</c:v>
                </c:pt>
                <c:pt idx="787">
                  <c:v>127.066292</c:v>
                </c:pt>
                <c:pt idx="788">
                  <c:v>127.072968</c:v>
                </c:pt>
                <c:pt idx="789">
                  <c:v>127.055099</c:v>
                </c:pt>
                <c:pt idx="790">
                  <c:v>127.055252</c:v>
                </c:pt>
                <c:pt idx="791">
                  <c:v>127.055504</c:v>
                </c:pt>
                <c:pt idx="792">
                  <c:v>127.077591</c:v>
                </c:pt>
                <c:pt idx="793">
                  <c:v>127.08316000000001</c:v>
                </c:pt>
                <c:pt idx="794">
                  <c:v>127.061768</c:v>
                </c:pt>
                <c:pt idx="795">
                  <c:v>127.0634</c:v>
                </c:pt>
                <c:pt idx="796">
                  <c:v>127.055069</c:v>
                </c:pt>
                <c:pt idx="797">
                  <c:v>127.068489</c:v>
                </c:pt>
                <c:pt idx="798">
                  <c:v>127.06951100000001</c:v>
                </c:pt>
                <c:pt idx="799">
                  <c:v>127.088493</c:v>
                </c:pt>
                <c:pt idx="800">
                  <c:v>127.075211</c:v>
                </c:pt>
                <c:pt idx="801">
                  <c:v>127.10790299999999</c:v>
                </c:pt>
                <c:pt idx="802">
                  <c:v>127.065102</c:v>
                </c:pt>
                <c:pt idx="803">
                  <c:v>127.055992</c:v>
                </c:pt>
                <c:pt idx="804">
                  <c:v>127.05558000000001</c:v>
                </c:pt>
                <c:pt idx="805">
                  <c:v>127.075447</c:v>
                </c:pt>
                <c:pt idx="806">
                  <c:v>127.07016</c:v>
                </c:pt>
                <c:pt idx="807">
                  <c:v>127.067436</c:v>
                </c:pt>
                <c:pt idx="808">
                  <c:v>127.057327</c:v>
                </c:pt>
                <c:pt idx="809">
                  <c:v>127.071602</c:v>
                </c:pt>
                <c:pt idx="810">
                  <c:v>127.076622</c:v>
                </c:pt>
                <c:pt idx="811">
                  <c:v>127.06560500000001</c:v>
                </c:pt>
                <c:pt idx="812">
                  <c:v>127.05785400000001</c:v>
                </c:pt>
                <c:pt idx="813">
                  <c:v>127.070442</c:v>
                </c:pt>
                <c:pt idx="814">
                  <c:v>127.071777</c:v>
                </c:pt>
                <c:pt idx="815">
                  <c:v>127.074387</c:v>
                </c:pt>
                <c:pt idx="816">
                  <c:v>127.064987</c:v>
                </c:pt>
                <c:pt idx="817">
                  <c:v>127.05482499999999</c:v>
                </c:pt>
                <c:pt idx="818">
                  <c:v>127.058083</c:v>
                </c:pt>
                <c:pt idx="819">
                  <c:v>127.09050000000001</c:v>
                </c:pt>
                <c:pt idx="820">
                  <c:v>127.08226000000001</c:v>
                </c:pt>
                <c:pt idx="821">
                  <c:v>127.077606</c:v>
                </c:pt>
                <c:pt idx="822">
                  <c:v>127.05056</c:v>
                </c:pt>
                <c:pt idx="823">
                  <c:v>127.045197</c:v>
                </c:pt>
                <c:pt idx="824">
                  <c:v>127.046516</c:v>
                </c:pt>
                <c:pt idx="825">
                  <c:v>127.042671</c:v>
                </c:pt>
                <c:pt idx="826">
                  <c:v>127.03851299999999</c:v>
                </c:pt>
                <c:pt idx="827">
                  <c:v>127.03984800000001</c:v>
                </c:pt>
                <c:pt idx="828">
                  <c:v>127.035347</c:v>
                </c:pt>
                <c:pt idx="829">
                  <c:v>127.050201</c:v>
                </c:pt>
                <c:pt idx="830">
                  <c:v>127.025879</c:v>
                </c:pt>
                <c:pt idx="831">
                  <c:v>127.04460899999999</c:v>
                </c:pt>
                <c:pt idx="832">
                  <c:v>127.012787</c:v>
                </c:pt>
                <c:pt idx="833">
                  <c:v>127.05072800000001</c:v>
                </c:pt>
                <c:pt idx="834">
                  <c:v>127.050102</c:v>
                </c:pt>
                <c:pt idx="835">
                  <c:v>127.04399100000001</c:v>
                </c:pt>
                <c:pt idx="836">
                  <c:v>127.04798099999999</c:v>
                </c:pt>
                <c:pt idx="837">
                  <c:v>127.046997</c:v>
                </c:pt>
                <c:pt idx="838">
                  <c:v>127.050049</c:v>
                </c:pt>
                <c:pt idx="839">
                  <c:v>127.02771799999999</c:v>
                </c:pt>
                <c:pt idx="840">
                  <c:v>127.040764</c:v>
                </c:pt>
                <c:pt idx="841">
                  <c:v>126.88220200000001</c:v>
                </c:pt>
                <c:pt idx="842">
                  <c:v>126.888718</c:v>
                </c:pt>
                <c:pt idx="843">
                  <c:v>126.877769</c:v>
                </c:pt>
                <c:pt idx="844">
                  <c:v>126.87863900000001</c:v>
                </c:pt>
                <c:pt idx="845">
                  <c:v>126.884941</c:v>
                </c:pt>
                <c:pt idx="846">
                  <c:v>126.885155</c:v>
                </c:pt>
                <c:pt idx="847">
                  <c:v>126.887299</c:v>
                </c:pt>
                <c:pt idx="848">
                  <c:v>126.894127</c:v>
                </c:pt>
                <c:pt idx="849">
                  <c:v>126.903831</c:v>
                </c:pt>
                <c:pt idx="850">
                  <c:v>126.895927</c:v>
                </c:pt>
                <c:pt idx="851">
                  <c:v>126.903358</c:v>
                </c:pt>
                <c:pt idx="852">
                  <c:v>126.90211499999999</c:v>
                </c:pt>
                <c:pt idx="853">
                  <c:v>126.900909</c:v>
                </c:pt>
                <c:pt idx="854">
                  <c:v>126.89859</c:v>
                </c:pt>
                <c:pt idx="855">
                  <c:v>126.883728</c:v>
                </c:pt>
                <c:pt idx="856">
                  <c:v>126.891052</c:v>
                </c:pt>
                <c:pt idx="857">
                  <c:v>126.888344</c:v>
                </c:pt>
                <c:pt idx="858">
                  <c:v>126.89314299999999</c:v>
                </c:pt>
                <c:pt idx="859">
                  <c:v>126.898888</c:v>
                </c:pt>
                <c:pt idx="860">
                  <c:v>126.89720199999999</c:v>
                </c:pt>
                <c:pt idx="861">
                  <c:v>126.895073</c:v>
                </c:pt>
                <c:pt idx="862">
                  <c:v>126.89795700000001</c:v>
                </c:pt>
                <c:pt idx="863">
                  <c:v>126.890282</c:v>
                </c:pt>
                <c:pt idx="864">
                  <c:v>126.87904399999999</c:v>
                </c:pt>
                <c:pt idx="865">
                  <c:v>126.88442999999999</c:v>
                </c:pt>
                <c:pt idx="866">
                  <c:v>126.908142</c:v>
                </c:pt>
                <c:pt idx="867">
                  <c:v>126.885223</c:v>
                </c:pt>
                <c:pt idx="868">
                  <c:v>126.888069</c:v>
                </c:pt>
                <c:pt idx="869">
                  <c:v>126.891869</c:v>
                </c:pt>
                <c:pt idx="870">
                  <c:v>126.90685999999999</c:v>
                </c:pt>
                <c:pt idx="871">
                  <c:v>126.91113300000001</c:v>
                </c:pt>
                <c:pt idx="872">
                  <c:v>126.892189</c:v>
                </c:pt>
                <c:pt idx="873">
                  <c:v>126.89604199999999</c:v>
                </c:pt>
                <c:pt idx="874">
                  <c:v>126.8871</c:v>
                </c:pt>
                <c:pt idx="875">
                  <c:v>126.885391</c:v>
                </c:pt>
                <c:pt idx="876">
                  <c:v>126.88694</c:v>
                </c:pt>
                <c:pt idx="877">
                  <c:v>126.886368</c:v>
                </c:pt>
                <c:pt idx="878">
                  <c:v>126.881142</c:v>
                </c:pt>
                <c:pt idx="879">
                  <c:v>126.87973</c:v>
                </c:pt>
                <c:pt idx="880">
                  <c:v>126.882874</c:v>
                </c:pt>
                <c:pt idx="881">
                  <c:v>126.89009900000001</c:v>
                </c:pt>
                <c:pt idx="882">
                  <c:v>126.876259</c:v>
                </c:pt>
                <c:pt idx="883">
                  <c:v>126.872162</c:v>
                </c:pt>
                <c:pt idx="884">
                  <c:v>126.884377</c:v>
                </c:pt>
                <c:pt idx="885">
                  <c:v>126.901321</c:v>
                </c:pt>
                <c:pt idx="886">
                  <c:v>126.890663</c:v>
                </c:pt>
                <c:pt idx="887">
                  <c:v>126.892151</c:v>
                </c:pt>
                <c:pt idx="888">
                  <c:v>126.89392100000001</c:v>
                </c:pt>
                <c:pt idx="889">
                  <c:v>126.889984</c:v>
                </c:pt>
                <c:pt idx="890">
                  <c:v>126.88829800000001</c:v>
                </c:pt>
                <c:pt idx="891">
                  <c:v>126.895096</c:v>
                </c:pt>
                <c:pt idx="892">
                  <c:v>126.867699</c:v>
                </c:pt>
                <c:pt idx="893">
                  <c:v>126.86840100000001</c:v>
                </c:pt>
                <c:pt idx="894">
                  <c:v>126.85276</c:v>
                </c:pt>
                <c:pt idx="895">
                  <c:v>126.853729</c:v>
                </c:pt>
                <c:pt idx="896">
                  <c:v>126.858253</c:v>
                </c:pt>
                <c:pt idx="897">
                  <c:v>126.84687</c:v>
                </c:pt>
                <c:pt idx="898">
                  <c:v>126.85921500000001</c:v>
                </c:pt>
                <c:pt idx="899">
                  <c:v>126.852013</c:v>
                </c:pt>
                <c:pt idx="900">
                  <c:v>126.847252</c:v>
                </c:pt>
                <c:pt idx="901">
                  <c:v>126.844055</c:v>
                </c:pt>
                <c:pt idx="902">
                  <c:v>126.824524</c:v>
                </c:pt>
                <c:pt idx="903">
                  <c:v>126.880386</c:v>
                </c:pt>
                <c:pt idx="904">
                  <c:v>126.8395</c:v>
                </c:pt>
                <c:pt idx="905">
                  <c:v>126.845726</c:v>
                </c:pt>
                <c:pt idx="906">
                  <c:v>126.83921100000001</c:v>
                </c:pt>
                <c:pt idx="907">
                  <c:v>126.901039</c:v>
                </c:pt>
                <c:pt idx="908">
                  <c:v>126.88205000000001</c:v>
                </c:pt>
                <c:pt idx="909">
                  <c:v>126.874329</c:v>
                </c:pt>
                <c:pt idx="910">
                  <c:v>126.89012099999999</c:v>
                </c:pt>
                <c:pt idx="911">
                  <c:v>126.889481</c:v>
                </c:pt>
                <c:pt idx="912">
                  <c:v>126.89130400000001</c:v>
                </c:pt>
                <c:pt idx="913">
                  <c:v>126.892799</c:v>
                </c:pt>
                <c:pt idx="914">
                  <c:v>126.89012099999999</c:v>
                </c:pt>
                <c:pt idx="915">
                  <c:v>126.864502</c:v>
                </c:pt>
                <c:pt idx="916">
                  <c:v>126.85919199999999</c:v>
                </c:pt>
                <c:pt idx="917">
                  <c:v>126.86309799999999</c:v>
                </c:pt>
                <c:pt idx="918">
                  <c:v>126.844337</c:v>
                </c:pt>
                <c:pt idx="919">
                  <c:v>126.847504</c:v>
                </c:pt>
                <c:pt idx="920">
                  <c:v>126.828964</c:v>
                </c:pt>
                <c:pt idx="921">
                  <c:v>126.826393</c:v>
                </c:pt>
                <c:pt idx="922">
                  <c:v>126.836494</c:v>
                </c:pt>
                <c:pt idx="923">
                  <c:v>126.89473700000001</c:v>
                </c:pt>
                <c:pt idx="924">
                  <c:v>126.886703</c:v>
                </c:pt>
                <c:pt idx="925">
                  <c:v>126.873772</c:v>
                </c:pt>
                <c:pt idx="926">
                  <c:v>126.842697</c:v>
                </c:pt>
                <c:pt idx="927">
                  <c:v>126.883881</c:v>
                </c:pt>
                <c:pt idx="928">
                  <c:v>126.888474</c:v>
                </c:pt>
                <c:pt idx="929">
                  <c:v>126.891991</c:v>
                </c:pt>
                <c:pt idx="930">
                  <c:v>126.952072</c:v>
                </c:pt>
                <c:pt idx="931">
                  <c:v>126.948059</c:v>
                </c:pt>
                <c:pt idx="932">
                  <c:v>126.934242</c:v>
                </c:pt>
                <c:pt idx="933">
                  <c:v>126.92807000000001</c:v>
                </c:pt>
                <c:pt idx="934">
                  <c:v>126.921082</c:v>
                </c:pt>
                <c:pt idx="935">
                  <c:v>126.939362</c:v>
                </c:pt>
                <c:pt idx="936">
                  <c:v>126.929565</c:v>
                </c:pt>
                <c:pt idx="937">
                  <c:v>126.927094</c:v>
                </c:pt>
                <c:pt idx="938">
                  <c:v>126.93898799999999</c:v>
                </c:pt>
                <c:pt idx="939">
                  <c:v>126.948204</c:v>
                </c:pt>
                <c:pt idx="940">
                  <c:v>126.963615</c:v>
                </c:pt>
                <c:pt idx="941">
                  <c:v>126.963249</c:v>
                </c:pt>
                <c:pt idx="942">
                  <c:v>126.971428</c:v>
                </c:pt>
                <c:pt idx="943">
                  <c:v>126.981621</c:v>
                </c:pt>
                <c:pt idx="944">
                  <c:v>126.981583</c:v>
                </c:pt>
                <c:pt idx="945">
                  <c:v>126.980576</c:v>
                </c:pt>
                <c:pt idx="946">
                  <c:v>126.98239100000001</c:v>
                </c:pt>
                <c:pt idx="947">
                  <c:v>126.97714999999999</c:v>
                </c:pt>
                <c:pt idx="948">
                  <c:v>126.976089</c:v>
                </c:pt>
                <c:pt idx="949">
                  <c:v>126.969078</c:v>
                </c:pt>
                <c:pt idx="950">
                  <c:v>126.968048</c:v>
                </c:pt>
                <c:pt idx="951">
                  <c:v>126.97421300000001</c:v>
                </c:pt>
                <c:pt idx="952">
                  <c:v>126.939972</c:v>
                </c:pt>
                <c:pt idx="953">
                  <c:v>126.944847</c:v>
                </c:pt>
                <c:pt idx="954">
                  <c:v>126.916527</c:v>
                </c:pt>
                <c:pt idx="955">
                  <c:v>126.94175</c:v>
                </c:pt>
                <c:pt idx="956">
                  <c:v>126.943527</c:v>
                </c:pt>
                <c:pt idx="957">
                  <c:v>126.927086</c:v>
                </c:pt>
                <c:pt idx="958">
                  <c:v>126.92639200000001</c:v>
                </c:pt>
                <c:pt idx="959">
                  <c:v>126.919273</c:v>
                </c:pt>
                <c:pt idx="960">
                  <c:v>126.981331</c:v>
                </c:pt>
                <c:pt idx="961">
                  <c:v>126.914604</c:v>
                </c:pt>
                <c:pt idx="962">
                  <c:v>126.918404</c:v>
                </c:pt>
                <c:pt idx="963">
                  <c:v>126.936455</c:v>
                </c:pt>
                <c:pt idx="964">
                  <c:v>126.94319900000001</c:v>
                </c:pt>
                <c:pt idx="965">
                  <c:v>126.935829</c:v>
                </c:pt>
                <c:pt idx="966">
                  <c:v>126.90203099999999</c:v>
                </c:pt>
                <c:pt idx="967">
                  <c:v>126.953316</c:v>
                </c:pt>
                <c:pt idx="968">
                  <c:v>126.95064499999999</c:v>
                </c:pt>
                <c:pt idx="969">
                  <c:v>126.90389999999999</c:v>
                </c:pt>
                <c:pt idx="970">
                  <c:v>126.90284</c:v>
                </c:pt>
                <c:pt idx="971">
                  <c:v>126.950829</c:v>
                </c:pt>
                <c:pt idx="972">
                  <c:v>126.954697</c:v>
                </c:pt>
                <c:pt idx="973">
                  <c:v>126.96049499999999</c:v>
                </c:pt>
                <c:pt idx="974">
                  <c:v>126.919479</c:v>
                </c:pt>
                <c:pt idx="975">
                  <c:v>126.952583</c:v>
                </c:pt>
                <c:pt idx="976">
                  <c:v>126.958145</c:v>
                </c:pt>
                <c:pt idx="977">
                  <c:v>126.958763</c:v>
                </c:pt>
                <c:pt idx="978">
                  <c:v>126.928909</c:v>
                </c:pt>
                <c:pt idx="979">
                  <c:v>126.92991600000001</c:v>
                </c:pt>
                <c:pt idx="980">
                  <c:v>126.936531</c:v>
                </c:pt>
                <c:pt idx="981">
                  <c:v>126.931862</c:v>
                </c:pt>
                <c:pt idx="982">
                  <c:v>126.93341100000001</c:v>
                </c:pt>
                <c:pt idx="983">
                  <c:v>126.9422</c:v>
                </c:pt>
                <c:pt idx="984">
                  <c:v>126.91675600000001</c:v>
                </c:pt>
                <c:pt idx="985">
                  <c:v>126.942924</c:v>
                </c:pt>
                <c:pt idx="986">
                  <c:v>126.96339399999999</c:v>
                </c:pt>
                <c:pt idx="987">
                  <c:v>126.920563</c:v>
                </c:pt>
                <c:pt idx="988">
                  <c:v>126.909325</c:v>
                </c:pt>
                <c:pt idx="989">
                  <c:v>126.915237</c:v>
                </c:pt>
                <c:pt idx="990">
                  <c:v>126.95922899999999</c:v>
                </c:pt>
                <c:pt idx="991">
                  <c:v>126.932877</c:v>
                </c:pt>
                <c:pt idx="992">
                  <c:v>126.965363</c:v>
                </c:pt>
                <c:pt idx="993">
                  <c:v>126.91203299999999</c:v>
                </c:pt>
                <c:pt idx="994">
                  <c:v>126.952003</c:v>
                </c:pt>
                <c:pt idx="995">
                  <c:v>126.94451100000001</c:v>
                </c:pt>
                <c:pt idx="996">
                  <c:v>126.92746699999999</c:v>
                </c:pt>
                <c:pt idx="997">
                  <c:v>126.928482</c:v>
                </c:pt>
                <c:pt idx="998">
                  <c:v>126.928703</c:v>
                </c:pt>
                <c:pt idx="999">
                  <c:v>126.916679</c:v>
                </c:pt>
                <c:pt idx="1000">
                  <c:v>127.051483</c:v>
                </c:pt>
                <c:pt idx="1001">
                  <c:v>127.05437499999999</c:v>
                </c:pt>
                <c:pt idx="1002">
                  <c:v>127.05501599999999</c:v>
                </c:pt>
                <c:pt idx="1003">
                  <c:v>127.05938</c:v>
                </c:pt>
                <c:pt idx="1004">
                  <c:v>127.062309</c:v>
                </c:pt>
                <c:pt idx="1005">
                  <c:v>127.064926</c:v>
                </c:pt>
                <c:pt idx="1006">
                  <c:v>127.01310700000001</c:v>
                </c:pt>
                <c:pt idx="1007">
                  <c:v>127.012314</c:v>
                </c:pt>
                <c:pt idx="1008">
                  <c:v>127.017929</c:v>
                </c:pt>
                <c:pt idx="1009">
                  <c:v>127.002258</c:v>
                </c:pt>
                <c:pt idx="1010">
                  <c:v>126.99749</c:v>
                </c:pt>
                <c:pt idx="1011">
                  <c:v>126.995476</c:v>
                </c:pt>
                <c:pt idx="1012">
                  <c:v>127.003944</c:v>
                </c:pt>
                <c:pt idx="1013">
                  <c:v>126.98616</c:v>
                </c:pt>
                <c:pt idx="1014">
                  <c:v>126.994682</c:v>
                </c:pt>
                <c:pt idx="1015">
                  <c:v>126.982033</c:v>
                </c:pt>
                <c:pt idx="1016">
                  <c:v>126.983009</c:v>
                </c:pt>
                <c:pt idx="1017">
                  <c:v>126.982483</c:v>
                </c:pt>
                <c:pt idx="1018">
                  <c:v>126.99524700000001</c:v>
                </c:pt>
                <c:pt idx="1019">
                  <c:v>127.001389</c:v>
                </c:pt>
                <c:pt idx="1020">
                  <c:v>126.99252300000001</c:v>
                </c:pt>
                <c:pt idx="1021">
                  <c:v>126.98672500000001</c:v>
                </c:pt>
                <c:pt idx="1022">
                  <c:v>126.984962</c:v>
                </c:pt>
                <c:pt idx="1023">
                  <c:v>126.98262800000001</c:v>
                </c:pt>
                <c:pt idx="1024">
                  <c:v>127.024963</c:v>
                </c:pt>
                <c:pt idx="1025">
                  <c:v>127.02295700000001</c:v>
                </c:pt>
                <c:pt idx="1026">
                  <c:v>127.002701</c:v>
                </c:pt>
                <c:pt idx="1027">
                  <c:v>127.01487</c:v>
                </c:pt>
                <c:pt idx="1028">
                  <c:v>127.013786</c:v>
                </c:pt>
                <c:pt idx="1029">
                  <c:v>127.041702</c:v>
                </c:pt>
                <c:pt idx="1030">
                  <c:v>127.03418000000001</c:v>
                </c:pt>
                <c:pt idx="1031">
                  <c:v>127.036728</c:v>
                </c:pt>
                <c:pt idx="1032">
                  <c:v>127.03891</c:v>
                </c:pt>
                <c:pt idx="1033">
                  <c:v>127.03051000000001</c:v>
                </c:pt>
                <c:pt idx="1034">
                  <c:v>127.02900700000001</c:v>
                </c:pt>
                <c:pt idx="1035">
                  <c:v>127.026619</c:v>
                </c:pt>
                <c:pt idx="1036">
                  <c:v>127.024742</c:v>
                </c:pt>
                <c:pt idx="1037">
                  <c:v>127.01934799999999</c:v>
                </c:pt>
                <c:pt idx="1038">
                  <c:v>127.016289</c:v>
                </c:pt>
                <c:pt idx="1039">
                  <c:v>127.034477</c:v>
                </c:pt>
                <c:pt idx="1040">
                  <c:v>127.036041</c:v>
                </c:pt>
                <c:pt idx="1041">
                  <c:v>127.03885699999999</c:v>
                </c:pt>
                <c:pt idx="1042">
                  <c:v>127.040359</c:v>
                </c:pt>
                <c:pt idx="1043">
                  <c:v>127.04611199999999</c:v>
                </c:pt>
                <c:pt idx="1044">
                  <c:v>127.050591</c:v>
                </c:pt>
                <c:pt idx="1045">
                  <c:v>127.011177</c:v>
                </c:pt>
                <c:pt idx="1046">
                  <c:v>127.00959</c:v>
                </c:pt>
                <c:pt idx="1047">
                  <c:v>127.02684000000001</c:v>
                </c:pt>
                <c:pt idx="1048">
                  <c:v>126.982574</c:v>
                </c:pt>
                <c:pt idx="1049">
                  <c:v>126.98299400000001</c:v>
                </c:pt>
                <c:pt idx="1050">
                  <c:v>127.008163</c:v>
                </c:pt>
                <c:pt idx="1051">
                  <c:v>127.02227000000001</c:v>
                </c:pt>
                <c:pt idx="1052">
                  <c:v>127.016052</c:v>
                </c:pt>
                <c:pt idx="1053">
                  <c:v>126.994293</c:v>
                </c:pt>
                <c:pt idx="1054">
                  <c:v>127.010582</c:v>
                </c:pt>
                <c:pt idx="1055">
                  <c:v>127.038269</c:v>
                </c:pt>
                <c:pt idx="1056">
                  <c:v>127.03961200000001</c:v>
                </c:pt>
                <c:pt idx="1057">
                  <c:v>127.04879800000001</c:v>
                </c:pt>
                <c:pt idx="1058">
                  <c:v>127.03890199999999</c:v>
                </c:pt>
                <c:pt idx="1059">
                  <c:v>127.015282</c:v>
                </c:pt>
                <c:pt idx="1060">
                  <c:v>127.014183</c:v>
                </c:pt>
                <c:pt idx="1061">
                  <c:v>126.986282</c:v>
                </c:pt>
                <c:pt idx="1062">
                  <c:v>127.005836</c:v>
                </c:pt>
                <c:pt idx="1063">
                  <c:v>126.989166</c:v>
                </c:pt>
                <c:pt idx="1064">
                  <c:v>126.986801</c:v>
                </c:pt>
                <c:pt idx="1065">
                  <c:v>127.055885</c:v>
                </c:pt>
                <c:pt idx="1066">
                  <c:v>127.06710099999999</c:v>
                </c:pt>
                <c:pt idx="1067">
                  <c:v>127.064453</c:v>
                </c:pt>
                <c:pt idx="1068">
                  <c:v>126.988525</c:v>
                </c:pt>
                <c:pt idx="1069">
                  <c:v>127.027016</c:v>
                </c:pt>
                <c:pt idx="1070">
                  <c:v>127.036995</c:v>
                </c:pt>
                <c:pt idx="1071">
                  <c:v>127.04624200000001</c:v>
                </c:pt>
                <c:pt idx="1072">
                  <c:v>127.02160600000001</c:v>
                </c:pt>
                <c:pt idx="1073">
                  <c:v>127.02179</c:v>
                </c:pt>
                <c:pt idx="1074">
                  <c:v>127.024277</c:v>
                </c:pt>
                <c:pt idx="1075">
                  <c:v>127.021477</c:v>
                </c:pt>
                <c:pt idx="1076">
                  <c:v>127.03583500000001</c:v>
                </c:pt>
                <c:pt idx="1077">
                  <c:v>127.034508</c:v>
                </c:pt>
                <c:pt idx="1078">
                  <c:v>127.028717</c:v>
                </c:pt>
                <c:pt idx="1079">
                  <c:v>127.03855900000001</c:v>
                </c:pt>
                <c:pt idx="1080">
                  <c:v>127.035599</c:v>
                </c:pt>
                <c:pt idx="1081">
                  <c:v>127.049385</c:v>
                </c:pt>
                <c:pt idx="1082">
                  <c:v>127.040176</c:v>
                </c:pt>
                <c:pt idx="1083">
                  <c:v>127.04302199999999</c:v>
                </c:pt>
                <c:pt idx="1084">
                  <c:v>127.05632799999999</c:v>
                </c:pt>
                <c:pt idx="1085">
                  <c:v>127.05246699999999</c:v>
                </c:pt>
                <c:pt idx="1086">
                  <c:v>127.061035</c:v>
                </c:pt>
                <c:pt idx="1087">
                  <c:v>127.06111900000001</c:v>
                </c:pt>
                <c:pt idx="1088">
                  <c:v>127.063408</c:v>
                </c:pt>
                <c:pt idx="1089">
                  <c:v>127.06619999999999</c:v>
                </c:pt>
                <c:pt idx="1090">
                  <c:v>127.055031</c:v>
                </c:pt>
                <c:pt idx="1091">
                  <c:v>127.05468</c:v>
                </c:pt>
                <c:pt idx="1092">
                  <c:v>127.056969</c:v>
                </c:pt>
                <c:pt idx="1093">
                  <c:v>127.06944300000001</c:v>
                </c:pt>
                <c:pt idx="1094">
                  <c:v>127.063103</c:v>
                </c:pt>
                <c:pt idx="1095">
                  <c:v>127.067207</c:v>
                </c:pt>
                <c:pt idx="1096">
                  <c:v>127.06622299999999</c:v>
                </c:pt>
                <c:pt idx="1097">
                  <c:v>127.059319</c:v>
                </c:pt>
                <c:pt idx="1098">
                  <c:v>127.05880000000001</c:v>
                </c:pt>
                <c:pt idx="1099">
                  <c:v>127.031464</c:v>
                </c:pt>
                <c:pt idx="1100">
                  <c:v>127.042641</c:v>
                </c:pt>
                <c:pt idx="1101">
                  <c:v>127.04319</c:v>
                </c:pt>
                <c:pt idx="1102">
                  <c:v>127.03945899999999</c:v>
                </c:pt>
                <c:pt idx="1103">
                  <c:v>127.044601</c:v>
                </c:pt>
                <c:pt idx="1104">
                  <c:v>127.03407300000001</c:v>
                </c:pt>
                <c:pt idx="1105">
                  <c:v>127.04589799999999</c:v>
                </c:pt>
                <c:pt idx="1106">
                  <c:v>127.046761</c:v>
                </c:pt>
                <c:pt idx="1107">
                  <c:v>127.047462</c:v>
                </c:pt>
                <c:pt idx="1108">
                  <c:v>127.07197600000001</c:v>
                </c:pt>
                <c:pt idx="1109">
                  <c:v>127.052299</c:v>
                </c:pt>
                <c:pt idx="1110">
                  <c:v>127.045174</c:v>
                </c:pt>
                <c:pt idx="1111">
                  <c:v>127.08493799999999</c:v>
                </c:pt>
                <c:pt idx="1112">
                  <c:v>127.079514</c:v>
                </c:pt>
                <c:pt idx="1113">
                  <c:v>127.107727</c:v>
                </c:pt>
                <c:pt idx="1114">
                  <c:v>127.101196</c:v>
                </c:pt>
                <c:pt idx="1115">
                  <c:v>127.0354</c:v>
                </c:pt>
                <c:pt idx="1116">
                  <c:v>127.056854</c:v>
                </c:pt>
                <c:pt idx="1117">
                  <c:v>127.047905</c:v>
                </c:pt>
                <c:pt idx="1118">
                  <c:v>127.089027</c:v>
                </c:pt>
                <c:pt idx="1119">
                  <c:v>127.035027</c:v>
                </c:pt>
                <c:pt idx="1120">
                  <c:v>127.040474</c:v>
                </c:pt>
                <c:pt idx="1121">
                  <c:v>127.056763</c:v>
                </c:pt>
                <c:pt idx="1122">
                  <c:v>127.062309</c:v>
                </c:pt>
                <c:pt idx="1123">
                  <c:v>127.047119</c:v>
                </c:pt>
                <c:pt idx="1124">
                  <c:v>127.04277</c:v>
                </c:pt>
                <c:pt idx="1125">
                  <c:v>127.053917</c:v>
                </c:pt>
                <c:pt idx="1126">
                  <c:v>127.050377</c:v>
                </c:pt>
                <c:pt idx="1127">
                  <c:v>127.041389</c:v>
                </c:pt>
                <c:pt idx="1128">
                  <c:v>127.02825900000001</c:v>
                </c:pt>
                <c:pt idx="1129">
                  <c:v>127.022453</c:v>
                </c:pt>
                <c:pt idx="1130">
                  <c:v>127.031898</c:v>
                </c:pt>
                <c:pt idx="1131">
                  <c:v>127.03847500000001</c:v>
                </c:pt>
                <c:pt idx="1132">
                  <c:v>127.041298</c:v>
                </c:pt>
                <c:pt idx="1133">
                  <c:v>127.05287199999999</c:v>
                </c:pt>
                <c:pt idx="1134">
                  <c:v>127.054298</c:v>
                </c:pt>
                <c:pt idx="1135">
                  <c:v>127.035133</c:v>
                </c:pt>
                <c:pt idx="1136">
                  <c:v>127.06379699999999</c:v>
                </c:pt>
                <c:pt idx="1137">
                  <c:v>127.065575</c:v>
                </c:pt>
                <c:pt idx="1138">
                  <c:v>127.100998</c:v>
                </c:pt>
                <c:pt idx="1139">
                  <c:v>127.10275300000001</c:v>
                </c:pt>
                <c:pt idx="1140">
                  <c:v>127.050468</c:v>
                </c:pt>
                <c:pt idx="1141">
                  <c:v>127.094887</c:v>
                </c:pt>
                <c:pt idx="1142">
                  <c:v>127.030151</c:v>
                </c:pt>
                <c:pt idx="1143">
                  <c:v>127.09607699999999</c:v>
                </c:pt>
                <c:pt idx="1144">
                  <c:v>126.93609600000001</c:v>
                </c:pt>
                <c:pt idx="1145">
                  <c:v>126.931725</c:v>
                </c:pt>
                <c:pt idx="1146">
                  <c:v>127.083</c:v>
                </c:pt>
                <c:pt idx="1147">
                  <c:v>127.08429700000001</c:v>
                </c:pt>
                <c:pt idx="1148">
                  <c:v>127.10895499999999</c:v>
                </c:pt>
                <c:pt idx="1149">
                  <c:v>127.076599</c:v>
                </c:pt>
                <c:pt idx="1150">
                  <c:v>127.068398</c:v>
                </c:pt>
                <c:pt idx="1151">
                  <c:v>127.06109600000001</c:v>
                </c:pt>
                <c:pt idx="1152">
                  <c:v>127.078003</c:v>
                </c:pt>
                <c:pt idx="1153">
                  <c:v>127.067879</c:v>
                </c:pt>
                <c:pt idx="1154">
                  <c:v>127.07285299999999</c:v>
                </c:pt>
                <c:pt idx="1155">
                  <c:v>127.03510300000001</c:v>
                </c:pt>
                <c:pt idx="1156">
                  <c:v>127.02919799999999</c:v>
                </c:pt>
                <c:pt idx="1157">
                  <c:v>127.023697</c:v>
                </c:pt>
                <c:pt idx="1158">
                  <c:v>127.082756</c:v>
                </c:pt>
                <c:pt idx="1159">
                  <c:v>127.05130800000001</c:v>
                </c:pt>
                <c:pt idx="1160">
                  <c:v>127.084084</c:v>
                </c:pt>
                <c:pt idx="1161">
                  <c:v>127.096619</c:v>
                </c:pt>
                <c:pt idx="1162">
                  <c:v>127.048851</c:v>
                </c:pt>
              </c:numCache>
            </c:numRef>
          </c:xVal>
          <c:yVal>
            <c:numRef>
              <c:f>Sheet1!$S$3:$S$1165</c:f>
              <c:numCache>
                <c:formatCode>General</c:formatCode>
                <c:ptCount val="1163"/>
                <c:pt idx="0">
                  <c:v>37.549560999999997</c:v>
                </c:pt>
                <c:pt idx="1">
                  <c:v>37.555999999999997</c:v>
                </c:pt>
                <c:pt idx="2">
                  <c:v>37.554951000000003</c:v>
                </c:pt>
                <c:pt idx="3">
                  <c:v>37.550629000000001</c:v>
                </c:pt>
                <c:pt idx="4">
                  <c:v>37.550007000000001</c:v>
                </c:pt>
                <c:pt idx="5">
                  <c:v>37.548645</c:v>
                </c:pt>
                <c:pt idx="6">
                  <c:v>37.557510000000001</c:v>
                </c:pt>
                <c:pt idx="7">
                  <c:v>37.552745999999999</c:v>
                </c:pt>
                <c:pt idx="8">
                  <c:v>37.547691</c:v>
                </c:pt>
                <c:pt idx="9">
                  <c:v>37.568199</c:v>
                </c:pt>
                <c:pt idx="10">
                  <c:v>37.547871000000001</c:v>
                </c:pt>
                <c:pt idx="11">
                  <c:v>37.549202000000001</c:v>
                </c:pt>
                <c:pt idx="12">
                  <c:v>37.557499</c:v>
                </c:pt>
                <c:pt idx="13">
                  <c:v>37.55706</c:v>
                </c:pt>
                <c:pt idx="14">
                  <c:v>37.558933000000003</c:v>
                </c:pt>
                <c:pt idx="15">
                  <c:v>37.564540999999998</c:v>
                </c:pt>
                <c:pt idx="16">
                  <c:v>37.591160000000002</c:v>
                </c:pt>
                <c:pt idx="17">
                  <c:v>37.547733000000001</c:v>
                </c:pt>
                <c:pt idx="18">
                  <c:v>37.545284000000002</c:v>
                </c:pt>
                <c:pt idx="19">
                  <c:v>37.545242000000002</c:v>
                </c:pt>
                <c:pt idx="20">
                  <c:v>37.549767000000003</c:v>
                </c:pt>
                <c:pt idx="21">
                  <c:v>37.547249000000001</c:v>
                </c:pt>
                <c:pt idx="22">
                  <c:v>37.594329999999999</c:v>
                </c:pt>
                <c:pt idx="23">
                  <c:v>37.551139999999997</c:v>
                </c:pt>
                <c:pt idx="24">
                  <c:v>37.549484</c:v>
                </c:pt>
                <c:pt idx="25">
                  <c:v>37.550410999999997</c:v>
                </c:pt>
                <c:pt idx="26">
                  <c:v>37.553519999999999</c:v>
                </c:pt>
                <c:pt idx="27">
                  <c:v>37.555495999999998</c:v>
                </c:pt>
                <c:pt idx="28">
                  <c:v>37.555053999999998</c:v>
                </c:pt>
                <c:pt idx="29">
                  <c:v>37.554859</c:v>
                </c:pt>
                <c:pt idx="30">
                  <c:v>37.584170999999998</c:v>
                </c:pt>
                <c:pt idx="31">
                  <c:v>37.556789000000002</c:v>
                </c:pt>
                <c:pt idx="32">
                  <c:v>37.582031000000001</c:v>
                </c:pt>
                <c:pt idx="33">
                  <c:v>37.557892000000002</c:v>
                </c:pt>
                <c:pt idx="34">
                  <c:v>37.555691000000003</c:v>
                </c:pt>
                <c:pt idx="35">
                  <c:v>37.556812000000001</c:v>
                </c:pt>
                <c:pt idx="36">
                  <c:v>37.559176999999998</c:v>
                </c:pt>
                <c:pt idx="37">
                  <c:v>37.559795000000001</c:v>
                </c:pt>
                <c:pt idx="38">
                  <c:v>37.560009000000001</c:v>
                </c:pt>
                <c:pt idx="39">
                  <c:v>37.562381999999999</c:v>
                </c:pt>
                <c:pt idx="40">
                  <c:v>37.557200999999999</c:v>
                </c:pt>
                <c:pt idx="41">
                  <c:v>37.544578999999999</c:v>
                </c:pt>
                <c:pt idx="42">
                  <c:v>37.543579000000001</c:v>
                </c:pt>
                <c:pt idx="43">
                  <c:v>37.544249999999998</c:v>
                </c:pt>
                <c:pt idx="44">
                  <c:v>37.539935999999997</c:v>
                </c:pt>
                <c:pt idx="45">
                  <c:v>37.539271999999997</c:v>
                </c:pt>
                <c:pt idx="46">
                  <c:v>37.542346999999999</c:v>
                </c:pt>
                <c:pt idx="47">
                  <c:v>37.552956000000002</c:v>
                </c:pt>
                <c:pt idx="48">
                  <c:v>37.555686999999999</c:v>
                </c:pt>
                <c:pt idx="49">
                  <c:v>37.556609999999999</c:v>
                </c:pt>
                <c:pt idx="50">
                  <c:v>37.564697000000002</c:v>
                </c:pt>
                <c:pt idx="51">
                  <c:v>37.560909000000002</c:v>
                </c:pt>
                <c:pt idx="52">
                  <c:v>37.568550000000002</c:v>
                </c:pt>
                <c:pt idx="53">
                  <c:v>37.549903999999998</c:v>
                </c:pt>
                <c:pt idx="54">
                  <c:v>37.553001000000002</c:v>
                </c:pt>
                <c:pt idx="55">
                  <c:v>37.571258999999998</c:v>
                </c:pt>
                <c:pt idx="56">
                  <c:v>37.556953</c:v>
                </c:pt>
                <c:pt idx="57">
                  <c:v>37.557549000000002</c:v>
                </c:pt>
                <c:pt idx="58">
                  <c:v>37.582245</c:v>
                </c:pt>
                <c:pt idx="59">
                  <c:v>37.565269000000001</c:v>
                </c:pt>
                <c:pt idx="60">
                  <c:v>37.583697999999998</c:v>
                </c:pt>
                <c:pt idx="61">
                  <c:v>37.574477999999999</c:v>
                </c:pt>
                <c:pt idx="62">
                  <c:v>37.575138000000003</c:v>
                </c:pt>
                <c:pt idx="63">
                  <c:v>37.573276999999997</c:v>
                </c:pt>
                <c:pt idx="64">
                  <c:v>37.579459999999997</c:v>
                </c:pt>
                <c:pt idx="65">
                  <c:v>37.574821</c:v>
                </c:pt>
                <c:pt idx="66">
                  <c:v>37.573002000000002</c:v>
                </c:pt>
                <c:pt idx="67">
                  <c:v>37.573112000000002</c:v>
                </c:pt>
                <c:pt idx="68">
                  <c:v>37.573253999999999</c:v>
                </c:pt>
                <c:pt idx="69">
                  <c:v>37.564776999999999</c:v>
                </c:pt>
                <c:pt idx="70">
                  <c:v>37.580589000000003</c:v>
                </c:pt>
                <c:pt idx="71">
                  <c:v>37.578071999999999</c:v>
                </c:pt>
                <c:pt idx="72">
                  <c:v>37.581097</c:v>
                </c:pt>
                <c:pt idx="73">
                  <c:v>37.577674999999999</c:v>
                </c:pt>
                <c:pt idx="74">
                  <c:v>37.579875999999999</c:v>
                </c:pt>
                <c:pt idx="75">
                  <c:v>37.569122</c:v>
                </c:pt>
                <c:pt idx="76">
                  <c:v>37.559967</c:v>
                </c:pt>
                <c:pt idx="77">
                  <c:v>37.551341999999998</c:v>
                </c:pt>
                <c:pt idx="78">
                  <c:v>37.551566999999999</c:v>
                </c:pt>
                <c:pt idx="79">
                  <c:v>37.565165999999998</c:v>
                </c:pt>
                <c:pt idx="80">
                  <c:v>37.558948999999998</c:v>
                </c:pt>
                <c:pt idx="81">
                  <c:v>37.542544999999997</c:v>
                </c:pt>
                <c:pt idx="82">
                  <c:v>37.563965000000003</c:v>
                </c:pt>
                <c:pt idx="83">
                  <c:v>37.586387999999999</c:v>
                </c:pt>
                <c:pt idx="84">
                  <c:v>37.578892000000003</c:v>
                </c:pt>
                <c:pt idx="85">
                  <c:v>37.572226999999998</c:v>
                </c:pt>
                <c:pt idx="86">
                  <c:v>37.577316000000003</c:v>
                </c:pt>
                <c:pt idx="87">
                  <c:v>37.567656999999997</c:v>
                </c:pt>
                <c:pt idx="88">
                  <c:v>37.566119999999998</c:v>
                </c:pt>
                <c:pt idx="89">
                  <c:v>37.562137999999997</c:v>
                </c:pt>
                <c:pt idx="90">
                  <c:v>37.566845000000001</c:v>
                </c:pt>
                <c:pt idx="91">
                  <c:v>37.528728000000001</c:v>
                </c:pt>
                <c:pt idx="92">
                  <c:v>37.531238999999999</c:v>
                </c:pt>
                <c:pt idx="93">
                  <c:v>37.528815999999999</c:v>
                </c:pt>
                <c:pt idx="94">
                  <c:v>37.528056999999997</c:v>
                </c:pt>
                <c:pt idx="95">
                  <c:v>37.528163999999997</c:v>
                </c:pt>
                <c:pt idx="96">
                  <c:v>37.526263999999998</c:v>
                </c:pt>
                <c:pt idx="97">
                  <c:v>37.524666000000003</c:v>
                </c:pt>
                <c:pt idx="98">
                  <c:v>37.526989</c:v>
                </c:pt>
                <c:pt idx="99">
                  <c:v>37.524611999999998</c:v>
                </c:pt>
                <c:pt idx="100">
                  <c:v>37.526066</c:v>
                </c:pt>
                <c:pt idx="101">
                  <c:v>37.522227999999998</c:v>
                </c:pt>
                <c:pt idx="102">
                  <c:v>37.521362000000003</c:v>
                </c:pt>
                <c:pt idx="103">
                  <c:v>37.521908000000003</c:v>
                </c:pt>
                <c:pt idx="104">
                  <c:v>37.523021999999997</c:v>
                </c:pt>
                <c:pt idx="105">
                  <c:v>37.524836999999998</c:v>
                </c:pt>
                <c:pt idx="106">
                  <c:v>37.523491</c:v>
                </c:pt>
                <c:pt idx="107">
                  <c:v>37.522078999999998</c:v>
                </c:pt>
                <c:pt idx="108">
                  <c:v>37.523277</c:v>
                </c:pt>
                <c:pt idx="109">
                  <c:v>37.520695000000003</c:v>
                </c:pt>
                <c:pt idx="110">
                  <c:v>37.519362999999998</c:v>
                </c:pt>
                <c:pt idx="111">
                  <c:v>37.522675</c:v>
                </c:pt>
                <c:pt idx="112">
                  <c:v>37.520271000000001</c:v>
                </c:pt>
                <c:pt idx="113">
                  <c:v>37.519314000000001</c:v>
                </c:pt>
                <c:pt idx="114">
                  <c:v>37.520088000000001</c:v>
                </c:pt>
                <c:pt idx="115">
                  <c:v>37.517367999999998</c:v>
                </c:pt>
                <c:pt idx="116">
                  <c:v>37.517764999999997</c:v>
                </c:pt>
                <c:pt idx="117">
                  <c:v>37.544665999999999</c:v>
                </c:pt>
                <c:pt idx="118">
                  <c:v>37.538460000000001</c:v>
                </c:pt>
                <c:pt idx="119">
                  <c:v>37.535873000000002</c:v>
                </c:pt>
                <c:pt idx="120">
                  <c:v>37.524635000000004</c:v>
                </c:pt>
                <c:pt idx="121">
                  <c:v>37.524506000000002</c:v>
                </c:pt>
                <c:pt idx="122">
                  <c:v>37.525649999999999</c:v>
                </c:pt>
                <c:pt idx="123">
                  <c:v>37.528488000000003</c:v>
                </c:pt>
                <c:pt idx="124">
                  <c:v>37.500461999999999</c:v>
                </c:pt>
                <c:pt idx="125">
                  <c:v>37.504565999999997</c:v>
                </c:pt>
                <c:pt idx="126">
                  <c:v>37.516154999999998</c:v>
                </c:pt>
                <c:pt idx="127">
                  <c:v>37.496513</c:v>
                </c:pt>
                <c:pt idx="128">
                  <c:v>37.526386000000002</c:v>
                </c:pt>
                <c:pt idx="129">
                  <c:v>37.525852</c:v>
                </c:pt>
                <c:pt idx="130">
                  <c:v>37.518737999999999</c:v>
                </c:pt>
                <c:pt idx="131">
                  <c:v>37.505329000000003</c:v>
                </c:pt>
                <c:pt idx="132">
                  <c:v>37.510933000000001</c:v>
                </c:pt>
                <c:pt idx="133">
                  <c:v>37.527084000000002</c:v>
                </c:pt>
                <c:pt idx="134">
                  <c:v>37.530079000000001</c:v>
                </c:pt>
                <c:pt idx="135">
                  <c:v>37.528263000000003</c:v>
                </c:pt>
                <c:pt idx="136">
                  <c:v>37.533687999999998</c:v>
                </c:pt>
                <c:pt idx="137">
                  <c:v>37.531055000000002</c:v>
                </c:pt>
                <c:pt idx="138">
                  <c:v>37.524120000000003</c:v>
                </c:pt>
                <c:pt idx="139">
                  <c:v>37.507641</c:v>
                </c:pt>
                <c:pt idx="140">
                  <c:v>37.504494000000001</c:v>
                </c:pt>
                <c:pt idx="141">
                  <c:v>37.499977000000001</c:v>
                </c:pt>
                <c:pt idx="142">
                  <c:v>37.500647999999998</c:v>
                </c:pt>
                <c:pt idx="143">
                  <c:v>37.503802999999998</c:v>
                </c:pt>
                <c:pt idx="144">
                  <c:v>37.506573000000003</c:v>
                </c:pt>
                <c:pt idx="145">
                  <c:v>37.509475999999999</c:v>
                </c:pt>
                <c:pt idx="146">
                  <c:v>37.513843999999999</c:v>
                </c:pt>
                <c:pt idx="147">
                  <c:v>37.517693000000001</c:v>
                </c:pt>
                <c:pt idx="148">
                  <c:v>37.513592000000003</c:v>
                </c:pt>
                <c:pt idx="149">
                  <c:v>37.519928</c:v>
                </c:pt>
                <c:pt idx="150">
                  <c:v>37.517150999999998</c:v>
                </c:pt>
                <c:pt idx="151">
                  <c:v>37.521931000000002</c:v>
                </c:pt>
                <c:pt idx="152">
                  <c:v>37.521132999999999</c:v>
                </c:pt>
                <c:pt idx="153">
                  <c:v>37.520446999999997</c:v>
                </c:pt>
                <c:pt idx="154">
                  <c:v>37.535961</c:v>
                </c:pt>
                <c:pt idx="155">
                  <c:v>37.534717999999998</c:v>
                </c:pt>
                <c:pt idx="156">
                  <c:v>37.522342999999999</c:v>
                </c:pt>
                <c:pt idx="157">
                  <c:v>37.518962999999999</c:v>
                </c:pt>
                <c:pt idx="158">
                  <c:v>37.535339</c:v>
                </c:pt>
                <c:pt idx="159">
                  <c:v>37.516651000000003</c:v>
                </c:pt>
                <c:pt idx="160">
                  <c:v>37.522815999999999</c:v>
                </c:pt>
                <c:pt idx="161">
                  <c:v>37.518284000000001</c:v>
                </c:pt>
                <c:pt idx="162">
                  <c:v>37.520119000000001</c:v>
                </c:pt>
                <c:pt idx="163">
                  <c:v>37.507930999999999</c:v>
                </c:pt>
                <c:pt idx="164">
                  <c:v>37.513229000000003</c:v>
                </c:pt>
                <c:pt idx="165">
                  <c:v>37.568049999999999</c:v>
                </c:pt>
                <c:pt idx="166">
                  <c:v>37.575794000000002</c:v>
                </c:pt>
                <c:pt idx="167">
                  <c:v>37.575946999999999</c:v>
                </c:pt>
                <c:pt idx="168">
                  <c:v>37.571731999999997</c:v>
                </c:pt>
                <c:pt idx="169">
                  <c:v>37.572487000000002</c:v>
                </c:pt>
                <c:pt idx="170">
                  <c:v>37.572581999999997</c:v>
                </c:pt>
                <c:pt idx="171">
                  <c:v>37.570808</c:v>
                </c:pt>
                <c:pt idx="172">
                  <c:v>37.57</c:v>
                </c:pt>
                <c:pt idx="173">
                  <c:v>37.569969</c:v>
                </c:pt>
                <c:pt idx="174">
                  <c:v>37.569889000000003</c:v>
                </c:pt>
                <c:pt idx="175">
                  <c:v>37.568877999999998</c:v>
                </c:pt>
                <c:pt idx="176">
                  <c:v>37.566611999999999</c:v>
                </c:pt>
                <c:pt idx="177">
                  <c:v>37.564673999999997</c:v>
                </c:pt>
                <c:pt idx="178">
                  <c:v>37.556961000000001</c:v>
                </c:pt>
                <c:pt idx="179">
                  <c:v>37.579707999999997</c:v>
                </c:pt>
                <c:pt idx="180">
                  <c:v>37.570396000000002</c:v>
                </c:pt>
                <c:pt idx="181">
                  <c:v>37.568527000000003</c:v>
                </c:pt>
                <c:pt idx="182">
                  <c:v>37.566223000000001</c:v>
                </c:pt>
                <c:pt idx="183">
                  <c:v>37.565463999999999</c:v>
                </c:pt>
                <c:pt idx="184">
                  <c:v>37.564475999999999</c:v>
                </c:pt>
                <c:pt idx="185">
                  <c:v>37.561340000000001</c:v>
                </c:pt>
                <c:pt idx="186">
                  <c:v>37.576241000000003</c:v>
                </c:pt>
                <c:pt idx="187">
                  <c:v>37.573357000000001</c:v>
                </c:pt>
                <c:pt idx="188">
                  <c:v>37.570396000000002</c:v>
                </c:pt>
                <c:pt idx="189">
                  <c:v>37.568344000000003</c:v>
                </c:pt>
                <c:pt idx="190">
                  <c:v>37.568165</c:v>
                </c:pt>
                <c:pt idx="191">
                  <c:v>37.566383000000002</c:v>
                </c:pt>
                <c:pt idx="192">
                  <c:v>37.565989999999999</c:v>
                </c:pt>
                <c:pt idx="193">
                  <c:v>37.570599000000001</c:v>
                </c:pt>
                <c:pt idx="194">
                  <c:v>37.570197999999998</c:v>
                </c:pt>
                <c:pt idx="195">
                  <c:v>37.562618000000001</c:v>
                </c:pt>
                <c:pt idx="196">
                  <c:v>37.578978999999997</c:v>
                </c:pt>
                <c:pt idx="197">
                  <c:v>37.570957</c:v>
                </c:pt>
                <c:pt idx="198">
                  <c:v>37.571067999999997</c:v>
                </c:pt>
                <c:pt idx="199">
                  <c:v>37.585628999999997</c:v>
                </c:pt>
                <c:pt idx="200">
                  <c:v>37.581569999999999</c:v>
                </c:pt>
                <c:pt idx="201">
                  <c:v>37.579783999999997</c:v>
                </c:pt>
                <c:pt idx="202">
                  <c:v>37.575431999999999</c:v>
                </c:pt>
                <c:pt idx="203">
                  <c:v>37.574036</c:v>
                </c:pt>
                <c:pt idx="204">
                  <c:v>37.573307</c:v>
                </c:pt>
                <c:pt idx="205">
                  <c:v>37.569183000000002</c:v>
                </c:pt>
                <c:pt idx="206">
                  <c:v>37.565331</c:v>
                </c:pt>
                <c:pt idx="207">
                  <c:v>37.572029000000001</c:v>
                </c:pt>
                <c:pt idx="208">
                  <c:v>37.576332000000001</c:v>
                </c:pt>
                <c:pt idx="209">
                  <c:v>37.585079</c:v>
                </c:pt>
                <c:pt idx="210">
                  <c:v>37.583416</c:v>
                </c:pt>
                <c:pt idx="211">
                  <c:v>37.579388000000002</c:v>
                </c:pt>
                <c:pt idx="212">
                  <c:v>37.579155</c:v>
                </c:pt>
                <c:pt idx="213">
                  <c:v>37.576507999999997</c:v>
                </c:pt>
                <c:pt idx="214">
                  <c:v>37.577145000000002</c:v>
                </c:pt>
                <c:pt idx="215">
                  <c:v>37.582500000000003</c:v>
                </c:pt>
                <c:pt idx="216">
                  <c:v>37.576061000000003</c:v>
                </c:pt>
                <c:pt idx="217">
                  <c:v>37.573242</c:v>
                </c:pt>
                <c:pt idx="218">
                  <c:v>37.572223999999999</c:v>
                </c:pt>
                <c:pt idx="219">
                  <c:v>37.575760000000002</c:v>
                </c:pt>
                <c:pt idx="220">
                  <c:v>37.579334000000003</c:v>
                </c:pt>
                <c:pt idx="221">
                  <c:v>37.573849000000003</c:v>
                </c:pt>
                <c:pt idx="222">
                  <c:v>37.569248000000002</c:v>
                </c:pt>
                <c:pt idx="223">
                  <c:v>37.575493000000002</c:v>
                </c:pt>
                <c:pt idx="224">
                  <c:v>37.563229</c:v>
                </c:pt>
                <c:pt idx="225">
                  <c:v>37.558872000000001</c:v>
                </c:pt>
                <c:pt idx="226">
                  <c:v>37.554295000000003</c:v>
                </c:pt>
                <c:pt idx="227">
                  <c:v>37.555858999999998</c:v>
                </c:pt>
                <c:pt idx="228">
                  <c:v>37.560473999999999</c:v>
                </c:pt>
                <c:pt idx="229">
                  <c:v>37.563716999999997</c:v>
                </c:pt>
                <c:pt idx="230">
                  <c:v>37.557217000000001</c:v>
                </c:pt>
                <c:pt idx="231">
                  <c:v>37.569805000000002</c:v>
                </c:pt>
                <c:pt idx="232">
                  <c:v>37.555999999999997</c:v>
                </c:pt>
                <c:pt idx="233">
                  <c:v>37.563865999999997</c:v>
                </c:pt>
                <c:pt idx="234">
                  <c:v>37.558532999999997</c:v>
                </c:pt>
                <c:pt idx="235">
                  <c:v>37.555199000000002</c:v>
                </c:pt>
                <c:pt idx="236">
                  <c:v>37.565849</c:v>
                </c:pt>
                <c:pt idx="237">
                  <c:v>37.559780000000003</c:v>
                </c:pt>
                <c:pt idx="238">
                  <c:v>37.569836000000002</c:v>
                </c:pt>
                <c:pt idx="239">
                  <c:v>37.590232999999998</c:v>
                </c:pt>
                <c:pt idx="240">
                  <c:v>37.566994000000001</c:v>
                </c:pt>
                <c:pt idx="241">
                  <c:v>37.585735</c:v>
                </c:pt>
                <c:pt idx="242">
                  <c:v>37.56673</c:v>
                </c:pt>
                <c:pt idx="243">
                  <c:v>37.561390000000003</c:v>
                </c:pt>
                <c:pt idx="244">
                  <c:v>37.565437000000003</c:v>
                </c:pt>
                <c:pt idx="245">
                  <c:v>37.587524000000002</c:v>
                </c:pt>
                <c:pt idx="246">
                  <c:v>37.586188999999997</c:v>
                </c:pt>
                <c:pt idx="247">
                  <c:v>37.582855000000002</c:v>
                </c:pt>
                <c:pt idx="248">
                  <c:v>37.585590000000003</c:v>
                </c:pt>
                <c:pt idx="249">
                  <c:v>37.582656999999998</c:v>
                </c:pt>
                <c:pt idx="250">
                  <c:v>37.581313999999999</c:v>
                </c:pt>
                <c:pt idx="251">
                  <c:v>37.580630999999997</c:v>
                </c:pt>
                <c:pt idx="252">
                  <c:v>37.580810999999997</c:v>
                </c:pt>
                <c:pt idx="253">
                  <c:v>37.579399000000002</c:v>
                </c:pt>
                <c:pt idx="254">
                  <c:v>37.577495999999996</c:v>
                </c:pt>
                <c:pt idx="255">
                  <c:v>37.577995000000001</c:v>
                </c:pt>
                <c:pt idx="256">
                  <c:v>37.575802000000003</c:v>
                </c:pt>
                <c:pt idx="257">
                  <c:v>37.571475999999997</c:v>
                </c:pt>
                <c:pt idx="258">
                  <c:v>37.578220000000002</c:v>
                </c:pt>
                <c:pt idx="259">
                  <c:v>37.577469000000001</c:v>
                </c:pt>
                <c:pt idx="260">
                  <c:v>37.575665000000001</c:v>
                </c:pt>
                <c:pt idx="261">
                  <c:v>37.575068999999999</c:v>
                </c:pt>
                <c:pt idx="262">
                  <c:v>37.570720999999999</c:v>
                </c:pt>
                <c:pt idx="263">
                  <c:v>37.568420000000003</c:v>
                </c:pt>
                <c:pt idx="264">
                  <c:v>37.566246</c:v>
                </c:pt>
                <c:pt idx="265">
                  <c:v>37.565902999999999</c:v>
                </c:pt>
                <c:pt idx="266">
                  <c:v>37.569083999999997</c:v>
                </c:pt>
                <c:pt idx="267">
                  <c:v>37.569583999999999</c:v>
                </c:pt>
                <c:pt idx="268">
                  <c:v>37.600127999999998</c:v>
                </c:pt>
                <c:pt idx="269">
                  <c:v>37.603991999999998</c:v>
                </c:pt>
                <c:pt idx="270">
                  <c:v>37.608719000000001</c:v>
                </c:pt>
                <c:pt idx="271">
                  <c:v>37.583602999999997</c:v>
                </c:pt>
                <c:pt idx="272">
                  <c:v>37.583514999999998</c:v>
                </c:pt>
                <c:pt idx="273">
                  <c:v>37.547069999999998</c:v>
                </c:pt>
                <c:pt idx="274">
                  <c:v>37.537308000000003</c:v>
                </c:pt>
                <c:pt idx="275">
                  <c:v>37.531860000000002</c:v>
                </c:pt>
                <c:pt idx="276">
                  <c:v>37.536667000000001</c:v>
                </c:pt>
                <c:pt idx="277">
                  <c:v>37.532969999999999</c:v>
                </c:pt>
                <c:pt idx="278">
                  <c:v>37.537010000000002</c:v>
                </c:pt>
                <c:pt idx="279">
                  <c:v>37.549061000000002</c:v>
                </c:pt>
                <c:pt idx="280">
                  <c:v>37.548203000000001</c:v>
                </c:pt>
                <c:pt idx="281">
                  <c:v>37.545166000000002</c:v>
                </c:pt>
                <c:pt idx="282">
                  <c:v>37.539653999999999</c:v>
                </c:pt>
                <c:pt idx="283">
                  <c:v>37.541221999999998</c:v>
                </c:pt>
                <c:pt idx="284">
                  <c:v>37.544581999999998</c:v>
                </c:pt>
                <c:pt idx="285">
                  <c:v>37.548560999999999</c:v>
                </c:pt>
                <c:pt idx="286">
                  <c:v>37.546306999999999</c:v>
                </c:pt>
                <c:pt idx="287">
                  <c:v>37.542580000000001</c:v>
                </c:pt>
                <c:pt idx="288">
                  <c:v>37.530234999999998</c:v>
                </c:pt>
                <c:pt idx="289">
                  <c:v>37.548405000000002</c:v>
                </c:pt>
                <c:pt idx="290">
                  <c:v>37.571525999999999</c:v>
                </c:pt>
                <c:pt idx="291">
                  <c:v>37.566994000000001</c:v>
                </c:pt>
                <c:pt idx="292">
                  <c:v>37.563858000000003</c:v>
                </c:pt>
                <c:pt idx="293">
                  <c:v>37.561447000000001</c:v>
                </c:pt>
                <c:pt idx="294">
                  <c:v>37.548641000000003</c:v>
                </c:pt>
                <c:pt idx="295">
                  <c:v>37.543663000000002</c:v>
                </c:pt>
                <c:pt idx="296">
                  <c:v>37.552199999999999</c:v>
                </c:pt>
                <c:pt idx="297">
                  <c:v>37.558052000000004</c:v>
                </c:pt>
                <c:pt idx="298">
                  <c:v>37.563510999999998</c:v>
                </c:pt>
                <c:pt idx="299">
                  <c:v>37.561371000000001</c:v>
                </c:pt>
                <c:pt idx="300">
                  <c:v>37.568747999999999</c:v>
                </c:pt>
                <c:pt idx="301">
                  <c:v>37.548149000000002</c:v>
                </c:pt>
                <c:pt idx="302">
                  <c:v>37.548634</c:v>
                </c:pt>
                <c:pt idx="303">
                  <c:v>37.553986000000002</c:v>
                </c:pt>
                <c:pt idx="304">
                  <c:v>37.55735</c:v>
                </c:pt>
                <c:pt idx="305">
                  <c:v>37.560355999999999</c:v>
                </c:pt>
                <c:pt idx="306">
                  <c:v>37.56765</c:v>
                </c:pt>
                <c:pt idx="307">
                  <c:v>37.559795000000001</c:v>
                </c:pt>
                <c:pt idx="308">
                  <c:v>37.55603</c:v>
                </c:pt>
                <c:pt idx="309">
                  <c:v>37.535465000000002</c:v>
                </c:pt>
                <c:pt idx="310">
                  <c:v>37.535969000000001</c:v>
                </c:pt>
                <c:pt idx="311">
                  <c:v>37.540730000000003</c:v>
                </c:pt>
                <c:pt idx="312">
                  <c:v>37.532477999999998</c:v>
                </c:pt>
                <c:pt idx="313">
                  <c:v>37.529769999999999</c:v>
                </c:pt>
                <c:pt idx="314">
                  <c:v>37.551223999999998</c:v>
                </c:pt>
                <c:pt idx="315">
                  <c:v>37.571640000000002</c:v>
                </c:pt>
                <c:pt idx="316">
                  <c:v>37.540061999999999</c:v>
                </c:pt>
                <c:pt idx="317">
                  <c:v>37.536579000000003</c:v>
                </c:pt>
                <c:pt idx="318">
                  <c:v>37.571255000000001</c:v>
                </c:pt>
                <c:pt idx="319">
                  <c:v>37.537849000000001</c:v>
                </c:pt>
                <c:pt idx="320">
                  <c:v>37.542053000000003</c:v>
                </c:pt>
                <c:pt idx="321">
                  <c:v>37.567641999999999</c:v>
                </c:pt>
                <c:pt idx="322">
                  <c:v>37.564605999999998</c:v>
                </c:pt>
                <c:pt idx="323">
                  <c:v>37.561095999999999</c:v>
                </c:pt>
                <c:pt idx="324">
                  <c:v>37.551205000000003</c:v>
                </c:pt>
                <c:pt idx="325">
                  <c:v>37.542816000000002</c:v>
                </c:pt>
                <c:pt idx="326">
                  <c:v>37.559246000000002</c:v>
                </c:pt>
                <c:pt idx="327">
                  <c:v>37.547913000000001</c:v>
                </c:pt>
                <c:pt idx="328">
                  <c:v>37.547927999999999</c:v>
                </c:pt>
                <c:pt idx="329">
                  <c:v>37.541362999999997</c:v>
                </c:pt>
                <c:pt idx="330">
                  <c:v>37.544589999999999</c:v>
                </c:pt>
                <c:pt idx="331">
                  <c:v>37.571102000000003</c:v>
                </c:pt>
                <c:pt idx="332">
                  <c:v>37.549582999999998</c:v>
                </c:pt>
                <c:pt idx="333">
                  <c:v>37.548496</c:v>
                </c:pt>
                <c:pt idx="334">
                  <c:v>37.565536000000002</c:v>
                </c:pt>
                <c:pt idx="335">
                  <c:v>37.545231000000001</c:v>
                </c:pt>
                <c:pt idx="336">
                  <c:v>37.551848999999997</c:v>
                </c:pt>
                <c:pt idx="337">
                  <c:v>37.564292999999999</c:v>
                </c:pt>
                <c:pt idx="338">
                  <c:v>37.544829999999997</c:v>
                </c:pt>
                <c:pt idx="339">
                  <c:v>37.546546999999997</c:v>
                </c:pt>
                <c:pt idx="340">
                  <c:v>37.548285999999997</c:v>
                </c:pt>
                <c:pt idx="341">
                  <c:v>37.565204999999999</c:v>
                </c:pt>
                <c:pt idx="342">
                  <c:v>37.554389999999998</c:v>
                </c:pt>
                <c:pt idx="343">
                  <c:v>37.561011999999998</c:v>
                </c:pt>
                <c:pt idx="344">
                  <c:v>37.543179000000002</c:v>
                </c:pt>
                <c:pt idx="345">
                  <c:v>37.567970000000003</c:v>
                </c:pt>
                <c:pt idx="346">
                  <c:v>37.547829</c:v>
                </c:pt>
                <c:pt idx="347">
                  <c:v>37.536808000000001</c:v>
                </c:pt>
                <c:pt idx="348">
                  <c:v>37.565941000000002</c:v>
                </c:pt>
                <c:pt idx="349">
                  <c:v>37.545417999999998</c:v>
                </c:pt>
                <c:pt idx="350">
                  <c:v>37.532688</c:v>
                </c:pt>
                <c:pt idx="351">
                  <c:v>37.544159000000001</c:v>
                </c:pt>
                <c:pt idx="352">
                  <c:v>37.540089000000002</c:v>
                </c:pt>
                <c:pt idx="353">
                  <c:v>37.542777999999998</c:v>
                </c:pt>
                <c:pt idx="354">
                  <c:v>37.541763000000003</c:v>
                </c:pt>
                <c:pt idx="355">
                  <c:v>37.528587000000002</c:v>
                </c:pt>
                <c:pt idx="356">
                  <c:v>37.558365000000002</c:v>
                </c:pt>
                <c:pt idx="357">
                  <c:v>37.589911999999998</c:v>
                </c:pt>
                <c:pt idx="358">
                  <c:v>37.575946999999999</c:v>
                </c:pt>
                <c:pt idx="359">
                  <c:v>37.572173999999997</c:v>
                </c:pt>
                <c:pt idx="360">
                  <c:v>37.569656000000002</c:v>
                </c:pt>
                <c:pt idx="361">
                  <c:v>37.574199999999998</c:v>
                </c:pt>
                <c:pt idx="362">
                  <c:v>37.584625000000003</c:v>
                </c:pt>
                <c:pt idx="363">
                  <c:v>37.602710999999999</c:v>
                </c:pt>
                <c:pt idx="364">
                  <c:v>37.581310000000002</c:v>
                </c:pt>
                <c:pt idx="365">
                  <c:v>37.587791000000003</c:v>
                </c:pt>
                <c:pt idx="366">
                  <c:v>37.573086000000004</c:v>
                </c:pt>
                <c:pt idx="367">
                  <c:v>37.573666000000003</c:v>
                </c:pt>
                <c:pt idx="368">
                  <c:v>37.575271999999998</c:v>
                </c:pt>
                <c:pt idx="369">
                  <c:v>37.577686</c:v>
                </c:pt>
                <c:pt idx="370">
                  <c:v>37.576382000000002</c:v>
                </c:pt>
                <c:pt idx="371">
                  <c:v>37.582560999999998</c:v>
                </c:pt>
                <c:pt idx="372">
                  <c:v>37.574202999999997</c:v>
                </c:pt>
                <c:pt idx="373">
                  <c:v>37.574717999999997</c:v>
                </c:pt>
                <c:pt idx="374">
                  <c:v>37.577793</c:v>
                </c:pt>
                <c:pt idx="375">
                  <c:v>37.583697999999998</c:v>
                </c:pt>
                <c:pt idx="376">
                  <c:v>37.574187999999999</c:v>
                </c:pt>
                <c:pt idx="377">
                  <c:v>37.568192000000003</c:v>
                </c:pt>
                <c:pt idx="378">
                  <c:v>37.561152999999997</c:v>
                </c:pt>
                <c:pt idx="379">
                  <c:v>37.578631999999999</c:v>
                </c:pt>
                <c:pt idx="380">
                  <c:v>37.586815000000001</c:v>
                </c:pt>
                <c:pt idx="381">
                  <c:v>37.574852</c:v>
                </c:pt>
                <c:pt idx="382">
                  <c:v>37.568184000000002</c:v>
                </c:pt>
                <c:pt idx="383">
                  <c:v>37.580406000000004</c:v>
                </c:pt>
                <c:pt idx="384">
                  <c:v>37.596020000000003</c:v>
                </c:pt>
                <c:pt idx="385">
                  <c:v>37.587516999999998</c:v>
                </c:pt>
                <c:pt idx="386">
                  <c:v>37.590899999999998</c:v>
                </c:pt>
                <c:pt idx="387">
                  <c:v>37.591614</c:v>
                </c:pt>
                <c:pt idx="388">
                  <c:v>37.583008</c:v>
                </c:pt>
                <c:pt idx="389">
                  <c:v>37.585197000000001</c:v>
                </c:pt>
                <c:pt idx="390">
                  <c:v>37.582455000000003</c:v>
                </c:pt>
                <c:pt idx="391">
                  <c:v>37.573753000000004</c:v>
                </c:pt>
                <c:pt idx="392">
                  <c:v>37.570155999999997</c:v>
                </c:pt>
                <c:pt idx="393">
                  <c:v>37.566971000000002</c:v>
                </c:pt>
                <c:pt idx="394">
                  <c:v>37.602798</c:v>
                </c:pt>
                <c:pt idx="395">
                  <c:v>37.582748000000002</c:v>
                </c:pt>
                <c:pt idx="396">
                  <c:v>37.546847999999997</c:v>
                </c:pt>
                <c:pt idx="397">
                  <c:v>37.532803000000001</c:v>
                </c:pt>
                <c:pt idx="398">
                  <c:v>37.532542999999997</c:v>
                </c:pt>
                <c:pt idx="399">
                  <c:v>37.524062999999998</c:v>
                </c:pt>
                <c:pt idx="400">
                  <c:v>37.523254000000001</c:v>
                </c:pt>
                <c:pt idx="401">
                  <c:v>37.521881</c:v>
                </c:pt>
                <c:pt idx="402">
                  <c:v>37.515155999999998</c:v>
                </c:pt>
                <c:pt idx="403">
                  <c:v>37.518970000000003</c:v>
                </c:pt>
                <c:pt idx="404">
                  <c:v>37.511584999999997</c:v>
                </c:pt>
                <c:pt idx="405">
                  <c:v>37.510657999999999</c:v>
                </c:pt>
                <c:pt idx="406">
                  <c:v>37.517059000000003</c:v>
                </c:pt>
                <c:pt idx="407">
                  <c:v>37.516998000000001</c:v>
                </c:pt>
                <c:pt idx="408">
                  <c:v>37.533047000000003</c:v>
                </c:pt>
                <c:pt idx="409">
                  <c:v>37.532547000000001</c:v>
                </c:pt>
                <c:pt idx="410">
                  <c:v>37.517280999999997</c:v>
                </c:pt>
                <c:pt idx="411">
                  <c:v>37.530369</c:v>
                </c:pt>
                <c:pt idx="412">
                  <c:v>37.516196999999998</c:v>
                </c:pt>
                <c:pt idx="413">
                  <c:v>37.521434999999997</c:v>
                </c:pt>
                <c:pt idx="414">
                  <c:v>37.529162999999997</c:v>
                </c:pt>
                <c:pt idx="415">
                  <c:v>37.510680999999998</c:v>
                </c:pt>
                <c:pt idx="416">
                  <c:v>37.524334000000003</c:v>
                </c:pt>
                <c:pt idx="417">
                  <c:v>37.510379999999998</c:v>
                </c:pt>
                <c:pt idx="418">
                  <c:v>37.529899999999998</c:v>
                </c:pt>
                <c:pt idx="419">
                  <c:v>37.539551000000003</c:v>
                </c:pt>
                <c:pt idx="420">
                  <c:v>37.514099000000002</c:v>
                </c:pt>
                <c:pt idx="421">
                  <c:v>37.513950000000001</c:v>
                </c:pt>
                <c:pt idx="422">
                  <c:v>37.522190000000002</c:v>
                </c:pt>
                <c:pt idx="423">
                  <c:v>37.536200999999998</c:v>
                </c:pt>
                <c:pt idx="424">
                  <c:v>37.536369000000001</c:v>
                </c:pt>
                <c:pt idx="425">
                  <c:v>37.539520000000003</c:v>
                </c:pt>
                <c:pt idx="426">
                  <c:v>37.550732000000004</c:v>
                </c:pt>
                <c:pt idx="427">
                  <c:v>37.508899999999997</c:v>
                </c:pt>
                <c:pt idx="428">
                  <c:v>37.543841999999998</c:v>
                </c:pt>
                <c:pt idx="429">
                  <c:v>37.522281999999997</c:v>
                </c:pt>
                <c:pt idx="430">
                  <c:v>37.536503000000003</c:v>
                </c:pt>
                <c:pt idx="431">
                  <c:v>37.534579999999998</c:v>
                </c:pt>
                <c:pt idx="432">
                  <c:v>37.530251</c:v>
                </c:pt>
                <c:pt idx="433">
                  <c:v>37.532432999999997</c:v>
                </c:pt>
                <c:pt idx="434">
                  <c:v>37.541153000000001</c:v>
                </c:pt>
                <c:pt idx="435">
                  <c:v>37.538139000000001</c:v>
                </c:pt>
                <c:pt idx="436">
                  <c:v>37.536757999999999</c:v>
                </c:pt>
                <c:pt idx="437">
                  <c:v>37.533065999999998</c:v>
                </c:pt>
                <c:pt idx="438">
                  <c:v>37.552276999999997</c:v>
                </c:pt>
                <c:pt idx="439">
                  <c:v>37.520504000000003</c:v>
                </c:pt>
                <c:pt idx="440">
                  <c:v>37.530166999999999</c:v>
                </c:pt>
                <c:pt idx="441">
                  <c:v>37.538409999999999</c:v>
                </c:pt>
                <c:pt idx="442">
                  <c:v>37.535080000000001</c:v>
                </c:pt>
                <c:pt idx="443">
                  <c:v>37.534840000000003</c:v>
                </c:pt>
                <c:pt idx="444">
                  <c:v>37.533512000000002</c:v>
                </c:pt>
                <c:pt idx="445">
                  <c:v>37.518509000000002</c:v>
                </c:pt>
                <c:pt idx="446">
                  <c:v>37.530147999999997</c:v>
                </c:pt>
                <c:pt idx="447">
                  <c:v>37.533450999999999</c:v>
                </c:pt>
                <c:pt idx="448">
                  <c:v>37.544894999999997</c:v>
                </c:pt>
                <c:pt idx="449">
                  <c:v>37.541652999999997</c:v>
                </c:pt>
                <c:pt idx="450">
                  <c:v>37.549025999999998</c:v>
                </c:pt>
                <c:pt idx="451">
                  <c:v>37.522041000000002</c:v>
                </c:pt>
                <c:pt idx="452">
                  <c:v>37.542319999999997</c:v>
                </c:pt>
                <c:pt idx="453">
                  <c:v>37.520336</c:v>
                </c:pt>
                <c:pt idx="454">
                  <c:v>37.555366999999997</c:v>
                </c:pt>
                <c:pt idx="455">
                  <c:v>37.541885000000001</c:v>
                </c:pt>
                <c:pt idx="456">
                  <c:v>37.544079000000004</c:v>
                </c:pt>
                <c:pt idx="457">
                  <c:v>37.522930000000002</c:v>
                </c:pt>
                <c:pt idx="458">
                  <c:v>37.534424000000001</c:v>
                </c:pt>
                <c:pt idx="459">
                  <c:v>37.521281999999999</c:v>
                </c:pt>
                <c:pt idx="460">
                  <c:v>37.539009</c:v>
                </c:pt>
                <c:pt idx="461">
                  <c:v>37.531421999999999</c:v>
                </c:pt>
                <c:pt idx="462">
                  <c:v>37.603943000000001</c:v>
                </c:pt>
                <c:pt idx="463">
                  <c:v>37.600974999999998</c:v>
                </c:pt>
                <c:pt idx="464">
                  <c:v>37.643107999999998</c:v>
                </c:pt>
                <c:pt idx="465">
                  <c:v>37.645865999999998</c:v>
                </c:pt>
                <c:pt idx="466">
                  <c:v>37.648674</c:v>
                </c:pt>
                <c:pt idx="467">
                  <c:v>37.636234000000002</c:v>
                </c:pt>
                <c:pt idx="468">
                  <c:v>37.61721</c:v>
                </c:pt>
                <c:pt idx="469">
                  <c:v>37.599491</c:v>
                </c:pt>
                <c:pt idx="470">
                  <c:v>37.613185999999999</c:v>
                </c:pt>
                <c:pt idx="471">
                  <c:v>37.586993999999997</c:v>
                </c:pt>
                <c:pt idx="472">
                  <c:v>37.605583000000003</c:v>
                </c:pt>
                <c:pt idx="473">
                  <c:v>37.589661</c:v>
                </c:pt>
                <c:pt idx="474">
                  <c:v>37.600700000000003</c:v>
                </c:pt>
                <c:pt idx="475">
                  <c:v>37.590797000000002</c:v>
                </c:pt>
                <c:pt idx="476">
                  <c:v>37.584381</c:v>
                </c:pt>
                <c:pt idx="477">
                  <c:v>37.607849000000002</c:v>
                </c:pt>
                <c:pt idx="478">
                  <c:v>37.601298999999997</c:v>
                </c:pt>
                <c:pt idx="479">
                  <c:v>37.607948</c:v>
                </c:pt>
                <c:pt idx="480">
                  <c:v>37.630015999999998</c:v>
                </c:pt>
                <c:pt idx="481">
                  <c:v>37.617801999999998</c:v>
                </c:pt>
                <c:pt idx="482">
                  <c:v>37.620949000000003</c:v>
                </c:pt>
                <c:pt idx="483">
                  <c:v>37.628517000000002</c:v>
                </c:pt>
                <c:pt idx="484">
                  <c:v>37.609566000000001</c:v>
                </c:pt>
                <c:pt idx="485">
                  <c:v>37.611179</c:v>
                </c:pt>
                <c:pt idx="486">
                  <c:v>37.617854999999999</c:v>
                </c:pt>
                <c:pt idx="487">
                  <c:v>37.641314999999999</c:v>
                </c:pt>
                <c:pt idx="488">
                  <c:v>37.601661999999997</c:v>
                </c:pt>
                <c:pt idx="489">
                  <c:v>37.604736000000003</c:v>
                </c:pt>
                <c:pt idx="490">
                  <c:v>37.610004000000004</c:v>
                </c:pt>
                <c:pt idx="491">
                  <c:v>37.612484000000002</c:v>
                </c:pt>
                <c:pt idx="492">
                  <c:v>37.597141000000001</c:v>
                </c:pt>
                <c:pt idx="493">
                  <c:v>37.605201999999998</c:v>
                </c:pt>
                <c:pt idx="494">
                  <c:v>37.645851</c:v>
                </c:pt>
                <c:pt idx="495">
                  <c:v>37.601700000000001</c:v>
                </c:pt>
                <c:pt idx="496">
                  <c:v>37.637259999999998</c:v>
                </c:pt>
                <c:pt idx="497">
                  <c:v>37.644081</c:v>
                </c:pt>
                <c:pt idx="498">
                  <c:v>37.602401999999998</c:v>
                </c:pt>
                <c:pt idx="499">
                  <c:v>37.634140000000002</c:v>
                </c:pt>
                <c:pt idx="500">
                  <c:v>37.622669000000002</c:v>
                </c:pt>
                <c:pt idx="501">
                  <c:v>37.577202</c:v>
                </c:pt>
                <c:pt idx="502">
                  <c:v>37.619781000000003</c:v>
                </c:pt>
                <c:pt idx="503">
                  <c:v>37.610779000000001</c:v>
                </c:pt>
                <c:pt idx="504">
                  <c:v>37.62265</c:v>
                </c:pt>
                <c:pt idx="505">
                  <c:v>37.625777999999997</c:v>
                </c:pt>
                <c:pt idx="506">
                  <c:v>37.642609</c:v>
                </c:pt>
                <c:pt idx="507">
                  <c:v>37.594375999999997</c:v>
                </c:pt>
                <c:pt idx="508">
                  <c:v>37.541804999999997</c:v>
                </c:pt>
                <c:pt idx="509">
                  <c:v>37.545219000000003</c:v>
                </c:pt>
                <c:pt idx="510">
                  <c:v>37.543914999999998</c:v>
                </c:pt>
                <c:pt idx="511">
                  <c:v>37.553348999999997</c:v>
                </c:pt>
                <c:pt idx="512">
                  <c:v>37.554920000000003</c:v>
                </c:pt>
                <c:pt idx="513">
                  <c:v>37.559063000000002</c:v>
                </c:pt>
                <c:pt idx="514">
                  <c:v>37.549548999999999</c:v>
                </c:pt>
                <c:pt idx="515">
                  <c:v>37.538657999999998</c:v>
                </c:pt>
                <c:pt idx="516">
                  <c:v>37.534481</c:v>
                </c:pt>
                <c:pt idx="517">
                  <c:v>37.534770999999999</c:v>
                </c:pt>
                <c:pt idx="518">
                  <c:v>37.536026</c:v>
                </c:pt>
                <c:pt idx="519">
                  <c:v>37.530773000000003</c:v>
                </c:pt>
                <c:pt idx="520">
                  <c:v>37.550800000000002</c:v>
                </c:pt>
                <c:pt idx="521">
                  <c:v>37.550078999999997</c:v>
                </c:pt>
                <c:pt idx="522">
                  <c:v>37.559398999999999</c:v>
                </c:pt>
                <c:pt idx="523">
                  <c:v>37.535473000000003</c:v>
                </c:pt>
                <c:pt idx="524">
                  <c:v>37.524681000000001</c:v>
                </c:pt>
                <c:pt idx="525">
                  <c:v>37.526825000000002</c:v>
                </c:pt>
                <c:pt idx="526">
                  <c:v>37.528289999999998</c:v>
                </c:pt>
                <c:pt idx="527">
                  <c:v>37.564301</c:v>
                </c:pt>
                <c:pt idx="528">
                  <c:v>37.533763999999998</c:v>
                </c:pt>
                <c:pt idx="529">
                  <c:v>37.549999</c:v>
                </c:pt>
                <c:pt idx="530">
                  <c:v>37.529251000000002</c:v>
                </c:pt>
                <c:pt idx="531">
                  <c:v>37.546695999999997</c:v>
                </c:pt>
                <c:pt idx="532">
                  <c:v>37.546630999999998</c:v>
                </c:pt>
                <c:pt idx="533">
                  <c:v>37.535998999999997</c:v>
                </c:pt>
                <c:pt idx="534">
                  <c:v>37.533099999999997</c:v>
                </c:pt>
                <c:pt idx="535">
                  <c:v>37.536541</c:v>
                </c:pt>
                <c:pt idx="536">
                  <c:v>37.527061000000003</c:v>
                </c:pt>
                <c:pt idx="537">
                  <c:v>37.555850999999997</c:v>
                </c:pt>
                <c:pt idx="538">
                  <c:v>37.556728</c:v>
                </c:pt>
                <c:pt idx="539">
                  <c:v>37.557991000000001</c:v>
                </c:pt>
                <c:pt idx="540">
                  <c:v>37.561909</c:v>
                </c:pt>
                <c:pt idx="541">
                  <c:v>37.555016000000002</c:v>
                </c:pt>
                <c:pt idx="542">
                  <c:v>37.551997999999998</c:v>
                </c:pt>
                <c:pt idx="543">
                  <c:v>37.562587999999998</c:v>
                </c:pt>
                <c:pt idx="544">
                  <c:v>37.568668000000002</c:v>
                </c:pt>
                <c:pt idx="545">
                  <c:v>37.561278999999999</c:v>
                </c:pt>
                <c:pt idx="546">
                  <c:v>37.5672</c:v>
                </c:pt>
                <c:pt idx="547">
                  <c:v>37.559196</c:v>
                </c:pt>
                <c:pt idx="548">
                  <c:v>37.568562</c:v>
                </c:pt>
                <c:pt idx="549">
                  <c:v>37.545399000000003</c:v>
                </c:pt>
                <c:pt idx="550">
                  <c:v>37.581612</c:v>
                </c:pt>
                <c:pt idx="551">
                  <c:v>37.573642999999997</c:v>
                </c:pt>
                <c:pt idx="552">
                  <c:v>37.577221000000002</c:v>
                </c:pt>
                <c:pt idx="553">
                  <c:v>37.582447000000002</c:v>
                </c:pt>
                <c:pt idx="554">
                  <c:v>37.573031999999998</c:v>
                </c:pt>
                <c:pt idx="555">
                  <c:v>37.563560000000003</c:v>
                </c:pt>
                <c:pt idx="556">
                  <c:v>37.563347</c:v>
                </c:pt>
                <c:pt idx="557">
                  <c:v>37.562683</c:v>
                </c:pt>
                <c:pt idx="558">
                  <c:v>37.566982000000003</c:v>
                </c:pt>
                <c:pt idx="559">
                  <c:v>37.568576999999998</c:v>
                </c:pt>
                <c:pt idx="560">
                  <c:v>37.573093</c:v>
                </c:pt>
                <c:pt idx="561">
                  <c:v>37.572780999999999</c:v>
                </c:pt>
                <c:pt idx="562">
                  <c:v>37.551665999999997</c:v>
                </c:pt>
                <c:pt idx="563">
                  <c:v>37.558197</c:v>
                </c:pt>
                <c:pt idx="564">
                  <c:v>37.557461000000004</c:v>
                </c:pt>
                <c:pt idx="565">
                  <c:v>37.554253000000003</c:v>
                </c:pt>
                <c:pt idx="566">
                  <c:v>37.565188999999997</c:v>
                </c:pt>
                <c:pt idx="567">
                  <c:v>37.559479000000003</c:v>
                </c:pt>
                <c:pt idx="568">
                  <c:v>37.561931999999999</c:v>
                </c:pt>
                <c:pt idx="569">
                  <c:v>37.570480000000003</c:v>
                </c:pt>
                <c:pt idx="570">
                  <c:v>37.557968000000002</c:v>
                </c:pt>
                <c:pt idx="571">
                  <c:v>37.552914000000001</c:v>
                </c:pt>
                <c:pt idx="572">
                  <c:v>37.548907999999997</c:v>
                </c:pt>
                <c:pt idx="573">
                  <c:v>37.540981000000002</c:v>
                </c:pt>
                <c:pt idx="574">
                  <c:v>37.541412000000001</c:v>
                </c:pt>
                <c:pt idx="575">
                  <c:v>37.542099</c:v>
                </c:pt>
                <c:pt idx="576">
                  <c:v>37.542751000000003</c:v>
                </c:pt>
                <c:pt idx="577">
                  <c:v>37.546444000000001</c:v>
                </c:pt>
                <c:pt idx="578">
                  <c:v>37.551108999999997</c:v>
                </c:pt>
                <c:pt idx="579">
                  <c:v>37.546531999999999</c:v>
                </c:pt>
                <c:pt idx="580">
                  <c:v>37.544787999999997</c:v>
                </c:pt>
                <c:pt idx="581">
                  <c:v>37.541649</c:v>
                </c:pt>
                <c:pt idx="582">
                  <c:v>37.537891000000002</c:v>
                </c:pt>
                <c:pt idx="583">
                  <c:v>37.531399</c:v>
                </c:pt>
                <c:pt idx="584">
                  <c:v>37.529060000000001</c:v>
                </c:pt>
                <c:pt idx="585">
                  <c:v>37.528919000000002</c:v>
                </c:pt>
                <c:pt idx="586">
                  <c:v>37.530338</c:v>
                </c:pt>
                <c:pt idx="587">
                  <c:v>37.541469999999997</c:v>
                </c:pt>
                <c:pt idx="588">
                  <c:v>37.567284000000001</c:v>
                </c:pt>
                <c:pt idx="589">
                  <c:v>37.561549999999997</c:v>
                </c:pt>
                <c:pt idx="590">
                  <c:v>37.558909999999997</c:v>
                </c:pt>
                <c:pt idx="591">
                  <c:v>37.56926</c:v>
                </c:pt>
                <c:pt idx="592">
                  <c:v>0</c:v>
                </c:pt>
                <c:pt idx="593">
                  <c:v>37.565852999999997</c:v>
                </c:pt>
                <c:pt idx="594">
                  <c:v>37.567680000000003</c:v>
                </c:pt>
                <c:pt idx="595">
                  <c:v>37.549694000000002</c:v>
                </c:pt>
                <c:pt idx="596">
                  <c:v>37.562679000000003</c:v>
                </c:pt>
                <c:pt idx="597">
                  <c:v>37.570498999999998</c:v>
                </c:pt>
                <c:pt idx="598">
                  <c:v>37.562569000000003</c:v>
                </c:pt>
                <c:pt idx="599">
                  <c:v>37.493178999999998</c:v>
                </c:pt>
                <c:pt idx="600">
                  <c:v>37.493729000000002</c:v>
                </c:pt>
                <c:pt idx="601">
                  <c:v>37.493343000000003</c:v>
                </c:pt>
                <c:pt idx="602">
                  <c:v>37.510429000000002</c:v>
                </c:pt>
                <c:pt idx="603">
                  <c:v>37.511279999999999</c:v>
                </c:pt>
                <c:pt idx="604">
                  <c:v>37.499755999999998</c:v>
                </c:pt>
                <c:pt idx="605">
                  <c:v>37.529674999999997</c:v>
                </c:pt>
                <c:pt idx="606">
                  <c:v>37.520451000000001</c:v>
                </c:pt>
                <c:pt idx="607">
                  <c:v>37.513126</c:v>
                </c:pt>
                <c:pt idx="608">
                  <c:v>37.512104000000001</c:v>
                </c:pt>
                <c:pt idx="609">
                  <c:v>37.499412999999997</c:v>
                </c:pt>
                <c:pt idx="610">
                  <c:v>37.507660000000001</c:v>
                </c:pt>
                <c:pt idx="611">
                  <c:v>37.502594000000002</c:v>
                </c:pt>
                <c:pt idx="612">
                  <c:v>37.516570999999999</c:v>
                </c:pt>
                <c:pt idx="613">
                  <c:v>37.479270999999997</c:v>
                </c:pt>
                <c:pt idx="614">
                  <c:v>37.508968000000003</c:v>
                </c:pt>
                <c:pt idx="615">
                  <c:v>37.505692000000003</c:v>
                </c:pt>
                <c:pt idx="616">
                  <c:v>37.504199999999997</c:v>
                </c:pt>
                <c:pt idx="617">
                  <c:v>37.511982000000003</c:v>
                </c:pt>
                <c:pt idx="618">
                  <c:v>37.512169</c:v>
                </c:pt>
                <c:pt idx="619">
                  <c:v>37.520077000000001</c:v>
                </c:pt>
                <c:pt idx="620">
                  <c:v>37.493125999999997</c:v>
                </c:pt>
                <c:pt idx="621">
                  <c:v>37.497700000000002</c:v>
                </c:pt>
                <c:pt idx="622">
                  <c:v>37.490687999999999</c:v>
                </c:pt>
                <c:pt idx="623">
                  <c:v>37.495669999999997</c:v>
                </c:pt>
                <c:pt idx="624">
                  <c:v>37.514088000000001</c:v>
                </c:pt>
                <c:pt idx="625">
                  <c:v>37.512089000000003</c:v>
                </c:pt>
                <c:pt idx="626">
                  <c:v>37.510508999999999</c:v>
                </c:pt>
                <c:pt idx="627">
                  <c:v>37.508338999999999</c:v>
                </c:pt>
                <c:pt idx="628">
                  <c:v>37.480843</c:v>
                </c:pt>
                <c:pt idx="629">
                  <c:v>37.480575999999999</c:v>
                </c:pt>
                <c:pt idx="630">
                  <c:v>37.481239000000002</c:v>
                </c:pt>
                <c:pt idx="631">
                  <c:v>37.482089999999999</c:v>
                </c:pt>
                <c:pt idx="632">
                  <c:v>37.484530999999997</c:v>
                </c:pt>
                <c:pt idx="633">
                  <c:v>37.481537000000003</c:v>
                </c:pt>
                <c:pt idx="634">
                  <c:v>37.479464999999998</c:v>
                </c:pt>
                <c:pt idx="635">
                  <c:v>37.477508999999998</c:v>
                </c:pt>
                <c:pt idx="636">
                  <c:v>37.478821000000003</c:v>
                </c:pt>
                <c:pt idx="637">
                  <c:v>37.513961999999999</c:v>
                </c:pt>
                <c:pt idx="638">
                  <c:v>37.505462999999999</c:v>
                </c:pt>
                <c:pt idx="639">
                  <c:v>37.490046999999997</c:v>
                </c:pt>
                <c:pt idx="640">
                  <c:v>37.505932000000001</c:v>
                </c:pt>
                <c:pt idx="641">
                  <c:v>37.501652</c:v>
                </c:pt>
                <c:pt idx="642">
                  <c:v>37.491131000000003</c:v>
                </c:pt>
                <c:pt idx="643">
                  <c:v>37.492100000000001</c:v>
                </c:pt>
                <c:pt idx="644">
                  <c:v>37.493198</c:v>
                </c:pt>
                <c:pt idx="645">
                  <c:v>37.508983999999998</c:v>
                </c:pt>
                <c:pt idx="646">
                  <c:v>37.506301999999998</c:v>
                </c:pt>
                <c:pt idx="647">
                  <c:v>37.505802000000003</c:v>
                </c:pt>
                <c:pt idx="648">
                  <c:v>37.480541000000002</c:v>
                </c:pt>
                <c:pt idx="649">
                  <c:v>37.538581999999998</c:v>
                </c:pt>
                <c:pt idx="650">
                  <c:v>37.486148999999997</c:v>
                </c:pt>
                <c:pt idx="651">
                  <c:v>37.514240000000001</c:v>
                </c:pt>
                <c:pt idx="652">
                  <c:v>37.511944</c:v>
                </c:pt>
                <c:pt idx="653">
                  <c:v>37.499985000000002</c:v>
                </c:pt>
                <c:pt idx="654">
                  <c:v>37.532848000000001</c:v>
                </c:pt>
                <c:pt idx="655">
                  <c:v>37.504589000000003</c:v>
                </c:pt>
                <c:pt idx="656">
                  <c:v>37.503757</c:v>
                </c:pt>
                <c:pt idx="657">
                  <c:v>37.497517000000002</c:v>
                </c:pt>
                <c:pt idx="658">
                  <c:v>37.588763999999998</c:v>
                </c:pt>
                <c:pt idx="659">
                  <c:v>37.591693999999997</c:v>
                </c:pt>
                <c:pt idx="660">
                  <c:v>37.594402000000002</c:v>
                </c:pt>
                <c:pt idx="661">
                  <c:v>37.589328999999999</c:v>
                </c:pt>
                <c:pt idx="662">
                  <c:v>37.588448</c:v>
                </c:pt>
                <c:pt idx="663">
                  <c:v>37.582591999999998</c:v>
                </c:pt>
                <c:pt idx="664">
                  <c:v>37.603248999999998</c:v>
                </c:pt>
                <c:pt idx="665">
                  <c:v>37.602440000000001</c:v>
                </c:pt>
                <c:pt idx="666">
                  <c:v>37.607261999999999</c:v>
                </c:pt>
                <c:pt idx="667">
                  <c:v>37.612774000000002</c:v>
                </c:pt>
                <c:pt idx="668">
                  <c:v>37.603085</c:v>
                </c:pt>
                <c:pt idx="669">
                  <c:v>37.603043</c:v>
                </c:pt>
                <c:pt idx="670">
                  <c:v>37.598269999999999</c:v>
                </c:pt>
                <c:pt idx="671">
                  <c:v>37.593288000000001</c:v>
                </c:pt>
                <c:pt idx="672">
                  <c:v>37.598067999999998</c:v>
                </c:pt>
                <c:pt idx="673">
                  <c:v>37.600433000000002</c:v>
                </c:pt>
                <c:pt idx="674">
                  <c:v>37.605808000000003</c:v>
                </c:pt>
                <c:pt idx="675">
                  <c:v>37.606068</c:v>
                </c:pt>
                <c:pt idx="676">
                  <c:v>37.607342000000003</c:v>
                </c:pt>
                <c:pt idx="677">
                  <c:v>37.602626999999998</c:v>
                </c:pt>
                <c:pt idx="678">
                  <c:v>37.613556000000003</c:v>
                </c:pt>
                <c:pt idx="679">
                  <c:v>37.610523000000001</c:v>
                </c:pt>
                <c:pt idx="680">
                  <c:v>37.612999000000002</c:v>
                </c:pt>
                <c:pt idx="681">
                  <c:v>37.591251</c:v>
                </c:pt>
                <c:pt idx="682">
                  <c:v>37.590381999999998</c:v>
                </c:pt>
                <c:pt idx="683">
                  <c:v>37.586899000000003</c:v>
                </c:pt>
                <c:pt idx="684">
                  <c:v>37.610568999999998</c:v>
                </c:pt>
                <c:pt idx="685">
                  <c:v>37.61956</c:v>
                </c:pt>
                <c:pt idx="686">
                  <c:v>37.592616999999997</c:v>
                </c:pt>
                <c:pt idx="687">
                  <c:v>37.589249000000002</c:v>
                </c:pt>
                <c:pt idx="688">
                  <c:v>37.600287999999999</c:v>
                </c:pt>
                <c:pt idx="689">
                  <c:v>37.608978</c:v>
                </c:pt>
                <c:pt idx="690">
                  <c:v>37.607104999999997</c:v>
                </c:pt>
                <c:pt idx="691">
                  <c:v>37.604751999999998</c:v>
                </c:pt>
                <c:pt idx="692">
                  <c:v>37.623829000000001</c:v>
                </c:pt>
                <c:pt idx="693">
                  <c:v>37.579448999999997</c:v>
                </c:pt>
                <c:pt idx="694">
                  <c:v>37.583880999999998</c:v>
                </c:pt>
                <c:pt idx="695">
                  <c:v>37.600830000000002</c:v>
                </c:pt>
                <c:pt idx="696">
                  <c:v>37.612071999999998</c:v>
                </c:pt>
                <c:pt idx="697">
                  <c:v>37.604790000000001</c:v>
                </c:pt>
                <c:pt idx="698">
                  <c:v>37.619801000000002</c:v>
                </c:pt>
                <c:pt idx="699">
                  <c:v>37.614738000000003</c:v>
                </c:pt>
                <c:pt idx="700">
                  <c:v>37.600071</c:v>
                </c:pt>
                <c:pt idx="701">
                  <c:v>37.594250000000002</c:v>
                </c:pt>
                <c:pt idx="702">
                  <c:v>37.595298999999997</c:v>
                </c:pt>
                <c:pt idx="703">
                  <c:v>37.599097999999998</c:v>
                </c:pt>
                <c:pt idx="704">
                  <c:v>37.606251</c:v>
                </c:pt>
                <c:pt idx="705">
                  <c:v>37.611511</c:v>
                </c:pt>
                <c:pt idx="706">
                  <c:v>37.610722000000003</c:v>
                </c:pt>
                <c:pt idx="707">
                  <c:v>37.577781999999999</c:v>
                </c:pt>
                <c:pt idx="708">
                  <c:v>37.592540999999997</c:v>
                </c:pt>
                <c:pt idx="709">
                  <c:v>37.590961</c:v>
                </c:pt>
                <c:pt idx="710">
                  <c:v>37.617561000000002</c:v>
                </c:pt>
                <c:pt idx="711">
                  <c:v>37.581645999999999</c:v>
                </c:pt>
                <c:pt idx="712">
                  <c:v>37.595219</c:v>
                </c:pt>
                <c:pt idx="713">
                  <c:v>37.617989000000001</c:v>
                </c:pt>
                <c:pt idx="714">
                  <c:v>37.614230999999997</c:v>
                </c:pt>
                <c:pt idx="715">
                  <c:v>37.612461000000003</c:v>
                </c:pt>
                <c:pt idx="716">
                  <c:v>37.620097999999999</c:v>
                </c:pt>
                <c:pt idx="717">
                  <c:v>37.606312000000003</c:v>
                </c:pt>
                <c:pt idx="718">
                  <c:v>37.58746</c:v>
                </c:pt>
                <c:pt idx="719">
                  <c:v>37.573588999999998</c:v>
                </c:pt>
                <c:pt idx="720">
                  <c:v>37.574299000000003</c:v>
                </c:pt>
                <c:pt idx="721">
                  <c:v>37.616024000000003</c:v>
                </c:pt>
                <c:pt idx="722">
                  <c:v>37.599957000000003</c:v>
                </c:pt>
                <c:pt idx="723">
                  <c:v>37.606152000000002</c:v>
                </c:pt>
                <c:pt idx="724">
                  <c:v>37.606498999999999</c:v>
                </c:pt>
                <c:pt idx="725">
                  <c:v>37.602077000000001</c:v>
                </c:pt>
                <c:pt idx="726">
                  <c:v>37.579867999999998</c:v>
                </c:pt>
                <c:pt idx="727">
                  <c:v>37.608680999999997</c:v>
                </c:pt>
                <c:pt idx="728">
                  <c:v>37.605880999999997</c:v>
                </c:pt>
                <c:pt idx="729">
                  <c:v>37.583419999999997</c:v>
                </c:pt>
                <c:pt idx="730">
                  <c:v>37.616168999999999</c:v>
                </c:pt>
                <c:pt idx="731">
                  <c:v>37.586371999999997</c:v>
                </c:pt>
                <c:pt idx="732">
                  <c:v>37.616711000000002</c:v>
                </c:pt>
                <c:pt idx="733">
                  <c:v>37.598590999999999</c:v>
                </c:pt>
                <c:pt idx="734">
                  <c:v>37.59552</c:v>
                </c:pt>
                <c:pt idx="735">
                  <c:v>37.579940999999998</c:v>
                </c:pt>
                <c:pt idx="736">
                  <c:v>37.591301000000001</c:v>
                </c:pt>
                <c:pt idx="737">
                  <c:v>37.588901999999997</c:v>
                </c:pt>
                <c:pt idx="738">
                  <c:v>37.597321000000001</c:v>
                </c:pt>
                <c:pt idx="739">
                  <c:v>37.596558000000002</c:v>
                </c:pt>
                <c:pt idx="740">
                  <c:v>37.619624999999999</c:v>
                </c:pt>
                <c:pt idx="741">
                  <c:v>37.592758000000003</c:v>
                </c:pt>
                <c:pt idx="742">
                  <c:v>37.596328999999997</c:v>
                </c:pt>
                <c:pt idx="743">
                  <c:v>37.595112</c:v>
                </c:pt>
                <c:pt idx="744">
                  <c:v>37.626080000000002</c:v>
                </c:pt>
                <c:pt idx="745">
                  <c:v>37.639277999999997</c:v>
                </c:pt>
                <c:pt idx="746">
                  <c:v>37.624156999999997</c:v>
                </c:pt>
                <c:pt idx="747">
                  <c:v>37.640326999999999</c:v>
                </c:pt>
                <c:pt idx="748">
                  <c:v>37.634377000000001</c:v>
                </c:pt>
                <c:pt idx="749">
                  <c:v>37.633716999999997</c:v>
                </c:pt>
                <c:pt idx="750">
                  <c:v>37.631123000000002</c:v>
                </c:pt>
                <c:pt idx="751">
                  <c:v>37.644736999999999</c:v>
                </c:pt>
                <c:pt idx="752">
                  <c:v>37.639648000000001</c:v>
                </c:pt>
                <c:pt idx="753">
                  <c:v>37.638804999999998</c:v>
                </c:pt>
                <c:pt idx="754">
                  <c:v>37.618285999999998</c:v>
                </c:pt>
                <c:pt idx="755">
                  <c:v>37.638705999999999</c:v>
                </c:pt>
                <c:pt idx="756">
                  <c:v>37.643084999999999</c:v>
                </c:pt>
                <c:pt idx="757">
                  <c:v>37.645451000000001</c:v>
                </c:pt>
                <c:pt idx="758">
                  <c:v>37.639862000000001</c:v>
                </c:pt>
                <c:pt idx="759">
                  <c:v>37.654471999999998</c:v>
                </c:pt>
                <c:pt idx="760">
                  <c:v>37.627139999999997</c:v>
                </c:pt>
                <c:pt idx="761">
                  <c:v>37.641739000000001</c:v>
                </c:pt>
                <c:pt idx="762">
                  <c:v>37.627335000000002</c:v>
                </c:pt>
                <c:pt idx="763">
                  <c:v>37.615036000000003</c:v>
                </c:pt>
                <c:pt idx="764">
                  <c:v>37.630180000000003</c:v>
                </c:pt>
                <c:pt idx="765">
                  <c:v>37.643551000000002</c:v>
                </c:pt>
                <c:pt idx="766">
                  <c:v>37.613956000000002</c:v>
                </c:pt>
                <c:pt idx="767">
                  <c:v>37.626353999999999</c:v>
                </c:pt>
                <c:pt idx="768">
                  <c:v>37.629916999999999</c:v>
                </c:pt>
                <c:pt idx="769">
                  <c:v>37.619636999999997</c:v>
                </c:pt>
                <c:pt idx="770">
                  <c:v>37.636291999999997</c:v>
                </c:pt>
                <c:pt idx="771">
                  <c:v>37.636260999999998</c:v>
                </c:pt>
                <c:pt idx="772">
                  <c:v>37.656157999999998</c:v>
                </c:pt>
                <c:pt idx="773">
                  <c:v>37.649673</c:v>
                </c:pt>
                <c:pt idx="774">
                  <c:v>37.626530000000002</c:v>
                </c:pt>
                <c:pt idx="775">
                  <c:v>37.615299</c:v>
                </c:pt>
                <c:pt idx="776">
                  <c:v>37.622661999999998</c:v>
                </c:pt>
                <c:pt idx="777">
                  <c:v>37.624859000000001</c:v>
                </c:pt>
                <c:pt idx="778">
                  <c:v>37.631622</c:v>
                </c:pt>
                <c:pt idx="779">
                  <c:v>37.619171000000001</c:v>
                </c:pt>
                <c:pt idx="780">
                  <c:v>37.626613999999996</c:v>
                </c:pt>
                <c:pt idx="781">
                  <c:v>37.620368999999997</c:v>
                </c:pt>
                <c:pt idx="782">
                  <c:v>37.629939999999998</c:v>
                </c:pt>
                <c:pt idx="783">
                  <c:v>37.635109</c:v>
                </c:pt>
                <c:pt idx="784">
                  <c:v>37.637149999999998</c:v>
                </c:pt>
                <c:pt idx="785">
                  <c:v>37.649020999999998</c:v>
                </c:pt>
                <c:pt idx="786">
                  <c:v>37.648209000000001</c:v>
                </c:pt>
                <c:pt idx="787">
                  <c:v>37.638649000000001</c:v>
                </c:pt>
                <c:pt idx="788">
                  <c:v>37.659999999999997</c:v>
                </c:pt>
                <c:pt idx="789">
                  <c:v>37.676940999999999</c:v>
                </c:pt>
                <c:pt idx="790">
                  <c:v>37.673617999999998</c:v>
                </c:pt>
                <c:pt idx="791">
                  <c:v>37.676250000000003</c:v>
                </c:pt>
                <c:pt idx="792">
                  <c:v>37.669079000000004</c:v>
                </c:pt>
                <c:pt idx="793">
                  <c:v>37.672710000000002</c:v>
                </c:pt>
                <c:pt idx="794">
                  <c:v>37.649211999999999</c:v>
                </c:pt>
                <c:pt idx="795">
                  <c:v>37.654701000000003</c:v>
                </c:pt>
                <c:pt idx="796">
                  <c:v>37.680312999999998</c:v>
                </c:pt>
                <c:pt idx="797">
                  <c:v>37.623863</c:v>
                </c:pt>
                <c:pt idx="798">
                  <c:v>37.621555000000001</c:v>
                </c:pt>
                <c:pt idx="799">
                  <c:v>37.625435000000003</c:v>
                </c:pt>
                <c:pt idx="800">
                  <c:v>37.617367000000002</c:v>
                </c:pt>
                <c:pt idx="801">
                  <c:v>37.638489</c:v>
                </c:pt>
                <c:pt idx="802">
                  <c:v>37.639580000000002</c:v>
                </c:pt>
                <c:pt idx="803">
                  <c:v>37.672375000000002</c:v>
                </c:pt>
                <c:pt idx="804">
                  <c:v>37.68</c:v>
                </c:pt>
                <c:pt idx="805">
                  <c:v>37.663792000000001</c:v>
                </c:pt>
                <c:pt idx="806">
                  <c:v>37.631110999999997</c:v>
                </c:pt>
                <c:pt idx="807">
                  <c:v>37.654998999999997</c:v>
                </c:pt>
                <c:pt idx="808">
                  <c:v>37.654049000000001</c:v>
                </c:pt>
                <c:pt idx="809">
                  <c:v>37.650329999999997</c:v>
                </c:pt>
                <c:pt idx="810">
                  <c:v>37.642071000000001</c:v>
                </c:pt>
                <c:pt idx="811">
                  <c:v>37.649639000000001</c:v>
                </c:pt>
                <c:pt idx="812">
                  <c:v>37.619380999999997</c:v>
                </c:pt>
                <c:pt idx="813">
                  <c:v>37.649360999999999</c:v>
                </c:pt>
                <c:pt idx="814">
                  <c:v>37.655780999999998</c:v>
                </c:pt>
                <c:pt idx="815">
                  <c:v>37.654499000000001</c:v>
                </c:pt>
                <c:pt idx="816">
                  <c:v>37.643757000000001</c:v>
                </c:pt>
                <c:pt idx="817">
                  <c:v>37.629348999999998</c:v>
                </c:pt>
                <c:pt idx="818">
                  <c:v>37.653548999999998</c:v>
                </c:pt>
                <c:pt idx="819">
                  <c:v>37.623165</c:v>
                </c:pt>
                <c:pt idx="820">
                  <c:v>37.645802000000003</c:v>
                </c:pt>
                <c:pt idx="821">
                  <c:v>37.656798999999999</c:v>
                </c:pt>
                <c:pt idx="822">
                  <c:v>37.646172</c:v>
                </c:pt>
                <c:pt idx="823">
                  <c:v>37.689720000000001</c:v>
                </c:pt>
                <c:pt idx="824">
                  <c:v>37.669224</c:v>
                </c:pt>
                <c:pt idx="825">
                  <c:v>37.665664999999997</c:v>
                </c:pt>
                <c:pt idx="826">
                  <c:v>37.654460999999998</c:v>
                </c:pt>
                <c:pt idx="827">
                  <c:v>37.656829999999999</c:v>
                </c:pt>
                <c:pt idx="828">
                  <c:v>37.650126999999998</c:v>
                </c:pt>
                <c:pt idx="829">
                  <c:v>37.654049000000001</c:v>
                </c:pt>
                <c:pt idx="830">
                  <c:v>37.647266000000002</c:v>
                </c:pt>
                <c:pt idx="831">
                  <c:v>37.644629999999999</c:v>
                </c:pt>
                <c:pt idx="832">
                  <c:v>37.653179000000002</c:v>
                </c:pt>
                <c:pt idx="833">
                  <c:v>37.654201999999998</c:v>
                </c:pt>
                <c:pt idx="834">
                  <c:v>37.655707999999997</c:v>
                </c:pt>
                <c:pt idx="835">
                  <c:v>37.673282999999998</c:v>
                </c:pt>
                <c:pt idx="836">
                  <c:v>37.668671000000003</c:v>
                </c:pt>
                <c:pt idx="837">
                  <c:v>37.653015000000003</c:v>
                </c:pt>
                <c:pt idx="838">
                  <c:v>37.657798999999997</c:v>
                </c:pt>
                <c:pt idx="839">
                  <c:v>37.662078999999999</c:v>
                </c:pt>
                <c:pt idx="840">
                  <c:v>37.678677</c:v>
                </c:pt>
                <c:pt idx="841">
                  <c:v>37.479590999999999</c:v>
                </c:pt>
                <c:pt idx="842">
                  <c:v>37.466529999999999</c:v>
                </c:pt>
                <c:pt idx="843">
                  <c:v>37.482287999999997</c:v>
                </c:pt>
                <c:pt idx="844">
                  <c:v>37.486213999999997</c:v>
                </c:pt>
                <c:pt idx="845">
                  <c:v>37.473208999999997</c:v>
                </c:pt>
                <c:pt idx="846">
                  <c:v>37.470779</c:v>
                </c:pt>
                <c:pt idx="847">
                  <c:v>37.479030999999999</c:v>
                </c:pt>
                <c:pt idx="848">
                  <c:v>37.474220000000003</c:v>
                </c:pt>
                <c:pt idx="849">
                  <c:v>37.446860999999998</c:v>
                </c:pt>
                <c:pt idx="850">
                  <c:v>37.456477999999997</c:v>
                </c:pt>
                <c:pt idx="851">
                  <c:v>37.443339999999999</c:v>
                </c:pt>
                <c:pt idx="852">
                  <c:v>37.451458000000002</c:v>
                </c:pt>
                <c:pt idx="853">
                  <c:v>37.452990999999997</c:v>
                </c:pt>
                <c:pt idx="854">
                  <c:v>37.458911999999998</c:v>
                </c:pt>
                <c:pt idx="855">
                  <c:v>37.464550000000003</c:v>
                </c:pt>
                <c:pt idx="856">
                  <c:v>37.454700000000003</c:v>
                </c:pt>
                <c:pt idx="857">
                  <c:v>37.456840999999997</c:v>
                </c:pt>
                <c:pt idx="858">
                  <c:v>37.455849000000001</c:v>
                </c:pt>
                <c:pt idx="859">
                  <c:v>37.475318999999999</c:v>
                </c:pt>
                <c:pt idx="860">
                  <c:v>37.469138999999998</c:v>
                </c:pt>
                <c:pt idx="861">
                  <c:v>37.470230000000001</c:v>
                </c:pt>
                <c:pt idx="862">
                  <c:v>37.472499999999997</c:v>
                </c:pt>
                <c:pt idx="863">
                  <c:v>37.466540999999999</c:v>
                </c:pt>
                <c:pt idx="864">
                  <c:v>37.479084</c:v>
                </c:pt>
                <c:pt idx="865">
                  <c:v>37.477069999999998</c:v>
                </c:pt>
                <c:pt idx="866">
                  <c:v>37.467402999999997</c:v>
                </c:pt>
                <c:pt idx="867">
                  <c:v>37.477359999999997</c:v>
                </c:pt>
                <c:pt idx="868">
                  <c:v>37.475101000000002</c:v>
                </c:pt>
                <c:pt idx="869">
                  <c:v>37.476951999999997</c:v>
                </c:pt>
                <c:pt idx="870">
                  <c:v>37.462573999999996</c:v>
                </c:pt>
                <c:pt idx="871">
                  <c:v>37.477097000000001</c:v>
                </c:pt>
                <c:pt idx="872">
                  <c:v>37.460289000000003</c:v>
                </c:pt>
                <c:pt idx="873">
                  <c:v>37.460171000000003</c:v>
                </c:pt>
                <c:pt idx="874">
                  <c:v>37.461033</c:v>
                </c:pt>
                <c:pt idx="875">
                  <c:v>37.476275999999999</c:v>
                </c:pt>
                <c:pt idx="876">
                  <c:v>37.481354000000003</c:v>
                </c:pt>
                <c:pt idx="877">
                  <c:v>37.480159999999998</c:v>
                </c:pt>
                <c:pt idx="878">
                  <c:v>37.481254999999997</c:v>
                </c:pt>
                <c:pt idx="879">
                  <c:v>37.507331999999998</c:v>
                </c:pt>
                <c:pt idx="880">
                  <c:v>37.514240000000001</c:v>
                </c:pt>
                <c:pt idx="881">
                  <c:v>37.509720000000002</c:v>
                </c:pt>
                <c:pt idx="882">
                  <c:v>37.489632</c:v>
                </c:pt>
                <c:pt idx="883">
                  <c:v>37.495285000000003</c:v>
                </c:pt>
                <c:pt idx="884">
                  <c:v>37.497504999999997</c:v>
                </c:pt>
                <c:pt idx="885">
                  <c:v>37.484940000000002</c:v>
                </c:pt>
                <c:pt idx="886">
                  <c:v>37.488799999999998</c:v>
                </c:pt>
                <c:pt idx="887">
                  <c:v>37.491031999999997</c:v>
                </c:pt>
                <c:pt idx="888">
                  <c:v>37.494591</c:v>
                </c:pt>
                <c:pt idx="889">
                  <c:v>37.494140999999999</c:v>
                </c:pt>
                <c:pt idx="890">
                  <c:v>37.504379</c:v>
                </c:pt>
                <c:pt idx="891">
                  <c:v>37.478740999999999</c:v>
                </c:pt>
                <c:pt idx="892">
                  <c:v>37.499889000000003</c:v>
                </c:pt>
                <c:pt idx="893">
                  <c:v>37.499470000000002</c:v>
                </c:pt>
                <c:pt idx="894">
                  <c:v>37.505135000000003</c:v>
                </c:pt>
                <c:pt idx="895">
                  <c:v>37.497684</c:v>
                </c:pt>
                <c:pt idx="896">
                  <c:v>37.494995000000003</c:v>
                </c:pt>
                <c:pt idx="897">
                  <c:v>37.501582999999997</c:v>
                </c:pt>
                <c:pt idx="898">
                  <c:v>37.494281999999998</c:v>
                </c:pt>
                <c:pt idx="899">
                  <c:v>37.486060999999999</c:v>
                </c:pt>
                <c:pt idx="900">
                  <c:v>37.497551000000001</c:v>
                </c:pt>
                <c:pt idx="901">
                  <c:v>37.493938</c:v>
                </c:pt>
                <c:pt idx="902">
                  <c:v>37.492789999999999</c:v>
                </c:pt>
                <c:pt idx="903">
                  <c:v>37.503117000000003</c:v>
                </c:pt>
                <c:pt idx="904">
                  <c:v>37.480288999999999</c:v>
                </c:pt>
                <c:pt idx="905">
                  <c:v>37.482104999999997</c:v>
                </c:pt>
                <c:pt idx="906">
                  <c:v>37.486384999999999</c:v>
                </c:pt>
                <c:pt idx="907">
                  <c:v>37.482883000000001</c:v>
                </c:pt>
                <c:pt idx="908">
                  <c:v>37.510010000000001</c:v>
                </c:pt>
                <c:pt idx="909">
                  <c:v>37.493400999999999</c:v>
                </c:pt>
                <c:pt idx="910">
                  <c:v>37.495781000000001</c:v>
                </c:pt>
                <c:pt idx="911">
                  <c:v>37.502850000000002</c:v>
                </c:pt>
                <c:pt idx="912">
                  <c:v>37.508194000000003</c:v>
                </c:pt>
                <c:pt idx="913">
                  <c:v>37.481602000000002</c:v>
                </c:pt>
                <c:pt idx="914">
                  <c:v>37.479317000000002</c:v>
                </c:pt>
                <c:pt idx="915">
                  <c:v>37.497889999999998</c:v>
                </c:pt>
                <c:pt idx="916">
                  <c:v>37.497230999999999</c:v>
                </c:pt>
                <c:pt idx="917">
                  <c:v>37.496498000000003</c:v>
                </c:pt>
                <c:pt idx="918">
                  <c:v>37.505138000000002</c:v>
                </c:pt>
                <c:pt idx="919">
                  <c:v>37.498482000000003</c:v>
                </c:pt>
                <c:pt idx="920">
                  <c:v>37.501904000000003</c:v>
                </c:pt>
                <c:pt idx="921">
                  <c:v>37.490723000000003</c:v>
                </c:pt>
                <c:pt idx="922">
                  <c:v>37.488598000000003</c:v>
                </c:pt>
                <c:pt idx="923">
                  <c:v>37.492579999999997</c:v>
                </c:pt>
                <c:pt idx="924">
                  <c:v>37.485680000000002</c:v>
                </c:pt>
                <c:pt idx="925">
                  <c:v>37.492030999999997</c:v>
                </c:pt>
                <c:pt idx="926">
                  <c:v>37.479430999999998</c:v>
                </c:pt>
                <c:pt idx="927">
                  <c:v>37.502547999999997</c:v>
                </c:pt>
                <c:pt idx="928">
                  <c:v>37.495266000000001</c:v>
                </c:pt>
                <c:pt idx="929">
                  <c:v>37.498516000000002</c:v>
                </c:pt>
                <c:pt idx="930">
                  <c:v>37.512959000000002</c:v>
                </c:pt>
                <c:pt idx="931">
                  <c:v>37.513359000000001</c:v>
                </c:pt>
                <c:pt idx="932">
                  <c:v>37.512939000000003</c:v>
                </c:pt>
                <c:pt idx="933">
                  <c:v>37.509369</c:v>
                </c:pt>
                <c:pt idx="934">
                  <c:v>37.500076</c:v>
                </c:pt>
                <c:pt idx="935">
                  <c:v>37.505851999999997</c:v>
                </c:pt>
                <c:pt idx="936">
                  <c:v>37.499854999999997</c:v>
                </c:pt>
                <c:pt idx="937">
                  <c:v>37.499645000000001</c:v>
                </c:pt>
                <c:pt idx="938">
                  <c:v>37.504497999999998</c:v>
                </c:pt>
                <c:pt idx="939">
                  <c:v>37.502178000000001</c:v>
                </c:pt>
                <c:pt idx="940">
                  <c:v>37.50938</c:v>
                </c:pt>
                <c:pt idx="941">
                  <c:v>37.509056000000001</c:v>
                </c:pt>
                <c:pt idx="942">
                  <c:v>37.484470000000002</c:v>
                </c:pt>
                <c:pt idx="943">
                  <c:v>37.485508000000003</c:v>
                </c:pt>
                <c:pt idx="944">
                  <c:v>37.481490999999998</c:v>
                </c:pt>
                <c:pt idx="945">
                  <c:v>37.476891000000002</c:v>
                </c:pt>
                <c:pt idx="946">
                  <c:v>37.494705000000003</c:v>
                </c:pt>
                <c:pt idx="947">
                  <c:v>37.503188999999999</c:v>
                </c:pt>
                <c:pt idx="948">
                  <c:v>37.503180999999998</c:v>
                </c:pt>
                <c:pt idx="949">
                  <c:v>37.506359000000003</c:v>
                </c:pt>
                <c:pt idx="950">
                  <c:v>37.486834999999999</c:v>
                </c:pt>
                <c:pt idx="951">
                  <c:v>37.488453</c:v>
                </c:pt>
                <c:pt idx="952">
                  <c:v>37.513247999999997</c:v>
                </c:pt>
                <c:pt idx="953">
                  <c:v>37.510548</c:v>
                </c:pt>
                <c:pt idx="954">
                  <c:v>37.494498999999998</c:v>
                </c:pt>
                <c:pt idx="955">
                  <c:v>37.500881</c:v>
                </c:pt>
                <c:pt idx="956">
                  <c:v>37.513522999999999</c:v>
                </c:pt>
                <c:pt idx="957">
                  <c:v>37.511989999999997</c:v>
                </c:pt>
                <c:pt idx="958">
                  <c:v>37.484229999999997</c:v>
                </c:pt>
                <c:pt idx="959">
                  <c:v>37.489178000000003</c:v>
                </c:pt>
                <c:pt idx="960">
                  <c:v>37.476089000000002</c:v>
                </c:pt>
                <c:pt idx="961">
                  <c:v>37.480251000000003</c:v>
                </c:pt>
                <c:pt idx="962">
                  <c:v>37.473728000000001</c:v>
                </c:pt>
                <c:pt idx="963">
                  <c:v>37.475470999999999</c:v>
                </c:pt>
                <c:pt idx="964">
                  <c:v>37.483341000000003</c:v>
                </c:pt>
                <c:pt idx="965">
                  <c:v>37.486224999999997</c:v>
                </c:pt>
                <c:pt idx="966">
                  <c:v>37.483192000000003</c:v>
                </c:pt>
                <c:pt idx="967">
                  <c:v>37.480868999999998</c:v>
                </c:pt>
                <c:pt idx="968">
                  <c:v>37.481338999999998</c:v>
                </c:pt>
                <c:pt idx="969">
                  <c:v>37.484661000000003</c:v>
                </c:pt>
                <c:pt idx="970">
                  <c:v>37.479916000000003</c:v>
                </c:pt>
                <c:pt idx="971">
                  <c:v>37.481704999999998</c:v>
                </c:pt>
                <c:pt idx="972">
                  <c:v>37.484256999999999</c:v>
                </c:pt>
                <c:pt idx="973">
                  <c:v>37.478057999999997</c:v>
                </c:pt>
                <c:pt idx="974">
                  <c:v>37.464886</c:v>
                </c:pt>
                <c:pt idx="975">
                  <c:v>37.479163999999997</c:v>
                </c:pt>
                <c:pt idx="976">
                  <c:v>37.469054999999997</c:v>
                </c:pt>
                <c:pt idx="977">
                  <c:v>37.471969999999999</c:v>
                </c:pt>
                <c:pt idx="978">
                  <c:v>37.484408999999999</c:v>
                </c:pt>
                <c:pt idx="979">
                  <c:v>37.484577000000002</c:v>
                </c:pt>
                <c:pt idx="980">
                  <c:v>37.484901000000001</c:v>
                </c:pt>
                <c:pt idx="981">
                  <c:v>37.478428000000001</c:v>
                </c:pt>
                <c:pt idx="982">
                  <c:v>37.472293999999998</c:v>
                </c:pt>
                <c:pt idx="983">
                  <c:v>37.470694999999999</c:v>
                </c:pt>
                <c:pt idx="984">
                  <c:v>37.477775999999999</c:v>
                </c:pt>
                <c:pt idx="985">
                  <c:v>37.486359</c:v>
                </c:pt>
                <c:pt idx="986">
                  <c:v>37.477027999999997</c:v>
                </c:pt>
                <c:pt idx="987">
                  <c:v>37.485142000000003</c:v>
                </c:pt>
                <c:pt idx="988">
                  <c:v>37.480721000000003</c:v>
                </c:pt>
                <c:pt idx="989">
                  <c:v>37.4818</c:v>
                </c:pt>
                <c:pt idx="990">
                  <c:v>37.475090000000002</c:v>
                </c:pt>
                <c:pt idx="991">
                  <c:v>37.484768000000003</c:v>
                </c:pt>
                <c:pt idx="992">
                  <c:v>37.476481999999997</c:v>
                </c:pt>
                <c:pt idx="993">
                  <c:v>37.481529000000002</c:v>
                </c:pt>
                <c:pt idx="994">
                  <c:v>37.481547999999997</c:v>
                </c:pt>
                <c:pt idx="995">
                  <c:v>37.469405999999999</c:v>
                </c:pt>
                <c:pt idx="996">
                  <c:v>37.489750000000001</c:v>
                </c:pt>
                <c:pt idx="997">
                  <c:v>37.488563999999997</c:v>
                </c:pt>
                <c:pt idx="998">
                  <c:v>37.487301000000002</c:v>
                </c:pt>
                <c:pt idx="999">
                  <c:v>37.488906999999998</c:v>
                </c:pt>
                <c:pt idx="1000">
                  <c:v>37.453280999999997</c:v>
                </c:pt>
                <c:pt idx="1001">
                  <c:v>37.448936000000003</c:v>
                </c:pt>
                <c:pt idx="1002">
                  <c:v>37.447659000000002</c:v>
                </c:pt>
                <c:pt idx="1003">
                  <c:v>37.453750999999997</c:v>
                </c:pt>
                <c:pt idx="1004">
                  <c:v>37.454399000000002</c:v>
                </c:pt>
                <c:pt idx="1005">
                  <c:v>37.454407000000003</c:v>
                </c:pt>
                <c:pt idx="1006">
                  <c:v>37.505096000000002</c:v>
                </c:pt>
                <c:pt idx="1007">
                  <c:v>37.502636000000003</c:v>
                </c:pt>
                <c:pt idx="1008">
                  <c:v>37.500960999999997</c:v>
                </c:pt>
                <c:pt idx="1009">
                  <c:v>37.502231999999999</c:v>
                </c:pt>
                <c:pt idx="1010">
                  <c:v>37.504116000000003</c:v>
                </c:pt>
                <c:pt idx="1011">
                  <c:v>37.501713000000002</c:v>
                </c:pt>
                <c:pt idx="1012">
                  <c:v>37.506199000000002</c:v>
                </c:pt>
                <c:pt idx="1013">
                  <c:v>37.500613999999999</c:v>
                </c:pt>
                <c:pt idx="1014">
                  <c:v>37.485610999999999</c:v>
                </c:pt>
                <c:pt idx="1015">
                  <c:v>37.478068999999998</c:v>
                </c:pt>
                <c:pt idx="1016">
                  <c:v>37.472610000000003</c:v>
                </c:pt>
                <c:pt idx="1017">
                  <c:v>37.481293000000001</c:v>
                </c:pt>
                <c:pt idx="1018">
                  <c:v>37.473759000000001</c:v>
                </c:pt>
                <c:pt idx="1019">
                  <c:v>37.475181999999997</c:v>
                </c:pt>
                <c:pt idx="1020">
                  <c:v>37.489052000000001</c:v>
                </c:pt>
                <c:pt idx="1021">
                  <c:v>37.489586000000003</c:v>
                </c:pt>
                <c:pt idx="1022">
                  <c:v>37.487011000000003</c:v>
                </c:pt>
                <c:pt idx="1023">
                  <c:v>37.485827999999998</c:v>
                </c:pt>
                <c:pt idx="1024">
                  <c:v>37.496913999999997</c:v>
                </c:pt>
                <c:pt idx="1025">
                  <c:v>37.491112000000001</c:v>
                </c:pt>
                <c:pt idx="1026">
                  <c:v>37.482159000000003</c:v>
                </c:pt>
                <c:pt idx="1027">
                  <c:v>37.484558</c:v>
                </c:pt>
                <c:pt idx="1028">
                  <c:v>37.494216999999999</c:v>
                </c:pt>
                <c:pt idx="1029">
                  <c:v>37.485377999999997</c:v>
                </c:pt>
                <c:pt idx="1030">
                  <c:v>37.483989999999999</c:v>
                </c:pt>
                <c:pt idx="1031">
                  <c:v>37.481490999999998</c:v>
                </c:pt>
                <c:pt idx="1032">
                  <c:v>37.477851999999999</c:v>
                </c:pt>
                <c:pt idx="1033">
                  <c:v>37.473613999999998</c:v>
                </c:pt>
                <c:pt idx="1034">
                  <c:v>37.469200000000001</c:v>
                </c:pt>
                <c:pt idx="1035">
                  <c:v>37.462639000000003</c:v>
                </c:pt>
                <c:pt idx="1036">
                  <c:v>37.459952999999999</c:v>
                </c:pt>
                <c:pt idx="1037">
                  <c:v>37.456234000000002</c:v>
                </c:pt>
                <c:pt idx="1038">
                  <c:v>37.455798999999999</c:v>
                </c:pt>
                <c:pt idx="1039">
                  <c:v>37.467506</c:v>
                </c:pt>
                <c:pt idx="1040">
                  <c:v>37.463321999999998</c:v>
                </c:pt>
                <c:pt idx="1041">
                  <c:v>37.470440000000004</c:v>
                </c:pt>
                <c:pt idx="1042">
                  <c:v>37.467689999999997</c:v>
                </c:pt>
                <c:pt idx="1043">
                  <c:v>37.462688</c:v>
                </c:pt>
                <c:pt idx="1044">
                  <c:v>37.471539</c:v>
                </c:pt>
                <c:pt idx="1045">
                  <c:v>37.512988999999997</c:v>
                </c:pt>
                <c:pt idx="1046">
                  <c:v>37.516598000000002</c:v>
                </c:pt>
                <c:pt idx="1047">
                  <c:v>37.471927999999998</c:v>
                </c:pt>
                <c:pt idx="1048">
                  <c:v>37.488556000000003</c:v>
                </c:pt>
                <c:pt idx="1049">
                  <c:v>37.494106000000002</c:v>
                </c:pt>
                <c:pt idx="1050">
                  <c:v>37.490540000000003</c:v>
                </c:pt>
                <c:pt idx="1051">
                  <c:v>37.502319</c:v>
                </c:pt>
                <c:pt idx="1052">
                  <c:v>37.510348999999998</c:v>
                </c:pt>
                <c:pt idx="1053">
                  <c:v>37.487864999999999</c:v>
                </c:pt>
                <c:pt idx="1054">
                  <c:v>37.487309000000003</c:v>
                </c:pt>
                <c:pt idx="1055">
                  <c:v>37.477829</c:v>
                </c:pt>
                <c:pt idx="1056">
                  <c:v>37.469650000000001</c:v>
                </c:pt>
                <c:pt idx="1057">
                  <c:v>37.461578000000003</c:v>
                </c:pt>
                <c:pt idx="1058">
                  <c:v>37.474387999999998</c:v>
                </c:pt>
                <c:pt idx="1059">
                  <c:v>37.514870000000002</c:v>
                </c:pt>
                <c:pt idx="1060">
                  <c:v>37.493617999999998</c:v>
                </c:pt>
                <c:pt idx="1061">
                  <c:v>37.475979000000002</c:v>
                </c:pt>
                <c:pt idx="1062">
                  <c:v>37.477203000000003</c:v>
                </c:pt>
                <c:pt idx="1063">
                  <c:v>37.486525999999998</c:v>
                </c:pt>
                <c:pt idx="1064">
                  <c:v>37.468102000000002</c:v>
                </c:pt>
                <c:pt idx="1065">
                  <c:v>37.458548999999998</c:v>
                </c:pt>
                <c:pt idx="1066">
                  <c:v>37.455620000000003</c:v>
                </c:pt>
                <c:pt idx="1067">
                  <c:v>37.455607999999998</c:v>
                </c:pt>
                <c:pt idx="1068">
                  <c:v>37.464297999999999</c:v>
                </c:pt>
                <c:pt idx="1069">
                  <c:v>37.488242999999997</c:v>
                </c:pt>
                <c:pt idx="1070">
                  <c:v>37.484797999999998</c:v>
                </c:pt>
                <c:pt idx="1071">
                  <c:v>37.475906000000002</c:v>
                </c:pt>
                <c:pt idx="1072">
                  <c:v>37.502411000000002</c:v>
                </c:pt>
                <c:pt idx="1073">
                  <c:v>37.524070999999999</c:v>
                </c:pt>
                <c:pt idx="1074">
                  <c:v>37.505580999999999</c:v>
                </c:pt>
                <c:pt idx="1075">
                  <c:v>37.511516999999998</c:v>
                </c:pt>
                <c:pt idx="1076">
                  <c:v>37.512526999999999</c:v>
                </c:pt>
                <c:pt idx="1077">
                  <c:v>37.520640999999998</c:v>
                </c:pt>
                <c:pt idx="1078">
                  <c:v>37.527121999999999</c:v>
                </c:pt>
                <c:pt idx="1079">
                  <c:v>37.528613999999997</c:v>
                </c:pt>
                <c:pt idx="1080">
                  <c:v>37.529300999999997</c:v>
                </c:pt>
                <c:pt idx="1081">
                  <c:v>37.518901999999997</c:v>
                </c:pt>
                <c:pt idx="1082">
                  <c:v>37.523612999999997</c:v>
                </c:pt>
                <c:pt idx="1083">
                  <c:v>37.517772999999998</c:v>
                </c:pt>
                <c:pt idx="1084">
                  <c:v>37.520580000000002</c:v>
                </c:pt>
                <c:pt idx="1085">
                  <c:v>37.525115999999997</c:v>
                </c:pt>
                <c:pt idx="1086">
                  <c:v>37.521275000000003</c:v>
                </c:pt>
                <c:pt idx="1087">
                  <c:v>37.514248000000002</c:v>
                </c:pt>
                <c:pt idx="1088">
                  <c:v>37.509574999999998</c:v>
                </c:pt>
                <c:pt idx="1089">
                  <c:v>37.515887999999997</c:v>
                </c:pt>
                <c:pt idx="1090">
                  <c:v>37.513576999999998</c:v>
                </c:pt>
                <c:pt idx="1091">
                  <c:v>37.506607000000002</c:v>
                </c:pt>
                <c:pt idx="1092">
                  <c:v>37.491928000000001</c:v>
                </c:pt>
                <c:pt idx="1093">
                  <c:v>37.496116999999998</c:v>
                </c:pt>
                <c:pt idx="1094">
                  <c:v>37.508091</c:v>
                </c:pt>
                <c:pt idx="1095">
                  <c:v>37.502212999999998</c:v>
                </c:pt>
                <c:pt idx="1096">
                  <c:v>37.500439</c:v>
                </c:pt>
                <c:pt idx="1097">
                  <c:v>37.498649999999998</c:v>
                </c:pt>
                <c:pt idx="1098">
                  <c:v>37.502395999999997</c:v>
                </c:pt>
                <c:pt idx="1099">
                  <c:v>37.490551000000004</c:v>
                </c:pt>
                <c:pt idx="1100">
                  <c:v>37.503585999999999</c:v>
                </c:pt>
                <c:pt idx="1101">
                  <c:v>37.502357000000003</c:v>
                </c:pt>
                <c:pt idx="1102">
                  <c:v>37.492198999999999</c:v>
                </c:pt>
                <c:pt idx="1103">
                  <c:v>37.498050999999997</c:v>
                </c:pt>
                <c:pt idx="1104">
                  <c:v>37.485157000000001</c:v>
                </c:pt>
                <c:pt idx="1105">
                  <c:v>37.493758999999997</c:v>
                </c:pt>
                <c:pt idx="1106">
                  <c:v>37.486767</c:v>
                </c:pt>
                <c:pt idx="1107">
                  <c:v>37.494236000000001</c:v>
                </c:pt>
                <c:pt idx="1108">
                  <c:v>37.492077000000002</c:v>
                </c:pt>
                <c:pt idx="1109">
                  <c:v>37.483260999999999</c:v>
                </c:pt>
                <c:pt idx="1110">
                  <c:v>37.477508999999998</c:v>
                </c:pt>
                <c:pt idx="1111">
                  <c:v>37.483311</c:v>
                </c:pt>
                <c:pt idx="1112">
                  <c:v>37.494007000000003</c:v>
                </c:pt>
                <c:pt idx="1113">
                  <c:v>37.465316999999999</c:v>
                </c:pt>
                <c:pt idx="1114">
                  <c:v>37.465060999999999</c:v>
                </c:pt>
                <c:pt idx="1115">
                  <c:v>37.518639</c:v>
                </c:pt>
                <c:pt idx="1116">
                  <c:v>37.507232999999999</c:v>
                </c:pt>
                <c:pt idx="1117">
                  <c:v>37.494822999999997</c:v>
                </c:pt>
                <c:pt idx="1118">
                  <c:v>37.483879000000002</c:v>
                </c:pt>
                <c:pt idx="1119">
                  <c:v>37.517589999999998</c:v>
                </c:pt>
                <c:pt idx="1120">
                  <c:v>37.516810999999997</c:v>
                </c:pt>
                <c:pt idx="1121">
                  <c:v>37.519787000000001</c:v>
                </c:pt>
                <c:pt idx="1122">
                  <c:v>37.509121</c:v>
                </c:pt>
                <c:pt idx="1123">
                  <c:v>37.518070000000002</c:v>
                </c:pt>
                <c:pt idx="1124">
                  <c:v>37.501949000000003</c:v>
                </c:pt>
                <c:pt idx="1125">
                  <c:v>37.481383999999998</c:v>
                </c:pt>
                <c:pt idx="1126">
                  <c:v>37.475605000000002</c:v>
                </c:pt>
                <c:pt idx="1127">
                  <c:v>37.492809000000001</c:v>
                </c:pt>
                <c:pt idx="1128">
                  <c:v>37.526843999999997</c:v>
                </c:pt>
                <c:pt idx="1129">
                  <c:v>37.517634999999999</c:v>
                </c:pt>
                <c:pt idx="1130">
                  <c:v>37.521239999999999</c:v>
                </c:pt>
                <c:pt idx="1131">
                  <c:v>37.523299999999999</c:v>
                </c:pt>
                <c:pt idx="1132">
                  <c:v>37.489342000000001</c:v>
                </c:pt>
                <c:pt idx="1133">
                  <c:v>37.505428000000002</c:v>
                </c:pt>
                <c:pt idx="1134">
                  <c:v>37.496552000000001</c:v>
                </c:pt>
                <c:pt idx="1135">
                  <c:v>37.514747999999997</c:v>
                </c:pt>
                <c:pt idx="1136">
                  <c:v>37.494498999999998</c:v>
                </c:pt>
                <c:pt idx="1137">
                  <c:v>37.489277000000001</c:v>
                </c:pt>
                <c:pt idx="1138">
                  <c:v>37.487349999999999</c:v>
                </c:pt>
                <c:pt idx="1139">
                  <c:v>37.486834999999999</c:v>
                </c:pt>
                <c:pt idx="1140">
                  <c:v>37.501342999999999</c:v>
                </c:pt>
                <c:pt idx="1141">
                  <c:v>37.466327999999997</c:v>
                </c:pt>
                <c:pt idx="1142">
                  <c:v>37.513950000000001</c:v>
                </c:pt>
                <c:pt idx="1143">
                  <c:v>37.472453999999999</c:v>
                </c:pt>
                <c:pt idx="1144">
                  <c:v>37.578381</c:v>
                </c:pt>
                <c:pt idx="1145">
                  <c:v>37.567965999999998</c:v>
                </c:pt>
                <c:pt idx="1146">
                  <c:v>37.539501000000001</c:v>
                </c:pt>
                <c:pt idx="1147">
                  <c:v>37.565658999999997</c:v>
                </c:pt>
                <c:pt idx="1148">
                  <c:v>37.550488000000001</c:v>
                </c:pt>
                <c:pt idx="1149">
                  <c:v>37.538052</c:v>
                </c:pt>
                <c:pt idx="1150">
                  <c:v>37.535221</c:v>
                </c:pt>
                <c:pt idx="1151">
                  <c:v>37.537013999999999</c:v>
                </c:pt>
                <c:pt idx="1152">
                  <c:v>37.545952</c:v>
                </c:pt>
                <c:pt idx="1153">
                  <c:v>37.548222000000003</c:v>
                </c:pt>
                <c:pt idx="1154">
                  <c:v>37.553150000000002</c:v>
                </c:pt>
                <c:pt idx="1155">
                  <c:v>37.551250000000003</c:v>
                </c:pt>
                <c:pt idx="1156">
                  <c:v>37.564610000000002</c:v>
                </c:pt>
                <c:pt idx="1157">
                  <c:v>37.566260999999997</c:v>
                </c:pt>
                <c:pt idx="1158">
                  <c:v>37.562655999999997</c:v>
                </c:pt>
                <c:pt idx="1159">
                  <c:v>37.562607</c:v>
                </c:pt>
                <c:pt idx="1160">
                  <c:v>37.542518999999999</c:v>
                </c:pt>
                <c:pt idx="1161">
                  <c:v>37.543427000000001</c:v>
                </c:pt>
                <c:pt idx="1162">
                  <c:v>37.561245</c:v>
                </c:pt>
              </c:numCache>
            </c:numRef>
          </c:yVal>
          <c:bubbleSize>
            <c:numRef>
              <c:f>Sheet1!$U$3:$U$1165</c:f>
              <c:numCache>
                <c:formatCode>General</c:formatCode>
                <c:ptCount val="1163"/>
                <c:pt idx="0">
                  <c:v>177</c:v>
                </c:pt>
                <c:pt idx="1">
                  <c:v>1016</c:v>
                </c:pt>
                <c:pt idx="2">
                  <c:v>735</c:v>
                </c:pt>
                <c:pt idx="3">
                  <c:v>691</c:v>
                </c:pt>
                <c:pt idx="4">
                  <c:v>443</c:v>
                </c:pt>
                <c:pt idx="5">
                  <c:v>1294</c:v>
                </c:pt>
                <c:pt idx="6">
                  <c:v>664</c:v>
                </c:pt>
                <c:pt idx="7">
                  <c:v>507</c:v>
                </c:pt>
                <c:pt idx="8">
                  <c:v>666</c:v>
                </c:pt>
                <c:pt idx="9">
                  <c:v>179</c:v>
                </c:pt>
                <c:pt idx="10">
                  <c:v>767</c:v>
                </c:pt>
                <c:pt idx="11">
                  <c:v>507</c:v>
                </c:pt>
                <c:pt idx="12">
                  <c:v>1923</c:v>
                </c:pt>
                <c:pt idx="13">
                  <c:v>837</c:v>
                </c:pt>
                <c:pt idx="14">
                  <c:v>549</c:v>
                </c:pt>
                <c:pt idx="15">
                  <c:v>608</c:v>
                </c:pt>
                <c:pt idx="16">
                  <c:v>481</c:v>
                </c:pt>
                <c:pt idx="17">
                  <c:v>447</c:v>
                </c:pt>
                <c:pt idx="18">
                  <c:v>482</c:v>
                </c:pt>
                <c:pt idx="19">
                  <c:v>206</c:v>
                </c:pt>
                <c:pt idx="20">
                  <c:v>235</c:v>
                </c:pt>
                <c:pt idx="21">
                  <c:v>375</c:v>
                </c:pt>
                <c:pt idx="22">
                  <c:v>181</c:v>
                </c:pt>
                <c:pt idx="23">
                  <c:v>552</c:v>
                </c:pt>
                <c:pt idx="24">
                  <c:v>454</c:v>
                </c:pt>
                <c:pt idx="25">
                  <c:v>573</c:v>
                </c:pt>
                <c:pt idx="26">
                  <c:v>204</c:v>
                </c:pt>
                <c:pt idx="27">
                  <c:v>540</c:v>
                </c:pt>
                <c:pt idx="28">
                  <c:v>417</c:v>
                </c:pt>
                <c:pt idx="29">
                  <c:v>515</c:v>
                </c:pt>
                <c:pt idx="30">
                  <c:v>334</c:v>
                </c:pt>
                <c:pt idx="31">
                  <c:v>480</c:v>
                </c:pt>
                <c:pt idx="32">
                  <c:v>335</c:v>
                </c:pt>
                <c:pt idx="33">
                  <c:v>268</c:v>
                </c:pt>
                <c:pt idx="34">
                  <c:v>129</c:v>
                </c:pt>
                <c:pt idx="35">
                  <c:v>198</c:v>
                </c:pt>
                <c:pt idx="36">
                  <c:v>278</c:v>
                </c:pt>
                <c:pt idx="37">
                  <c:v>225</c:v>
                </c:pt>
                <c:pt idx="38">
                  <c:v>207</c:v>
                </c:pt>
                <c:pt idx="39">
                  <c:v>282</c:v>
                </c:pt>
                <c:pt idx="40">
                  <c:v>283</c:v>
                </c:pt>
                <c:pt idx="41">
                  <c:v>340</c:v>
                </c:pt>
                <c:pt idx="42">
                  <c:v>990</c:v>
                </c:pt>
                <c:pt idx="43">
                  <c:v>285</c:v>
                </c:pt>
                <c:pt idx="44">
                  <c:v>693</c:v>
                </c:pt>
                <c:pt idx="45">
                  <c:v>618</c:v>
                </c:pt>
                <c:pt idx="46">
                  <c:v>381</c:v>
                </c:pt>
                <c:pt idx="47">
                  <c:v>524</c:v>
                </c:pt>
                <c:pt idx="48">
                  <c:v>479</c:v>
                </c:pt>
                <c:pt idx="49">
                  <c:v>1834</c:v>
                </c:pt>
                <c:pt idx="50">
                  <c:v>539</c:v>
                </c:pt>
                <c:pt idx="51">
                  <c:v>588</c:v>
                </c:pt>
                <c:pt idx="52">
                  <c:v>314</c:v>
                </c:pt>
                <c:pt idx="53">
                  <c:v>294</c:v>
                </c:pt>
                <c:pt idx="54">
                  <c:v>397</c:v>
                </c:pt>
                <c:pt idx="55">
                  <c:v>250</c:v>
                </c:pt>
                <c:pt idx="56">
                  <c:v>241</c:v>
                </c:pt>
                <c:pt idx="57">
                  <c:v>264</c:v>
                </c:pt>
                <c:pt idx="58">
                  <c:v>139</c:v>
                </c:pt>
                <c:pt idx="59">
                  <c:v>339</c:v>
                </c:pt>
                <c:pt idx="60">
                  <c:v>179</c:v>
                </c:pt>
                <c:pt idx="61">
                  <c:v>141</c:v>
                </c:pt>
                <c:pt idx="62">
                  <c:v>314</c:v>
                </c:pt>
                <c:pt idx="63">
                  <c:v>424</c:v>
                </c:pt>
                <c:pt idx="64">
                  <c:v>154</c:v>
                </c:pt>
                <c:pt idx="65">
                  <c:v>136</c:v>
                </c:pt>
                <c:pt idx="66">
                  <c:v>144</c:v>
                </c:pt>
                <c:pt idx="67">
                  <c:v>347</c:v>
                </c:pt>
                <c:pt idx="68">
                  <c:v>304</c:v>
                </c:pt>
                <c:pt idx="69">
                  <c:v>241</c:v>
                </c:pt>
                <c:pt idx="70">
                  <c:v>72</c:v>
                </c:pt>
                <c:pt idx="71">
                  <c:v>614</c:v>
                </c:pt>
                <c:pt idx="72">
                  <c:v>505</c:v>
                </c:pt>
                <c:pt idx="73">
                  <c:v>97</c:v>
                </c:pt>
                <c:pt idx="74">
                  <c:v>205</c:v>
                </c:pt>
                <c:pt idx="75">
                  <c:v>325</c:v>
                </c:pt>
                <c:pt idx="76">
                  <c:v>188</c:v>
                </c:pt>
                <c:pt idx="77">
                  <c:v>144</c:v>
                </c:pt>
                <c:pt idx="78">
                  <c:v>709</c:v>
                </c:pt>
                <c:pt idx="79">
                  <c:v>772</c:v>
                </c:pt>
                <c:pt idx="80">
                  <c:v>451</c:v>
                </c:pt>
                <c:pt idx="81">
                  <c:v>445</c:v>
                </c:pt>
                <c:pt idx="82">
                  <c:v>1332</c:v>
                </c:pt>
                <c:pt idx="83">
                  <c:v>256</c:v>
                </c:pt>
                <c:pt idx="84">
                  <c:v>199</c:v>
                </c:pt>
                <c:pt idx="85">
                  <c:v>201</c:v>
                </c:pt>
                <c:pt idx="86">
                  <c:v>411</c:v>
                </c:pt>
                <c:pt idx="87">
                  <c:v>247</c:v>
                </c:pt>
                <c:pt idx="88">
                  <c:v>163</c:v>
                </c:pt>
                <c:pt idx="89">
                  <c:v>162</c:v>
                </c:pt>
                <c:pt idx="90">
                  <c:v>498</c:v>
                </c:pt>
                <c:pt idx="91">
                  <c:v>45</c:v>
                </c:pt>
                <c:pt idx="92">
                  <c:v>365</c:v>
                </c:pt>
                <c:pt idx="93">
                  <c:v>739</c:v>
                </c:pt>
                <c:pt idx="94">
                  <c:v>278</c:v>
                </c:pt>
                <c:pt idx="95">
                  <c:v>202</c:v>
                </c:pt>
                <c:pt idx="96">
                  <c:v>603</c:v>
                </c:pt>
                <c:pt idx="97">
                  <c:v>376</c:v>
                </c:pt>
                <c:pt idx="98">
                  <c:v>3739</c:v>
                </c:pt>
                <c:pt idx="99">
                  <c:v>505</c:v>
                </c:pt>
                <c:pt idx="100">
                  <c:v>878</c:v>
                </c:pt>
                <c:pt idx="101">
                  <c:v>662</c:v>
                </c:pt>
                <c:pt idx="102">
                  <c:v>495</c:v>
                </c:pt>
                <c:pt idx="103">
                  <c:v>403</c:v>
                </c:pt>
                <c:pt idx="104">
                  <c:v>297</c:v>
                </c:pt>
                <c:pt idx="105">
                  <c:v>494</c:v>
                </c:pt>
                <c:pt idx="106">
                  <c:v>336</c:v>
                </c:pt>
                <c:pt idx="107">
                  <c:v>252</c:v>
                </c:pt>
                <c:pt idx="108">
                  <c:v>161</c:v>
                </c:pt>
                <c:pt idx="109">
                  <c:v>188</c:v>
                </c:pt>
                <c:pt idx="110">
                  <c:v>300</c:v>
                </c:pt>
                <c:pt idx="111">
                  <c:v>583</c:v>
                </c:pt>
                <c:pt idx="112">
                  <c:v>512</c:v>
                </c:pt>
                <c:pt idx="113">
                  <c:v>414</c:v>
                </c:pt>
                <c:pt idx="114">
                  <c:v>397</c:v>
                </c:pt>
                <c:pt idx="115">
                  <c:v>202</c:v>
                </c:pt>
                <c:pt idx="116">
                  <c:v>396</c:v>
                </c:pt>
                <c:pt idx="117">
                  <c:v>465</c:v>
                </c:pt>
                <c:pt idx="118">
                  <c:v>625</c:v>
                </c:pt>
                <c:pt idx="119">
                  <c:v>310</c:v>
                </c:pt>
                <c:pt idx="120">
                  <c:v>509</c:v>
                </c:pt>
                <c:pt idx="121">
                  <c:v>104</c:v>
                </c:pt>
                <c:pt idx="122">
                  <c:v>504</c:v>
                </c:pt>
                <c:pt idx="123">
                  <c:v>101</c:v>
                </c:pt>
                <c:pt idx="124">
                  <c:v>109</c:v>
                </c:pt>
                <c:pt idx="125">
                  <c:v>139</c:v>
                </c:pt>
                <c:pt idx="126">
                  <c:v>215</c:v>
                </c:pt>
                <c:pt idx="127">
                  <c:v>199</c:v>
                </c:pt>
                <c:pt idx="128">
                  <c:v>348</c:v>
                </c:pt>
                <c:pt idx="129">
                  <c:v>348</c:v>
                </c:pt>
                <c:pt idx="130">
                  <c:v>290</c:v>
                </c:pt>
                <c:pt idx="131">
                  <c:v>181</c:v>
                </c:pt>
                <c:pt idx="132">
                  <c:v>253</c:v>
                </c:pt>
                <c:pt idx="133">
                  <c:v>283</c:v>
                </c:pt>
                <c:pt idx="134">
                  <c:v>664</c:v>
                </c:pt>
                <c:pt idx="135">
                  <c:v>375</c:v>
                </c:pt>
                <c:pt idx="136">
                  <c:v>1106</c:v>
                </c:pt>
                <c:pt idx="137">
                  <c:v>680</c:v>
                </c:pt>
                <c:pt idx="138">
                  <c:v>597</c:v>
                </c:pt>
                <c:pt idx="139">
                  <c:v>186</c:v>
                </c:pt>
                <c:pt idx="140">
                  <c:v>210</c:v>
                </c:pt>
                <c:pt idx="141">
                  <c:v>342</c:v>
                </c:pt>
                <c:pt idx="142">
                  <c:v>208</c:v>
                </c:pt>
                <c:pt idx="143">
                  <c:v>78</c:v>
                </c:pt>
                <c:pt idx="144">
                  <c:v>179</c:v>
                </c:pt>
                <c:pt idx="145">
                  <c:v>180</c:v>
                </c:pt>
                <c:pt idx="146">
                  <c:v>475</c:v>
                </c:pt>
                <c:pt idx="147">
                  <c:v>539</c:v>
                </c:pt>
                <c:pt idx="148">
                  <c:v>697</c:v>
                </c:pt>
                <c:pt idx="149">
                  <c:v>337</c:v>
                </c:pt>
                <c:pt idx="150">
                  <c:v>230</c:v>
                </c:pt>
                <c:pt idx="151">
                  <c:v>159</c:v>
                </c:pt>
                <c:pt idx="152">
                  <c:v>200</c:v>
                </c:pt>
                <c:pt idx="153">
                  <c:v>598</c:v>
                </c:pt>
                <c:pt idx="154">
                  <c:v>331</c:v>
                </c:pt>
                <c:pt idx="155">
                  <c:v>329</c:v>
                </c:pt>
                <c:pt idx="156">
                  <c:v>117</c:v>
                </c:pt>
                <c:pt idx="157">
                  <c:v>173</c:v>
                </c:pt>
                <c:pt idx="158">
                  <c:v>963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326</c:v>
                </c:pt>
                <c:pt idx="166">
                  <c:v>494</c:v>
                </c:pt>
                <c:pt idx="167">
                  <c:v>692</c:v>
                </c:pt>
                <c:pt idx="168">
                  <c:v>354</c:v>
                </c:pt>
                <c:pt idx="169">
                  <c:v>347</c:v>
                </c:pt>
                <c:pt idx="170">
                  <c:v>307</c:v>
                </c:pt>
                <c:pt idx="171">
                  <c:v>427</c:v>
                </c:pt>
                <c:pt idx="172">
                  <c:v>295</c:v>
                </c:pt>
                <c:pt idx="173">
                  <c:v>159</c:v>
                </c:pt>
                <c:pt idx="174">
                  <c:v>277</c:v>
                </c:pt>
                <c:pt idx="175">
                  <c:v>288</c:v>
                </c:pt>
                <c:pt idx="176">
                  <c:v>615</c:v>
                </c:pt>
                <c:pt idx="177">
                  <c:v>391</c:v>
                </c:pt>
                <c:pt idx="178">
                  <c:v>225</c:v>
                </c:pt>
                <c:pt idx="179">
                  <c:v>536</c:v>
                </c:pt>
                <c:pt idx="180">
                  <c:v>457</c:v>
                </c:pt>
                <c:pt idx="181">
                  <c:v>160</c:v>
                </c:pt>
                <c:pt idx="182">
                  <c:v>344</c:v>
                </c:pt>
                <c:pt idx="183">
                  <c:v>326</c:v>
                </c:pt>
                <c:pt idx="184">
                  <c:v>286</c:v>
                </c:pt>
                <c:pt idx="185">
                  <c:v>314</c:v>
                </c:pt>
                <c:pt idx="186">
                  <c:v>372</c:v>
                </c:pt>
                <c:pt idx="187">
                  <c:v>370</c:v>
                </c:pt>
                <c:pt idx="188">
                  <c:v>438</c:v>
                </c:pt>
                <c:pt idx="189">
                  <c:v>386</c:v>
                </c:pt>
                <c:pt idx="190">
                  <c:v>259</c:v>
                </c:pt>
                <c:pt idx="191">
                  <c:v>162</c:v>
                </c:pt>
                <c:pt idx="192">
                  <c:v>107</c:v>
                </c:pt>
                <c:pt idx="193">
                  <c:v>509</c:v>
                </c:pt>
                <c:pt idx="194">
                  <c:v>303</c:v>
                </c:pt>
                <c:pt idx="195">
                  <c:v>170</c:v>
                </c:pt>
                <c:pt idx="196">
                  <c:v>125</c:v>
                </c:pt>
                <c:pt idx="197">
                  <c:v>407</c:v>
                </c:pt>
                <c:pt idx="198">
                  <c:v>476</c:v>
                </c:pt>
                <c:pt idx="199">
                  <c:v>610</c:v>
                </c:pt>
                <c:pt idx="200">
                  <c:v>392</c:v>
                </c:pt>
                <c:pt idx="201">
                  <c:v>690</c:v>
                </c:pt>
                <c:pt idx="202">
                  <c:v>169</c:v>
                </c:pt>
                <c:pt idx="203">
                  <c:v>456</c:v>
                </c:pt>
                <c:pt idx="204">
                  <c:v>186</c:v>
                </c:pt>
                <c:pt idx="205">
                  <c:v>656</c:v>
                </c:pt>
                <c:pt idx="206">
                  <c:v>482</c:v>
                </c:pt>
                <c:pt idx="207">
                  <c:v>295</c:v>
                </c:pt>
                <c:pt idx="208">
                  <c:v>299</c:v>
                </c:pt>
                <c:pt idx="209">
                  <c:v>358</c:v>
                </c:pt>
                <c:pt idx="210">
                  <c:v>117</c:v>
                </c:pt>
                <c:pt idx="211">
                  <c:v>290</c:v>
                </c:pt>
                <c:pt idx="212">
                  <c:v>278</c:v>
                </c:pt>
                <c:pt idx="213">
                  <c:v>325</c:v>
                </c:pt>
                <c:pt idx="214">
                  <c:v>394</c:v>
                </c:pt>
                <c:pt idx="215">
                  <c:v>866</c:v>
                </c:pt>
                <c:pt idx="216">
                  <c:v>309</c:v>
                </c:pt>
                <c:pt idx="217">
                  <c:v>554</c:v>
                </c:pt>
                <c:pt idx="218">
                  <c:v>265</c:v>
                </c:pt>
                <c:pt idx="219">
                  <c:v>290</c:v>
                </c:pt>
                <c:pt idx="220">
                  <c:v>174</c:v>
                </c:pt>
                <c:pt idx="221">
                  <c:v>236</c:v>
                </c:pt>
                <c:pt idx="222">
                  <c:v>298</c:v>
                </c:pt>
                <c:pt idx="223">
                  <c:v>300</c:v>
                </c:pt>
                <c:pt idx="224">
                  <c:v>172</c:v>
                </c:pt>
                <c:pt idx="225">
                  <c:v>275</c:v>
                </c:pt>
                <c:pt idx="226">
                  <c:v>233</c:v>
                </c:pt>
                <c:pt idx="227">
                  <c:v>47</c:v>
                </c:pt>
                <c:pt idx="228">
                  <c:v>209</c:v>
                </c:pt>
                <c:pt idx="229">
                  <c:v>212</c:v>
                </c:pt>
                <c:pt idx="230">
                  <c:v>116</c:v>
                </c:pt>
                <c:pt idx="231">
                  <c:v>320</c:v>
                </c:pt>
                <c:pt idx="232">
                  <c:v>210</c:v>
                </c:pt>
                <c:pt idx="233">
                  <c:v>93</c:v>
                </c:pt>
                <c:pt idx="234">
                  <c:v>79</c:v>
                </c:pt>
                <c:pt idx="235">
                  <c:v>163</c:v>
                </c:pt>
                <c:pt idx="236">
                  <c:v>452</c:v>
                </c:pt>
                <c:pt idx="237">
                  <c:v>129</c:v>
                </c:pt>
                <c:pt idx="238">
                  <c:v>463</c:v>
                </c:pt>
                <c:pt idx="239">
                  <c:v>199</c:v>
                </c:pt>
                <c:pt idx="240">
                  <c:v>129</c:v>
                </c:pt>
                <c:pt idx="241">
                  <c:v>295</c:v>
                </c:pt>
                <c:pt idx="242">
                  <c:v>147</c:v>
                </c:pt>
                <c:pt idx="243">
                  <c:v>264</c:v>
                </c:pt>
                <c:pt idx="244">
                  <c:v>142</c:v>
                </c:pt>
                <c:pt idx="245">
                  <c:v>298</c:v>
                </c:pt>
                <c:pt idx="246">
                  <c:v>196</c:v>
                </c:pt>
                <c:pt idx="247">
                  <c:v>236</c:v>
                </c:pt>
                <c:pt idx="248">
                  <c:v>154</c:v>
                </c:pt>
                <c:pt idx="249">
                  <c:v>155</c:v>
                </c:pt>
                <c:pt idx="250">
                  <c:v>115</c:v>
                </c:pt>
                <c:pt idx="251">
                  <c:v>158</c:v>
                </c:pt>
                <c:pt idx="252">
                  <c:v>190</c:v>
                </c:pt>
                <c:pt idx="253">
                  <c:v>502</c:v>
                </c:pt>
                <c:pt idx="254">
                  <c:v>133</c:v>
                </c:pt>
                <c:pt idx="255">
                  <c:v>261</c:v>
                </c:pt>
                <c:pt idx="256">
                  <c:v>265</c:v>
                </c:pt>
                <c:pt idx="257">
                  <c:v>259</c:v>
                </c:pt>
                <c:pt idx="258">
                  <c:v>196</c:v>
                </c:pt>
                <c:pt idx="259">
                  <c:v>422</c:v>
                </c:pt>
                <c:pt idx="260">
                  <c:v>238</c:v>
                </c:pt>
                <c:pt idx="261">
                  <c:v>397</c:v>
                </c:pt>
                <c:pt idx="262">
                  <c:v>1017</c:v>
                </c:pt>
                <c:pt idx="263">
                  <c:v>1113</c:v>
                </c:pt>
                <c:pt idx="264">
                  <c:v>605</c:v>
                </c:pt>
                <c:pt idx="265">
                  <c:v>621</c:v>
                </c:pt>
                <c:pt idx="266">
                  <c:v>282</c:v>
                </c:pt>
                <c:pt idx="267">
                  <c:v>0</c:v>
                </c:pt>
                <c:pt idx="268">
                  <c:v>171</c:v>
                </c:pt>
                <c:pt idx="269">
                  <c:v>77</c:v>
                </c:pt>
                <c:pt idx="270">
                  <c:v>92</c:v>
                </c:pt>
                <c:pt idx="271">
                  <c:v>154</c:v>
                </c:pt>
                <c:pt idx="272">
                  <c:v>75</c:v>
                </c:pt>
                <c:pt idx="273">
                  <c:v>778</c:v>
                </c:pt>
                <c:pt idx="274">
                  <c:v>1317</c:v>
                </c:pt>
                <c:pt idx="275">
                  <c:v>3379</c:v>
                </c:pt>
                <c:pt idx="276">
                  <c:v>604</c:v>
                </c:pt>
                <c:pt idx="277">
                  <c:v>418</c:v>
                </c:pt>
                <c:pt idx="278">
                  <c:v>627</c:v>
                </c:pt>
                <c:pt idx="279">
                  <c:v>104</c:v>
                </c:pt>
                <c:pt idx="280">
                  <c:v>170</c:v>
                </c:pt>
                <c:pt idx="281">
                  <c:v>244</c:v>
                </c:pt>
                <c:pt idx="282">
                  <c:v>570</c:v>
                </c:pt>
                <c:pt idx="283">
                  <c:v>685</c:v>
                </c:pt>
                <c:pt idx="284">
                  <c:v>1652</c:v>
                </c:pt>
                <c:pt idx="285">
                  <c:v>696</c:v>
                </c:pt>
                <c:pt idx="286">
                  <c:v>372</c:v>
                </c:pt>
                <c:pt idx="287">
                  <c:v>562</c:v>
                </c:pt>
                <c:pt idx="288">
                  <c:v>265</c:v>
                </c:pt>
                <c:pt idx="289">
                  <c:v>497</c:v>
                </c:pt>
                <c:pt idx="290">
                  <c:v>142</c:v>
                </c:pt>
                <c:pt idx="291">
                  <c:v>255</c:v>
                </c:pt>
                <c:pt idx="292">
                  <c:v>367</c:v>
                </c:pt>
                <c:pt idx="293">
                  <c:v>542</c:v>
                </c:pt>
                <c:pt idx="294">
                  <c:v>73</c:v>
                </c:pt>
                <c:pt idx="295">
                  <c:v>48</c:v>
                </c:pt>
                <c:pt idx="296">
                  <c:v>81</c:v>
                </c:pt>
                <c:pt idx="297">
                  <c:v>1020</c:v>
                </c:pt>
                <c:pt idx="298">
                  <c:v>192</c:v>
                </c:pt>
                <c:pt idx="299">
                  <c:v>310</c:v>
                </c:pt>
                <c:pt idx="300">
                  <c:v>226</c:v>
                </c:pt>
                <c:pt idx="301">
                  <c:v>89</c:v>
                </c:pt>
                <c:pt idx="302">
                  <c:v>126</c:v>
                </c:pt>
                <c:pt idx="303">
                  <c:v>331</c:v>
                </c:pt>
                <c:pt idx="304">
                  <c:v>189</c:v>
                </c:pt>
                <c:pt idx="305">
                  <c:v>504</c:v>
                </c:pt>
                <c:pt idx="306">
                  <c:v>274</c:v>
                </c:pt>
                <c:pt idx="307">
                  <c:v>420</c:v>
                </c:pt>
                <c:pt idx="308">
                  <c:v>1115</c:v>
                </c:pt>
                <c:pt idx="309">
                  <c:v>362</c:v>
                </c:pt>
                <c:pt idx="310">
                  <c:v>353</c:v>
                </c:pt>
                <c:pt idx="311">
                  <c:v>217</c:v>
                </c:pt>
                <c:pt idx="312">
                  <c:v>349</c:v>
                </c:pt>
                <c:pt idx="313">
                  <c:v>521</c:v>
                </c:pt>
                <c:pt idx="314">
                  <c:v>354</c:v>
                </c:pt>
                <c:pt idx="315">
                  <c:v>197</c:v>
                </c:pt>
                <c:pt idx="316">
                  <c:v>328</c:v>
                </c:pt>
                <c:pt idx="317">
                  <c:v>194</c:v>
                </c:pt>
                <c:pt idx="318">
                  <c:v>234</c:v>
                </c:pt>
                <c:pt idx="319">
                  <c:v>164</c:v>
                </c:pt>
                <c:pt idx="320">
                  <c:v>148</c:v>
                </c:pt>
                <c:pt idx="321">
                  <c:v>274</c:v>
                </c:pt>
                <c:pt idx="322">
                  <c:v>330</c:v>
                </c:pt>
                <c:pt idx="323">
                  <c:v>605</c:v>
                </c:pt>
                <c:pt idx="324">
                  <c:v>269</c:v>
                </c:pt>
                <c:pt idx="325">
                  <c:v>685</c:v>
                </c:pt>
                <c:pt idx="326">
                  <c:v>287</c:v>
                </c:pt>
                <c:pt idx="327">
                  <c:v>145</c:v>
                </c:pt>
                <c:pt idx="328">
                  <c:v>52</c:v>
                </c:pt>
                <c:pt idx="329">
                  <c:v>964</c:v>
                </c:pt>
                <c:pt idx="330">
                  <c:v>349</c:v>
                </c:pt>
                <c:pt idx="331">
                  <c:v>644</c:v>
                </c:pt>
                <c:pt idx="332">
                  <c:v>144</c:v>
                </c:pt>
                <c:pt idx="333">
                  <c:v>473</c:v>
                </c:pt>
                <c:pt idx="334">
                  <c:v>199</c:v>
                </c:pt>
                <c:pt idx="335">
                  <c:v>517</c:v>
                </c:pt>
                <c:pt idx="336">
                  <c:v>402</c:v>
                </c:pt>
                <c:pt idx="337">
                  <c:v>74</c:v>
                </c:pt>
                <c:pt idx="338">
                  <c:v>240</c:v>
                </c:pt>
                <c:pt idx="339">
                  <c:v>364</c:v>
                </c:pt>
                <c:pt idx="340">
                  <c:v>196</c:v>
                </c:pt>
                <c:pt idx="341">
                  <c:v>280</c:v>
                </c:pt>
                <c:pt idx="342">
                  <c:v>76</c:v>
                </c:pt>
                <c:pt idx="343">
                  <c:v>226</c:v>
                </c:pt>
                <c:pt idx="344">
                  <c:v>207</c:v>
                </c:pt>
                <c:pt idx="345">
                  <c:v>1017</c:v>
                </c:pt>
                <c:pt idx="346">
                  <c:v>745</c:v>
                </c:pt>
                <c:pt idx="347">
                  <c:v>339</c:v>
                </c:pt>
                <c:pt idx="348">
                  <c:v>159</c:v>
                </c:pt>
                <c:pt idx="349">
                  <c:v>183</c:v>
                </c:pt>
                <c:pt idx="350">
                  <c:v>625</c:v>
                </c:pt>
                <c:pt idx="351">
                  <c:v>218</c:v>
                </c:pt>
                <c:pt idx="352">
                  <c:v>207</c:v>
                </c:pt>
                <c:pt idx="353">
                  <c:v>45</c:v>
                </c:pt>
                <c:pt idx="354">
                  <c:v>381</c:v>
                </c:pt>
                <c:pt idx="355">
                  <c:v>0</c:v>
                </c:pt>
                <c:pt idx="356">
                  <c:v>69</c:v>
                </c:pt>
                <c:pt idx="357">
                  <c:v>294</c:v>
                </c:pt>
                <c:pt idx="358">
                  <c:v>166</c:v>
                </c:pt>
                <c:pt idx="359">
                  <c:v>479</c:v>
                </c:pt>
                <c:pt idx="360">
                  <c:v>113</c:v>
                </c:pt>
                <c:pt idx="361">
                  <c:v>192</c:v>
                </c:pt>
                <c:pt idx="362">
                  <c:v>98</c:v>
                </c:pt>
                <c:pt idx="363">
                  <c:v>217</c:v>
                </c:pt>
                <c:pt idx="364">
                  <c:v>102</c:v>
                </c:pt>
                <c:pt idx="365">
                  <c:v>339</c:v>
                </c:pt>
                <c:pt idx="366">
                  <c:v>204</c:v>
                </c:pt>
                <c:pt idx="367">
                  <c:v>215</c:v>
                </c:pt>
                <c:pt idx="368">
                  <c:v>316</c:v>
                </c:pt>
                <c:pt idx="369">
                  <c:v>464</c:v>
                </c:pt>
                <c:pt idx="370">
                  <c:v>269</c:v>
                </c:pt>
                <c:pt idx="371">
                  <c:v>422</c:v>
                </c:pt>
                <c:pt idx="372">
                  <c:v>197</c:v>
                </c:pt>
                <c:pt idx="373">
                  <c:v>105</c:v>
                </c:pt>
                <c:pt idx="374">
                  <c:v>274</c:v>
                </c:pt>
                <c:pt idx="375">
                  <c:v>201</c:v>
                </c:pt>
                <c:pt idx="376">
                  <c:v>313</c:v>
                </c:pt>
                <c:pt idx="377">
                  <c:v>255</c:v>
                </c:pt>
                <c:pt idx="378">
                  <c:v>176</c:v>
                </c:pt>
                <c:pt idx="379">
                  <c:v>214</c:v>
                </c:pt>
                <c:pt idx="380">
                  <c:v>94</c:v>
                </c:pt>
                <c:pt idx="381">
                  <c:v>296</c:v>
                </c:pt>
                <c:pt idx="382">
                  <c:v>377</c:v>
                </c:pt>
                <c:pt idx="383">
                  <c:v>511</c:v>
                </c:pt>
                <c:pt idx="384">
                  <c:v>933</c:v>
                </c:pt>
                <c:pt idx="385">
                  <c:v>406</c:v>
                </c:pt>
                <c:pt idx="386">
                  <c:v>152</c:v>
                </c:pt>
                <c:pt idx="387">
                  <c:v>202</c:v>
                </c:pt>
                <c:pt idx="388">
                  <c:v>152</c:v>
                </c:pt>
                <c:pt idx="389">
                  <c:v>419</c:v>
                </c:pt>
                <c:pt idx="390">
                  <c:v>186</c:v>
                </c:pt>
                <c:pt idx="391">
                  <c:v>472</c:v>
                </c:pt>
                <c:pt idx="392">
                  <c:v>214</c:v>
                </c:pt>
                <c:pt idx="393">
                  <c:v>214</c:v>
                </c:pt>
                <c:pt idx="394">
                  <c:v>0</c:v>
                </c:pt>
                <c:pt idx="395">
                  <c:v>0</c:v>
                </c:pt>
                <c:pt idx="396">
                  <c:v>473</c:v>
                </c:pt>
                <c:pt idx="397">
                  <c:v>110</c:v>
                </c:pt>
                <c:pt idx="398">
                  <c:v>142</c:v>
                </c:pt>
                <c:pt idx="399">
                  <c:v>925</c:v>
                </c:pt>
                <c:pt idx="400">
                  <c:v>283</c:v>
                </c:pt>
                <c:pt idx="401">
                  <c:v>199</c:v>
                </c:pt>
                <c:pt idx="402">
                  <c:v>103</c:v>
                </c:pt>
                <c:pt idx="403">
                  <c:v>261</c:v>
                </c:pt>
                <c:pt idx="404">
                  <c:v>47</c:v>
                </c:pt>
                <c:pt idx="405">
                  <c:v>97</c:v>
                </c:pt>
                <c:pt idx="406">
                  <c:v>63</c:v>
                </c:pt>
                <c:pt idx="407">
                  <c:v>88</c:v>
                </c:pt>
                <c:pt idx="408">
                  <c:v>89</c:v>
                </c:pt>
                <c:pt idx="409">
                  <c:v>60</c:v>
                </c:pt>
                <c:pt idx="410">
                  <c:v>347</c:v>
                </c:pt>
                <c:pt idx="411">
                  <c:v>171</c:v>
                </c:pt>
                <c:pt idx="412">
                  <c:v>87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403</c:v>
                </c:pt>
                <c:pt idx="434">
                  <c:v>215</c:v>
                </c:pt>
                <c:pt idx="435">
                  <c:v>120</c:v>
                </c:pt>
                <c:pt idx="436">
                  <c:v>301</c:v>
                </c:pt>
                <c:pt idx="437">
                  <c:v>289</c:v>
                </c:pt>
                <c:pt idx="438">
                  <c:v>231</c:v>
                </c:pt>
                <c:pt idx="439">
                  <c:v>129</c:v>
                </c:pt>
                <c:pt idx="440">
                  <c:v>562</c:v>
                </c:pt>
                <c:pt idx="441">
                  <c:v>254</c:v>
                </c:pt>
                <c:pt idx="442">
                  <c:v>590</c:v>
                </c:pt>
                <c:pt idx="443">
                  <c:v>306</c:v>
                </c:pt>
                <c:pt idx="444">
                  <c:v>342</c:v>
                </c:pt>
                <c:pt idx="445">
                  <c:v>547</c:v>
                </c:pt>
                <c:pt idx="446">
                  <c:v>996</c:v>
                </c:pt>
                <c:pt idx="447">
                  <c:v>202</c:v>
                </c:pt>
                <c:pt idx="448">
                  <c:v>453</c:v>
                </c:pt>
                <c:pt idx="449">
                  <c:v>380</c:v>
                </c:pt>
                <c:pt idx="450">
                  <c:v>245</c:v>
                </c:pt>
                <c:pt idx="451">
                  <c:v>388</c:v>
                </c:pt>
                <c:pt idx="452">
                  <c:v>110</c:v>
                </c:pt>
                <c:pt idx="453">
                  <c:v>851</c:v>
                </c:pt>
                <c:pt idx="454">
                  <c:v>294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222</c:v>
                </c:pt>
                <c:pt idx="463">
                  <c:v>284</c:v>
                </c:pt>
                <c:pt idx="464">
                  <c:v>125</c:v>
                </c:pt>
                <c:pt idx="465">
                  <c:v>149</c:v>
                </c:pt>
                <c:pt idx="466">
                  <c:v>190</c:v>
                </c:pt>
                <c:pt idx="467">
                  <c:v>343</c:v>
                </c:pt>
                <c:pt idx="468">
                  <c:v>655</c:v>
                </c:pt>
                <c:pt idx="469">
                  <c:v>1073</c:v>
                </c:pt>
                <c:pt idx="470">
                  <c:v>260</c:v>
                </c:pt>
                <c:pt idx="471">
                  <c:v>113</c:v>
                </c:pt>
                <c:pt idx="472">
                  <c:v>361</c:v>
                </c:pt>
                <c:pt idx="473">
                  <c:v>311</c:v>
                </c:pt>
                <c:pt idx="474">
                  <c:v>605</c:v>
                </c:pt>
                <c:pt idx="475">
                  <c:v>735</c:v>
                </c:pt>
                <c:pt idx="476">
                  <c:v>313</c:v>
                </c:pt>
                <c:pt idx="477">
                  <c:v>217</c:v>
                </c:pt>
                <c:pt idx="478">
                  <c:v>187</c:v>
                </c:pt>
                <c:pt idx="479">
                  <c:v>116</c:v>
                </c:pt>
                <c:pt idx="480">
                  <c:v>114</c:v>
                </c:pt>
                <c:pt idx="481">
                  <c:v>185</c:v>
                </c:pt>
                <c:pt idx="482">
                  <c:v>153</c:v>
                </c:pt>
                <c:pt idx="483">
                  <c:v>103</c:v>
                </c:pt>
                <c:pt idx="484">
                  <c:v>138</c:v>
                </c:pt>
                <c:pt idx="485">
                  <c:v>319</c:v>
                </c:pt>
                <c:pt idx="486">
                  <c:v>154</c:v>
                </c:pt>
                <c:pt idx="487">
                  <c:v>77</c:v>
                </c:pt>
                <c:pt idx="488">
                  <c:v>120</c:v>
                </c:pt>
                <c:pt idx="489">
                  <c:v>398</c:v>
                </c:pt>
                <c:pt idx="490">
                  <c:v>281</c:v>
                </c:pt>
                <c:pt idx="491">
                  <c:v>297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588</c:v>
                </c:pt>
                <c:pt idx="509">
                  <c:v>208</c:v>
                </c:pt>
                <c:pt idx="510">
                  <c:v>192</c:v>
                </c:pt>
                <c:pt idx="511">
                  <c:v>212</c:v>
                </c:pt>
                <c:pt idx="512">
                  <c:v>207</c:v>
                </c:pt>
                <c:pt idx="513">
                  <c:v>57</c:v>
                </c:pt>
                <c:pt idx="514">
                  <c:v>288</c:v>
                </c:pt>
                <c:pt idx="515">
                  <c:v>0</c:v>
                </c:pt>
                <c:pt idx="516">
                  <c:v>277</c:v>
                </c:pt>
                <c:pt idx="517">
                  <c:v>417</c:v>
                </c:pt>
                <c:pt idx="518">
                  <c:v>449</c:v>
                </c:pt>
                <c:pt idx="519">
                  <c:v>311</c:v>
                </c:pt>
                <c:pt idx="520">
                  <c:v>194</c:v>
                </c:pt>
                <c:pt idx="521">
                  <c:v>213</c:v>
                </c:pt>
                <c:pt idx="522">
                  <c:v>101</c:v>
                </c:pt>
                <c:pt idx="523">
                  <c:v>240</c:v>
                </c:pt>
                <c:pt idx="524">
                  <c:v>325</c:v>
                </c:pt>
                <c:pt idx="525">
                  <c:v>312</c:v>
                </c:pt>
                <c:pt idx="526">
                  <c:v>340</c:v>
                </c:pt>
                <c:pt idx="527">
                  <c:v>162</c:v>
                </c:pt>
                <c:pt idx="528">
                  <c:v>202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25</c:v>
                </c:pt>
                <c:pt idx="551">
                  <c:v>142</c:v>
                </c:pt>
                <c:pt idx="552">
                  <c:v>160</c:v>
                </c:pt>
                <c:pt idx="553">
                  <c:v>79</c:v>
                </c:pt>
                <c:pt idx="554">
                  <c:v>152</c:v>
                </c:pt>
                <c:pt idx="555">
                  <c:v>76</c:v>
                </c:pt>
                <c:pt idx="556">
                  <c:v>127</c:v>
                </c:pt>
                <c:pt idx="557">
                  <c:v>99</c:v>
                </c:pt>
                <c:pt idx="558">
                  <c:v>280</c:v>
                </c:pt>
                <c:pt idx="559">
                  <c:v>290</c:v>
                </c:pt>
                <c:pt idx="560">
                  <c:v>148</c:v>
                </c:pt>
                <c:pt idx="561">
                  <c:v>18</c:v>
                </c:pt>
                <c:pt idx="562">
                  <c:v>208</c:v>
                </c:pt>
                <c:pt idx="563">
                  <c:v>312</c:v>
                </c:pt>
                <c:pt idx="564">
                  <c:v>403</c:v>
                </c:pt>
                <c:pt idx="565">
                  <c:v>244</c:v>
                </c:pt>
                <c:pt idx="566">
                  <c:v>506</c:v>
                </c:pt>
                <c:pt idx="567">
                  <c:v>315</c:v>
                </c:pt>
                <c:pt idx="568">
                  <c:v>494</c:v>
                </c:pt>
                <c:pt idx="569">
                  <c:v>531</c:v>
                </c:pt>
                <c:pt idx="570">
                  <c:v>649</c:v>
                </c:pt>
                <c:pt idx="571">
                  <c:v>172</c:v>
                </c:pt>
                <c:pt idx="572">
                  <c:v>205</c:v>
                </c:pt>
                <c:pt idx="573">
                  <c:v>172</c:v>
                </c:pt>
                <c:pt idx="574">
                  <c:v>112</c:v>
                </c:pt>
                <c:pt idx="575">
                  <c:v>191</c:v>
                </c:pt>
                <c:pt idx="576">
                  <c:v>105</c:v>
                </c:pt>
                <c:pt idx="577">
                  <c:v>152</c:v>
                </c:pt>
                <c:pt idx="578">
                  <c:v>284</c:v>
                </c:pt>
                <c:pt idx="579">
                  <c:v>174</c:v>
                </c:pt>
                <c:pt idx="580">
                  <c:v>82</c:v>
                </c:pt>
                <c:pt idx="581">
                  <c:v>68</c:v>
                </c:pt>
                <c:pt idx="582">
                  <c:v>169</c:v>
                </c:pt>
                <c:pt idx="583">
                  <c:v>107</c:v>
                </c:pt>
                <c:pt idx="584">
                  <c:v>204</c:v>
                </c:pt>
                <c:pt idx="585">
                  <c:v>102</c:v>
                </c:pt>
                <c:pt idx="586">
                  <c:v>127</c:v>
                </c:pt>
                <c:pt idx="587">
                  <c:v>65</c:v>
                </c:pt>
                <c:pt idx="588">
                  <c:v>180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416</c:v>
                </c:pt>
                <c:pt idx="600">
                  <c:v>132</c:v>
                </c:pt>
                <c:pt idx="601">
                  <c:v>113</c:v>
                </c:pt>
                <c:pt idx="602">
                  <c:v>316</c:v>
                </c:pt>
                <c:pt idx="603">
                  <c:v>467</c:v>
                </c:pt>
                <c:pt idx="604">
                  <c:v>108</c:v>
                </c:pt>
                <c:pt idx="605">
                  <c:v>301</c:v>
                </c:pt>
                <c:pt idx="606">
                  <c:v>711</c:v>
                </c:pt>
                <c:pt idx="607">
                  <c:v>1623</c:v>
                </c:pt>
                <c:pt idx="608">
                  <c:v>775</c:v>
                </c:pt>
                <c:pt idx="609">
                  <c:v>320</c:v>
                </c:pt>
                <c:pt idx="610">
                  <c:v>184</c:v>
                </c:pt>
                <c:pt idx="611">
                  <c:v>222</c:v>
                </c:pt>
                <c:pt idx="612">
                  <c:v>937</c:v>
                </c:pt>
                <c:pt idx="613">
                  <c:v>217</c:v>
                </c:pt>
                <c:pt idx="614">
                  <c:v>308</c:v>
                </c:pt>
                <c:pt idx="615">
                  <c:v>231</c:v>
                </c:pt>
                <c:pt idx="616">
                  <c:v>346</c:v>
                </c:pt>
                <c:pt idx="617">
                  <c:v>955</c:v>
                </c:pt>
                <c:pt idx="618">
                  <c:v>529</c:v>
                </c:pt>
                <c:pt idx="619">
                  <c:v>610</c:v>
                </c:pt>
                <c:pt idx="620">
                  <c:v>118</c:v>
                </c:pt>
                <c:pt idx="621">
                  <c:v>133</c:v>
                </c:pt>
                <c:pt idx="622">
                  <c:v>62</c:v>
                </c:pt>
                <c:pt idx="623">
                  <c:v>226</c:v>
                </c:pt>
                <c:pt idx="624">
                  <c:v>772</c:v>
                </c:pt>
                <c:pt idx="625">
                  <c:v>466</c:v>
                </c:pt>
                <c:pt idx="626">
                  <c:v>289</c:v>
                </c:pt>
                <c:pt idx="627">
                  <c:v>424</c:v>
                </c:pt>
                <c:pt idx="628">
                  <c:v>26</c:v>
                </c:pt>
                <c:pt idx="629">
                  <c:v>181</c:v>
                </c:pt>
                <c:pt idx="630">
                  <c:v>134</c:v>
                </c:pt>
                <c:pt idx="631">
                  <c:v>62</c:v>
                </c:pt>
                <c:pt idx="632">
                  <c:v>167</c:v>
                </c:pt>
                <c:pt idx="633">
                  <c:v>337</c:v>
                </c:pt>
                <c:pt idx="634">
                  <c:v>336</c:v>
                </c:pt>
                <c:pt idx="635">
                  <c:v>186</c:v>
                </c:pt>
                <c:pt idx="636">
                  <c:v>231</c:v>
                </c:pt>
                <c:pt idx="637">
                  <c:v>561</c:v>
                </c:pt>
                <c:pt idx="638">
                  <c:v>148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231</c:v>
                </c:pt>
                <c:pt idx="659">
                  <c:v>490</c:v>
                </c:pt>
                <c:pt idx="660">
                  <c:v>87</c:v>
                </c:pt>
                <c:pt idx="661">
                  <c:v>890</c:v>
                </c:pt>
                <c:pt idx="662">
                  <c:v>402</c:v>
                </c:pt>
                <c:pt idx="663">
                  <c:v>916</c:v>
                </c:pt>
                <c:pt idx="664">
                  <c:v>164</c:v>
                </c:pt>
                <c:pt idx="665">
                  <c:v>99</c:v>
                </c:pt>
                <c:pt idx="666">
                  <c:v>81</c:v>
                </c:pt>
                <c:pt idx="667">
                  <c:v>49</c:v>
                </c:pt>
                <c:pt idx="668">
                  <c:v>305</c:v>
                </c:pt>
                <c:pt idx="669">
                  <c:v>344</c:v>
                </c:pt>
                <c:pt idx="670">
                  <c:v>197</c:v>
                </c:pt>
                <c:pt idx="671">
                  <c:v>284</c:v>
                </c:pt>
                <c:pt idx="672">
                  <c:v>125</c:v>
                </c:pt>
                <c:pt idx="673">
                  <c:v>211</c:v>
                </c:pt>
                <c:pt idx="674">
                  <c:v>57</c:v>
                </c:pt>
                <c:pt idx="675">
                  <c:v>92</c:v>
                </c:pt>
                <c:pt idx="676">
                  <c:v>110</c:v>
                </c:pt>
                <c:pt idx="677">
                  <c:v>250</c:v>
                </c:pt>
                <c:pt idx="678">
                  <c:v>232</c:v>
                </c:pt>
                <c:pt idx="679">
                  <c:v>205</c:v>
                </c:pt>
                <c:pt idx="680">
                  <c:v>91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309</c:v>
                </c:pt>
                <c:pt idx="700">
                  <c:v>138</c:v>
                </c:pt>
                <c:pt idx="701">
                  <c:v>607</c:v>
                </c:pt>
                <c:pt idx="702">
                  <c:v>225</c:v>
                </c:pt>
                <c:pt idx="703">
                  <c:v>462</c:v>
                </c:pt>
                <c:pt idx="704">
                  <c:v>67</c:v>
                </c:pt>
                <c:pt idx="705">
                  <c:v>173</c:v>
                </c:pt>
                <c:pt idx="706">
                  <c:v>205</c:v>
                </c:pt>
                <c:pt idx="707">
                  <c:v>82</c:v>
                </c:pt>
                <c:pt idx="708">
                  <c:v>110</c:v>
                </c:pt>
                <c:pt idx="709">
                  <c:v>161</c:v>
                </c:pt>
                <c:pt idx="710">
                  <c:v>151</c:v>
                </c:pt>
                <c:pt idx="711">
                  <c:v>237</c:v>
                </c:pt>
                <c:pt idx="712">
                  <c:v>278</c:v>
                </c:pt>
                <c:pt idx="713">
                  <c:v>75</c:v>
                </c:pt>
                <c:pt idx="714">
                  <c:v>115</c:v>
                </c:pt>
                <c:pt idx="715">
                  <c:v>36</c:v>
                </c:pt>
                <c:pt idx="716">
                  <c:v>23</c:v>
                </c:pt>
                <c:pt idx="717">
                  <c:v>33</c:v>
                </c:pt>
                <c:pt idx="718">
                  <c:v>131</c:v>
                </c:pt>
                <c:pt idx="719">
                  <c:v>74</c:v>
                </c:pt>
                <c:pt idx="720">
                  <c:v>73</c:v>
                </c:pt>
                <c:pt idx="721">
                  <c:v>121</c:v>
                </c:pt>
                <c:pt idx="722">
                  <c:v>171</c:v>
                </c:pt>
                <c:pt idx="723">
                  <c:v>159</c:v>
                </c:pt>
                <c:pt idx="724">
                  <c:v>230</c:v>
                </c:pt>
                <c:pt idx="725">
                  <c:v>274</c:v>
                </c:pt>
                <c:pt idx="726">
                  <c:v>152</c:v>
                </c:pt>
                <c:pt idx="727">
                  <c:v>44</c:v>
                </c:pt>
                <c:pt idx="728">
                  <c:v>63</c:v>
                </c:pt>
                <c:pt idx="729">
                  <c:v>112</c:v>
                </c:pt>
                <c:pt idx="730">
                  <c:v>227</c:v>
                </c:pt>
                <c:pt idx="731">
                  <c:v>168</c:v>
                </c:pt>
                <c:pt idx="732">
                  <c:v>107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189</c:v>
                </c:pt>
                <c:pt idx="745">
                  <c:v>447</c:v>
                </c:pt>
                <c:pt idx="746">
                  <c:v>125</c:v>
                </c:pt>
                <c:pt idx="747">
                  <c:v>162</c:v>
                </c:pt>
                <c:pt idx="748">
                  <c:v>86</c:v>
                </c:pt>
                <c:pt idx="749">
                  <c:v>33</c:v>
                </c:pt>
                <c:pt idx="750">
                  <c:v>66</c:v>
                </c:pt>
                <c:pt idx="751">
                  <c:v>175</c:v>
                </c:pt>
                <c:pt idx="752">
                  <c:v>50</c:v>
                </c:pt>
                <c:pt idx="753">
                  <c:v>211</c:v>
                </c:pt>
                <c:pt idx="754">
                  <c:v>162</c:v>
                </c:pt>
                <c:pt idx="755">
                  <c:v>37</c:v>
                </c:pt>
                <c:pt idx="756">
                  <c:v>98</c:v>
                </c:pt>
                <c:pt idx="757">
                  <c:v>100</c:v>
                </c:pt>
                <c:pt idx="758">
                  <c:v>169</c:v>
                </c:pt>
                <c:pt idx="759">
                  <c:v>213</c:v>
                </c:pt>
                <c:pt idx="760">
                  <c:v>126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476</c:v>
                </c:pt>
                <c:pt idx="776">
                  <c:v>196</c:v>
                </c:pt>
                <c:pt idx="777">
                  <c:v>300</c:v>
                </c:pt>
                <c:pt idx="778">
                  <c:v>191</c:v>
                </c:pt>
                <c:pt idx="779">
                  <c:v>454</c:v>
                </c:pt>
                <c:pt idx="780">
                  <c:v>325</c:v>
                </c:pt>
                <c:pt idx="781">
                  <c:v>531</c:v>
                </c:pt>
                <c:pt idx="782">
                  <c:v>565</c:v>
                </c:pt>
                <c:pt idx="783">
                  <c:v>365</c:v>
                </c:pt>
                <c:pt idx="784">
                  <c:v>139</c:v>
                </c:pt>
                <c:pt idx="785">
                  <c:v>162</c:v>
                </c:pt>
                <c:pt idx="786">
                  <c:v>212</c:v>
                </c:pt>
                <c:pt idx="787">
                  <c:v>408</c:v>
                </c:pt>
                <c:pt idx="788">
                  <c:v>356</c:v>
                </c:pt>
                <c:pt idx="789">
                  <c:v>83</c:v>
                </c:pt>
                <c:pt idx="790">
                  <c:v>111</c:v>
                </c:pt>
                <c:pt idx="791">
                  <c:v>73</c:v>
                </c:pt>
                <c:pt idx="792">
                  <c:v>77</c:v>
                </c:pt>
                <c:pt idx="793">
                  <c:v>34</c:v>
                </c:pt>
                <c:pt idx="794">
                  <c:v>414</c:v>
                </c:pt>
                <c:pt idx="795">
                  <c:v>738</c:v>
                </c:pt>
                <c:pt idx="796">
                  <c:v>83</c:v>
                </c:pt>
                <c:pt idx="797">
                  <c:v>122</c:v>
                </c:pt>
                <c:pt idx="798">
                  <c:v>98</c:v>
                </c:pt>
                <c:pt idx="799">
                  <c:v>198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134</c:v>
                </c:pt>
                <c:pt idx="823">
                  <c:v>97</c:v>
                </c:pt>
                <c:pt idx="824">
                  <c:v>284</c:v>
                </c:pt>
                <c:pt idx="825">
                  <c:v>142</c:v>
                </c:pt>
                <c:pt idx="826">
                  <c:v>174</c:v>
                </c:pt>
                <c:pt idx="827">
                  <c:v>158</c:v>
                </c:pt>
                <c:pt idx="828">
                  <c:v>267</c:v>
                </c:pt>
                <c:pt idx="829">
                  <c:v>402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36</c:v>
                </c:pt>
                <c:pt idx="842">
                  <c:v>42</c:v>
                </c:pt>
                <c:pt idx="843">
                  <c:v>37</c:v>
                </c:pt>
                <c:pt idx="844">
                  <c:v>28</c:v>
                </c:pt>
                <c:pt idx="845">
                  <c:v>41</c:v>
                </c:pt>
                <c:pt idx="846">
                  <c:v>22</c:v>
                </c:pt>
                <c:pt idx="847">
                  <c:v>18</c:v>
                </c:pt>
                <c:pt idx="848">
                  <c:v>118</c:v>
                </c:pt>
                <c:pt idx="849">
                  <c:v>32</c:v>
                </c:pt>
                <c:pt idx="850">
                  <c:v>66</c:v>
                </c:pt>
                <c:pt idx="851">
                  <c:v>58</c:v>
                </c:pt>
                <c:pt idx="852">
                  <c:v>58</c:v>
                </c:pt>
                <c:pt idx="853">
                  <c:v>88</c:v>
                </c:pt>
                <c:pt idx="854">
                  <c:v>49</c:v>
                </c:pt>
                <c:pt idx="855">
                  <c:v>223</c:v>
                </c:pt>
                <c:pt idx="856">
                  <c:v>60</c:v>
                </c:pt>
                <c:pt idx="857">
                  <c:v>117</c:v>
                </c:pt>
                <c:pt idx="858">
                  <c:v>326</c:v>
                </c:pt>
                <c:pt idx="859">
                  <c:v>67</c:v>
                </c:pt>
                <c:pt idx="860">
                  <c:v>113</c:v>
                </c:pt>
                <c:pt idx="861">
                  <c:v>141</c:v>
                </c:pt>
                <c:pt idx="862">
                  <c:v>43</c:v>
                </c:pt>
                <c:pt idx="863">
                  <c:v>83</c:v>
                </c:pt>
                <c:pt idx="864">
                  <c:v>96</c:v>
                </c:pt>
                <c:pt idx="865">
                  <c:v>86</c:v>
                </c:pt>
                <c:pt idx="866">
                  <c:v>20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235</c:v>
                </c:pt>
                <c:pt idx="880">
                  <c:v>276</c:v>
                </c:pt>
                <c:pt idx="881">
                  <c:v>1303</c:v>
                </c:pt>
                <c:pt idx="882">
                  <c:v>115</c:v>
                </c:pt>
                <c:pt idx="883">
                  <c:v>352</c:v>
                </c:pt>
                <c:pt idx="884">
                  <c:v>26</c:v>
                </c:pt>
                <c:pt idx="885">
                  <c:v>608</c:v>
                </c:pt>
                <c:pt idx="886">
                  <c:v>165</c:v>
                </c:pt>
                <c:pt idx="887">
                  <c:v>89</c:v>
                </c:pt>
                <c:pt idx="888">
                  <c:v>315</c:v>
                </c:pt>
                <c:pt idx="889">
                  <c:v>114</c:v>
                </c:pt>
                <c:pt idx="890">
                  <c:v>237</c:v>
                </c:pt>
                <c:pt idx="891">
                  <c:v>53</c:v>
                </c:pt>
                <c:pt idx="892">
                  <c:v>501</c:v>
                </c:pt>
                <c:pt idx="893">
                  <c:v>241</c:v>
                </c:pt>
                <c:pt idx="894">
                  <c:v>128</c:v>
                </c:pt>
                <c:pt idx="895">
                  <c:v>69</c:v>
                </c:pt>
                <c:pt idx="896">
                  <c:v>133</c:v>
                </c:pt>
                <c:pt idx="897">
                  <c:v>151</c:v>
                </c:pt>
                <c:pt idx="898">
                  <c:v>86</c:v>
                </c:pt>
                <c:pt idx="899">
                  <c:v>127</c:v>
                </c:pt>
                <c:pt idx="900">
                  <c:v>138</c:v>
                </c:pt>
                <c:pt idx="901">
                  <c:v>64</c:v>
                </c:pt>
                <c:pt idx="902">
                  <c:v>65</c:v>
                </c:pt>
                <c:pt idx="903">
                  <c:v>221</c:v>
                </c:pt>
                <c:pt idx="904">
                  <c:v>202</c:v>
                </c:pt>
                <c:pt idx="905">
                  <c:v>151</c:v>
                </c:pt>
                <c:pt idx="906">
                  <c:v>161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1058</c:v>
                </c:pt>
                <c:pt idx="931">
                  <c:v>586</c:v>
                </c:pt>
                <c:pt idx="932">
                  <c:v>347</c:v>
                </c:pt>
                <c:pt idx="933">
                  <c:v>190</c:v>
                </c:pt>
                <c:pt idx="934">
                  <c:v>197</c:v>
                </c:pt>
                <c:pt idx="935">
                  <c:v>601</c:v>
                </c:pt>
                <c:pt idx="936">
                  <c:v>367</c:v>
                </c:pt>
                <c:pt idx="937">
                  <c:v>273</c:v>
                </c:pt>
                <c:pt idx="938">
                  <c:v>172</c:v>
                </c:pt>
                <c:pt idx="939">
                  <c:v>178</c:v>
                </c:pt>
                <c:pt idx="940">
                  <c:v>826</c:v>
                </c:pt>
                <c:pt idx="941">
                  <c:v>122</c:v>
                </c:pt>
                <c:pt idx="942">
                  <c:v>219</c:v>
                </c:pt>
                <c:pt idx="943">
                  <c:v>258</c:v>
                </c:pt>
                <c:pt idx="944">
                  <c:v>110</c:v>
                </c:pt>
                <c:pt idx="945">
                  <c:v>259</c:v>
                </c:pt>
                <c:pt idx="946">
                  <c:v>82</c:v>
                </c:pt>
                <c:pt idx="947">
                  <c:v>223</c:v>
                </c:pt>
                <c:pt idx="948">
                  <c:v>70</c:v>
                </c:pt>
                <c:pt idx="949">
                  <c:v>76</c:v>
                </c:pt>
                <c:pt idx="950">
                  <c:v>52</c:v>
                </c:pt>
                <c:pt idx="951">
                  <c:v>104</c:v>
                </c:pt>
                <c:pt idx="952">
                  <c:v>899</c:v>
                </c:pt>
                <c:pt idx="953">
                  <c:v>280</c:v>
                </c:pt>
                <c:pt idx="954">
                  <c:v>440</c:v>
                </c:pt>
                <c:pt idx="955">
                  <c:v>130</c:v>
                </c:pt>
                <c:pt idx="956">
                  <c:v>0</c:v>
                </c:pt>
                <c:pt idx="957">
                  <c:v>0</c:v>
                </c:pt>
                <c:pt idx="958">
                  <c:v>1512</c:v>
                </c:pt>
                <c:pt idx="959">
                  <c:v>466</c:v>
                </c:pt>
                <c:pt idx="960">
                  <c:v>132</c:v>
                </c:pt>
                <c:pt idx="961">
                  <c:v>148</c:v>
                </c:pt>
                <c:pt idx="962">
                  <c:v>142</c:v>
                </c:pt>
                <c:pt idx="963">
                  <c:v>729</c:v>
                </c:pt>
                <c:pt idx="964">
                  <c:v>404</c:v>
                </c:pt>
                <c:pt idx="965">
                  <c:v>170</c:v>
                </c:pt>
                <c:pt idx="966">
                  <c:v>115</c:v>
                </c:pt>
                <c:pt idx="967">
                  <c:v>129</c:v>
                </c:pt>
                <c:pt idx="968">
                  <c:v>158</c:v>
                </c:pt>
                <c:pt idx="969">
                  <c:v>354</c:v>
                </c:pt>
                <c:pt idx="970">
                  <c:v>109</c:v>
                </c:pt>
                <c:pt idx="971">
                  <c:v>396</c:v>
                </c:pt>
                <c:pt idx="972">
                  <c:v>210</c:v>
                </c:pt>
                <c:pt idx="973">
                  <c:v>442</c:v>
                </c:pt>
                <c:pt idx="974">
                  <c:v>84</c:v>
                </c:pt>
                <c:pt idx="975">
                  <c:v>128</c:v>
                </c:pt>
                <c:pt idx="976">
                  <c:v>131</c:v>
                </c:pt>
                <c:pt idx="977">
                  <c:v>170</c:v>
                </c:pt>
                <c:pt idx="978">
                  <c:v>508</c:v>
                </c:pt>
                <c:pt idx="979">
                  <c:v>138</c:v>
                </c:pt>
                <c:pt idx="980">
                  <c:v>127</c:v>
                </c:pt>
                <c:pt idx="981">
                  <c:v>337</c:v>
                </c:pt>
                <c:pt idx="982">
                  <c:v>626</c:v>
                </c:pt>
                <c:pt idx="983">
                  <c:v>193</c:v>
                </c:pt>
                <c:pt idx="984">
                  <c:v>113</c:v>
                </c:pt>
                <c:pt idx="985">
                  <c:v>162</c:v>
                </c:pt>
                <c:pt idx="986">
                  <c:v>38</c:v>
                </c:pt>
                <c:pt idx="987">
                  <c:v>136</c:v>
                </c:pt>
                <c:pt idx="988">
                  <c:v>67</c:v>
                </c:pt>
                <c:pt idx="989">
                  <c:v>207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25</c:v>
                </c:pt>
                <c:pt idx="1001">
                  <c:v>243</c:v>
                </c:pt>
                <c:pt idx="1002">
                  <c:v>46</c:v>
                </c:pt>
                <c:pt idx="1003">
                  <c:v>197</c:v>
                </c:pt>
                <c:pt idx="1004">
                  <c:v>248</c:v>
                </c:pt>
                <c:pt idx="1005">
                  <c:v>19</c:v>
                </c:pt>
                <c:pt idx="1006">
                  <c:v>116</c:v>
                </c:pt>
                <c:pt idx="1007">
                  <c:v>187</c:v>
                </c:pt>
                <c:pt idx="1008">
                  <c:v>146</c:v>
                </c:pt>
                <c:pt idx="1009">
                  <c:v>303</c:v>
                </c:pt>
                <c:pt idx="1010">
                  <c:v>401</c:v>
                </c:pt>
                <c:pt idx="1011">
                  <c:v>216</c:v>
                </c:pt>
                <c:pt idx="1012">
                  <c:v>1966</c:v>
                </c:pt>
                <c:pt idx="1013">
                  <c:v>491</c:v>
                </c:pt>
                <c:pt idx="1014">
                  <c:v>180</c:v>
                </c:pt>
                <c:pt idx="1015">
                  <c:v>277</c:v>
                </c:pt>
                <c:pt idx="1016">
                  <c:v>73</c:v>
                </c:pt>
                <c:pt idx="1017">
                  <c:v>135</c:v>
                </c:pt>
                <c:pt idx="1018">
                  <c:v>56</c:v>
                </c:pt>
                <c:pt idx="1019">
                  <c:v>52</c:v>
                </c:pt>
                <c:pt idx="1020">
                  <c:v>226</c:v>
                </c:pt>
                <c:pt idx="1021">
                  <c:v>231</c:v>
                </c:pt>
                <c:pt idx="1022">
                  <c:v>75</c:v>
                </c:pt>
                <c:pt idx="1023">
                  <c:v>377</c:v>
                </c:pt>
                <c:pt idx="1024">
                  <c:v>358</c:v>
                </c:pt>
                <c:pt idx="1025">
                  <c:v>106</c:v>
                </c:pt>
                <c:pt idx="1026">
                  <c:v>89</c:v>
                </c:pt>
                <c:pt idx="1027">
                  <c:v>270</c:v>
                </c:pt>
                <c:pt idx="1028">
                  <c:v>283</c:v>
                </c:pt>
                <c:pt idx="1029">
                  <c:v>158</c:v>
                </c:pt>
                <c:pt idx="1030">
                  <c:v>282</c:v>
                </c:pt>
                <c:pt idx="1031">
                  <c:v>149</c:v>
                </c:pt>
                <c:pt idx="1032">
                  <c:v>359</c:v>
                </c:pt>
                <c:pt idx="1033">
                  <c:v>132</c:v>
                </c:pt>
                <c:pt idx="1034">
                  <c:v>73</c:v>
                </c:pt>
                <c:pt idx="1035">
                  <c:v>248</c:v>
                </c:pt>
                <c:pt idx="1036">
                  <c:v>105</c:v>
                </c:pt>
                <c:pt idx="1037">
                  <c:v>49</c:v>
                </c:pt>
                <c:pt idx="1038">
                  <c:v>98</c:v>
                </c:pt>
                <c:pt idx="1039">
                  <c:v>89</c:v>
                </c:pt>
                <c:pt idx="1040">
                  <c:v>184</c:v>
                </c:pt>
                <c:pt idx="1041">
                  <c:v>566</c:v>
                </c:pt>
                <c:pt idx="1042">
                  <c:v>92</c:v>
                </c:pt>
                <c:pt idx="1043">
                  <c:v>29</c:v>
                </c:pt>
                <c:pt idx="1044">
                  <c:v>76</c:v>
                </c:pt>
                <c:pt idx="1045">
                  <c:v>238</c:v>
                </c:pt>
                <c:pt idx="1046">
                  <c:v>852</c:v>
                </c:pt>
                <c:pt idx="1047">
                  <c:v>109</c:v>
                </c:pt>
                <c:pt idx="1048">
                  <c:v>264</c:v>
                </c:pt>
                <c:pt idx="1049">
                  <c:v>268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828</c:v>
                </c:pt>
                <c:pt idx="1074">
                  <c:v>476</c:v>
                </c:pt>
                <c:pt idx="1075">
                  <c:v>308</c:v>
                </c:pt>
                <c:pt idx="1076">
                  <c:v>69</c:v>
                </c:pt>
                <c:pt idx="1077">
                  <c:v>90</c:v>
                </c:pt>
                <c:pt idx="1078">
                  <c:v>425</c:v>
                </c:pt>
                <c:pt idx="1079">
                  <c:v>349</c:v>
                </c:pt>
                <c:pt idx="1080">
                  <c:v>246</c:v>
                </c:pt>
                <c:pt idx="1081">
                  <c:v>90</c:v>
                </c:pt>
                <c:pt idx="1082">
                  <c:v>167</c:v>
                </c:pt>
                <c:pt idx="1083">
                  <c:v>62</c:v>
                </c:pt>
                <c:pt idx="1084">
                  <c:v>47</c:v>
                </c:pt>
                <c:pt idx="1085">
                  <c:v>199</c:v>
                </c:pt>
                <c:pt idx="1086">
                  <c:v>145</c:v>
                </c:pt>
                <c:pt idx="1087">
                  <c:v>268</c:v>
                </c:pt>
                <c:pt idx="1088">
                  <c:v>186</c:v>
                </c:pt>
                <c:pt idx="1089">
                  <c:v>195</c:v>
                </c:pt>
                <c:pt idx="1090">
                  <c:v>163</c:v>
                </c:pt>
                <c:pt idx="1091">
                  <c:v>128</c:v>
                </c:pt>
                <c:pt idx="1092">
                  <c:v>281</c:v>
                </c:pt>
                <c:pt idx="1093">
                  <c:v>265</c:v>
                </c:pt>
                <c:pt idx="1094">
                  <c:v>142</c:v>
                </c:pt>
                <c:pt idx="1095">
                  <c:v>77</c:v>
                </c:pt>
                <c:pt idx="1096">
                  <c:v>182</c:v>
                </c:pt>
                <c:pt idx="1097">
                  <c:v>291</c:v>
                </c:pt>
                <c:pt idx="1098">
                  <c:v>84</c:v>
                </c:pt>
                <c:pt idx="1099">
                  <c:v>260</c:v>
                </c:pt>
                <c:pt idx="1100">
                  <c:v>106</c:v>
                </c:pt>
                <c:pt idx="1101">
                  <c:v>57</c:v>
                </c:pt>
                <c:pt idx="1102">
                  <c:v>142</c:v>
                </c:pt>
                <c:pt idx="1103">
                  <c:v>138</c:v>
                </c:pt>
                <c:pt idx="1104">
                  <c:v>191</c:v>
                </c:pt>
                <c:pt idx="1105">
                  <c:v>52</c:v>
                </c:pt>
                <c:pt idx="1106">
                  <c:v>240</c:v>
                </c:pt>
                <c:pt idx="1107">
                  <c:v>105</c:v>
                </c:pt>
                <c:pt idx="1108">
                  <c:v>259</c:v>
                </c:pt>
                <c:pt idx="1109">
                  <c:v>186</c:v>
                </c:pt>
                <c:pt idx="1110">
                  <c:v>325</c:v>
                </c:pt>
                <c:pt idx="1111">
                  <c:v>81</c:v>
                </c:pt>
                <c:pt idx="1112">
                  <c:v>236</c:v>
                </c:pt>
                <c:pt idx="1113">
                  <c:v>23</c:v>
                </c:pt>
                <c:pt idx="1114">
                  <c:v>133</c:v>
                </c:pt>
                <c:pt idx="1115">
                  <c:v>37</c:v>
                </c:pt>
                <c:pt idx="1116">
                  <c:v>106</c:v>
                </c:pt>
                <c:pt idx="1117">
                  <c:v>96</c:v>
                </c:pt>
                <c:pt idx="1118">
                  <c:v>59</c:v>
                </c:pt>
                <c:pt idx="1119">
                  <c:v>48</c:v>
                </c:pt>
                <c:pt idx="1120">
                  <c:v>77</c:v>
                </c:pt>
                <c:pt idx="1121">
                  <c:v>110</c:v>
                </c:pt>
                <c:pt idx="1122">
                  <c:v>346</c:v>
                </c:pt>
                <c:pt idx="1123">
                  <c:v>78</c:v>
                </c:pt>
                <c:pt idx="1124">
                  <c:v>27</c:v>
                </c:pt>
                <c:pt idx="1125">
                  <c:v>203</c:v>
                </c:pt>
                <c:pt idx="1126">
                  <c:v>60</c:v>
                </c:pt>
                <c:pt idx="1127">
                  <c:v>127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4D6A-43A8-8BFF-E56335721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27"/>
        <c:showNegBubbles val="0"/>
        <c:sizeRepresents val="w"/>
        <c:axId val="2076334496"/>
        <c:axId val="2076341568"/>
      </c:bubbleChart>
      <c:valAx>
        <c:axId val="2076334496"/>
        <c:scaling>
          <c:orientation val="minMax"/>
          <c:max val="127.2"/>
          <c:min val="126.7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6341568"/>
        <c:crosses val="autoZero"/>
        <c:crossBetween val="midCat"/>
        <c:majorUnit val="5.000000000000001E-2"/>
      </c:valAx>
      <c:valAx>
        <c:axId val="2076341568"/>
        <c:scaling>
          <c:orientation val="minMax"/>
          <c:min val="37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63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77785492989341"/>
          <c:y val="0.19951548790224896"/>
          <c:w val="0.82459840880582946"/>
          <c:h val="0.70134468762046631"/>
        </c:manualLayout>
      </c:layout>
      <c:bubbleChart>
        <c:varyColors val="0"/>
        <c:ser>
          <c:idx val="0"/>
          <c:order val="0"/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reg_201709!$I$2:$I$26</c:f>
              <c:numCache>
                <c:formatCode>General</c:formatCode>
                <c:ptCount val="25"/>
                <c:pt idx="0">
                  <c:v>126.951324</c:v>
                </c:pt>
                <c:pt idx="1">
                  <c:v>126.921333</c:v>
                </c:pt>
                <c:pt idx="2">
                  <c:v>126.91802199999999</c:v>
                </c:pt>
                <c:pt idx="3">
                  <c:v>126.92553700000001</c:v>
                </c:pt>
                <c:pt idx="4">
                  <c:v>126.924637</c:v>
                </c:pt>
                <c:pt idx="8">
                  <c:v>126.923462</c:v>
                </c:pt>
                <c:pt idx="9">
                  <c:v>126.918953</c:v>
                </c:pt>
                <c:pt idx="10">
                  <c:v>126.934906</c:v>
                </c:pt>
                <c:pt idx="13">
                  <c:v>126.93289900000001</c:v>
                </c:pt>
                <c:pt idx="14">
                  <c:v>126.92583500000001</c:v>
                </c:pt>
                <c:pt idx="15">
                  <c:v>126.92604799999999</c:v>
                </c:pt>
                <c:pt idx="18">
                  <c:v>126.93888099999999</c:v>
                </c:pt>
                <c:pt idx="20">
                  <c:v>126.933167</c:v>
                </c:pt>
                <c:pt idx="22">
                  <c:v>126.92841300000001</c:v>
                </c:pt>
                <c:pt idx="23">
                  <c:v>126.902107</c:v>
                </c:pt>
                <c:pt idx="24">
                  <c:v>126.925934</c:v>
                </c:pt>
              </c:numCache>
            </c:numRef>
          </c:xVal>
          <c:yVal>
            <c:numRef>
              <c:f>reg_201709!$H$2:$H$26</c:f>
              <c:numCache>
                <c:formatCode>General</c:formatCode>
                <c:ptCount val="25"/>
                <c:pt idx="0">
                  <c:v>37.543579000000001</c:v>
                </c:pt>
                <c:pt idx="1">
                  <c:v>37.531238999999999</c:v>
                </c:pt>
                <c:pt idx="2">
                  <c:v>37.524666000000003</c:v>
                </c:pt>
                <c:pt idx="3">
                  <c:v>37.526066</c:v>
                </c:pt>
                <c:pt idx="4">
                  <c:v>37.522227999999998</c:v>
                </c:pt>
                <c:pt idx="8">
                  <c:v>37.521362000000003</c:v>
                </c:pt>
                <c:pt idx="9">
                  <c:v>37.521908000000003</c:v>
                </c:pt>
                <c:pt idx="10">
                  <c:v>37.524836999999998</c:v>
                </c:pt>
                <c:pt idx="13">
                  <c:v>37.523491</c:v>
                </c:pt>
                <c:pt idx="14">
                  <c:v>37.520695000000003</c:v>
                </c:pt>
                <c:pt idx="15">
                  <c:v>37.519362999999998</c:v>
                </c:pt>
                <c:pt idx="18">
                  <c:v>37.520271000000001</c:v>
                </c:pt>
                <c:pt idx="20">
                  <c:v>37.519314000000001</c:v>
                </c:pt>
                <c:pt idx="22">
                  <c:v>37.517764999999997</c:v>
                </c:pt>
                <c:pt idx="23">
                  <c:v>37.533687999999998</c:v>
                </c:pt>
                <c:pt idx="24">
                  <c:v>37.513592000000003</c:v>
                </c:pt>
              </c:numCache>
            </c:numRef>
          </c:yVal>
          <c:bubbleSize>
            <c:numRef>
              <c:f>reg_201709!$J$2:$J$26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8">
                  <c:v>3</c:v>
                </c:pt>
                <c:pt idx="20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E447-43A9-996D-ADF8B45C1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"/>
        <c:showNegBubbles val="0"/>
        <c:axId val="999042127"/>
        <c:axId val="999044207"/>
      </c:bubbleChart>
      <c:valAx>
        <c:axId val="99904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9044207"/>
        <c:crosses val="autoZero"/>
        <c:crossBetween val="midCat"/>
      </c:valAx>
      <c:valAx>
        <c:axId val="999044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9042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 smtClean="0"/>
              <a:t>8</a:t>
            </a:r>
            <a:r>
              <a:rPr lang="ko-KR" altLang="en-US" sz="1100" dirty="0" smtClean="0"/>
              <a:t>시</a:t>
            </a:r>
            <a:r>
              <a:rPr lang="en-US" altLang="ko-KR" sz="1100" dirty="0" smtClean="0"/>
              <a:t>~ 11</a:t>
            </a:r>
            <a:r>
              <a:rPr lang="ko-KR" altLang="en-US" sz="1100" dirty="0" smtClean="0"/>
              <a:t>시에 대여가 많은 대여소</a:t>
            </a:r>
            <a:endParaRPr lang="en-US" altLang="ko-KR" sz="1100" dirty="0"/>
          </a:p>
        </c:rich>
      </c:tx>
      <c:layout>
        <c:manualLayout>
          <c:xMode val="edge"/>
          <c:yMode val="edge"/>
          <c:x val="0.27238445738870137"/>
          <c:y val="4.43513989314432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1246591301969178E-2"/>
          <c:y val="2.6521119358209781E-2"/>
          <c:w val="0.96037908943195882"/>
          <c:h val="0.962012061201949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'09월 클러스터링 내역'!$K$2:$K$350</c:f>
              <c:numCache>
                <c:formatCode>General</c:formatCode>
                <c:ptCount val="349"/>
                <c:pt idx="0">
                  <c:v>126.910454</c:v>
                </c:pt>
                <c:pt idx="1">
                  <c:v>126.91083500000001</c:v>
                </c:pt>
                <c:pt idx="2">
                  <c:v>126.914986</c:v>
                </c:pt>
                <c:pt idx="3">
                  <c:v>126.91482499999999</c:v>
                </c:pt>
                <c:pt idx="4">
                  <c:v>126.91282699999999</c:v>
                </c:pt>
                <c:pt idx="5">
                  <c:v>126.918503</c:v>
                </c:pt>
                <c:pt idx="6">
                  <c:v>126.919983</c:v>
                </c:pt>
                <c:pt idx="7">
                  <c:v>126.923531</c:v>
                </c:pt>
                <c:pt idx="8">
                  <c:v>126.923203</c:v>
                </c:pt>
                <c:pt idx="9">
                  <c:v>126.923805</c:v>
                </c:pt>
                <c:pt idx="10">
                  <c:v>126.924423</c:v>
                </c:pt>
                <c:pt idx="11">
                  <c:v>126.927116</c:v>
                </c:pt>
                <c:pt idx="12">
                  <c:v>126.94132999999999</c:v>
                </c:pt>
                <c:pt idx="13">
                  <c:v>126.931763</c:v>
                </c:pt>
                <c:pt idx="14">
                  <c:v>126.936989</c:v>
                </c:pt>
                <c:pt idx="15">
                  <c:v>126.943848</c:v>
                </c:pt>
                <c:pt idx="16">
                  <c:v>126.93695099999999</c:v>
                </c:pt>
                <c:pt idx="17">
                  <c:v>126.93634</c:v>
                </c:pt>
                <c:pt idx="18">
                  <c:v>126.937569</c:v>
                </c:pt>
                <c:pt idx="19">
                  <c:v>126.93615699999999</c:v>
                </c:pt>
                <c:pt idx="20">
                  <c:v>126.935883</c:v>
                </c:pt>
                <c:pt idx="21">
                  <c:v>126.93808</c:v>
                </c:pt>
                <c:pt idx="22">
                  <c:v>126.93808</c:v>
                </c:pt>
                <c:pt idx="23">
                  <c:v>126.943184</c:v>
                </c:pt>
                <c:pt idx="24">
                  <c:v>126.93452499999999</c:v>
                </c:pt>
                <c:pt idx="25">
                  <c:v>126.932648</c:v>
                </c:pt>
                <c:pt idx="26">
                  <c:v>126.95566599999999</c:v>
                </c:pt>
                <c:pt idx="27">
                  <c:v>126.951324</c:v>
                </c:pt>
                <c:pt idx="28">
                  <c:v>126.945824</c:v>
                </c:pt>
                <c:pt idx="29">
                  <c:v>126.934341</c:v>
                </c:pt>
                <c:pt idx="30">
                  <c:v>126.905548</c:v>
                </c:pt>
                <c:pt idx="31">
                  <c:v>126.89801799999999</c:v>
                </c:pt>
                <c:pt idx="32">
                  <c:v>126.91261299999999</c:v>
                </c:pt>
                <c:pt idx="33">
                  <c:v>126.905495</c:v>
                </c:pt>
                <c:pt idx="34">
                  <c:v>126.924026</c:v>
                </c:pt>
                <c:pt idx="35">
                  <c:v>126.90284699999999</c:v>
                </c:pt>
                <c:pt idx="36">
                  <c:v>126.907753</c:v>
                </c:pt>
                <c:pt idx="37">
                  <c:v>126.902969</c:v>
                </c:pt>
                <c:pt idx="38">
                  <c:v>126.91780900000001</c:v>
                </c:pt>
                <c:pt idx="39">
                  <c:v>126.92589599999999</c:v>
                </c:pt>
                <c:pt idx="40">
                  <c:v>126.896446</c:v>
                </c:pt>
                <c:pt idx="41">
                  <c:v>126.88835899999999</c:v>
                </c:pt>
                <c:pt idx="42">
                  <c:v>126.894508</c:v>
                </c:pt>
                <c:pt idx="43">
                  <c:v>126.91480300000001</c:v>
                </c:pt>
                <c:pt idx="44">
                  <c:v>126.89557600000001</c:v>
                </c:pt>
                <c:pt idx="45">
                  <c:v>126.89138</c:v>
                </c:pt>
                <c:pt idx="46">
                  <c:v>126.902107</c:v>
                </c:pt>
                <c:pt idx="47">
                  <c:v>126.93654600000001</c:v>
                </c:pt>
                <c:pt idx="48">
                  <c:v>126.920036</c:v>
                </c:pt>
                <c:pt idx="49">
                  <c:v>126.89653800000001</c:v>
                </c:pt>
                <c:pt idx="50">
                  <c:v>126.901093</c:v>
                </c:pt>
                <c:pt idx="51">
                  <c:v>126.89830000000001</c:v>
                </c:pt>
                <c:pt idx="52">
                  <c:v>126.900002</c:v>
                </c:pt>
                <c:pt idx="53">
                  <c:v>126.903679</c:v>
                </c:pt>
                <c:pt idx="54">
                  <c:v>127.001785</c:v>
                </c:pt>
                <c:pt idx="55">
                  <c:v>127.002533</c:v>
                </c:pt>
                <c:pt idx="56">
                  <c:v>127.00784299999999</c:v>
                </c:pt>
                <c:pt idx="57">
                  <c:v>126.998535</c:v>
                </c:pt>
                <c:pt idx="58">
                  <c:v>127.015907</c:v>
                </c:pt>
                <c:pt idx="59">
                  <c:v>127.005539</c:v>
                </c:pt>
                <c:pt idx="60">
                  <c:v>127.0112</c:v>
                </c:pt>
                <c:pt idx="61">
                  <c:v>127.006989</c:v>
                </c:pt>
                <c:pt idx="62">
                  <c:v>127.016403</c:v>
                </c:pt>
                <c:pt idx="63">
                  <c:v>127.00161</c:v>
                </c:pt>
                <c:pt idx="64">
                  <c:v>126.89447</c:v>
                </c:pt>
                <c:pt idx="65">
                  <c:v>126.894447</c:v>
                </c:pt>
                <c:pt idx="66">
                  <c:v>126.898979</c:v>
                </c:pt>
                <c:pt idx="67">
                  <c:v>126.899429</c:v>
                </c:pt>
                <c:pt idx="68">
                  <c:v>126.957832</c:v>
                </c:pt>
                <c:pt idx="69">
                  <c:v>127.07427199999999</c:v>
                </c:pt>
                <c:pt idx="70">
                  <c:v>127.070351</c:v>
                </c:pt>
                <c:pt idx="71">
                  <c:v>127.06719200000001</c:v>
                </c:pt>
                <c:pt idx="72">
                  <c:v>127.073593</c:v>
                </c:pt>
                <c:pt idx="73">
                  <c:v>127.082245</c:v>
                </c:pt>
                <c:pt idx="74">
                  <c:v>127.052589</c:v>
                </c:pt>
                <c:pt idx="75">
                  <c:v>127.0438</c:v>
                </c:pt>
                <c:pt idx="76">
                  <c:v>127.04460899999999</c:v>
                </c:pt>
                <c:pt idx="77">
                  <c:v>127.063309</c:v>
                </c:pt>
                <c:pt idx="78">
                  <c:v>127.029915</c:v>
                </c:pt>
                <c:pt idx="79">
                  <c:v>127.03031900000001</c:v>
                </c:pt>
                <c:pt idx="80">
                  <c:v>127.03492</c:v>
                </c:pt>
                <c:pt idx="81">
                  <c:v>127.016426</c:v>
                </c:pt>
                <c:pt idx="82">
                  <c:v>127.014061</c:v>
                </c:pt>
                <c:pt idx="83">
                  <c:v>127.040352</c:v>
                </c:pt>
                <c:pt idx="84">
                  <c:v>127.02108800000001</c:v>
                </c:pt>
                <c:pt idx="85">
                  <c:v>127.041397</c:v>
                </c:pt>
                <c:pt idx="86">
                  <c:v>127.074203</c:v>
                </c:pt>
                <c:pt idx="87">
                  <c:v>127.094482</c:v>
                </c:pt>
                <c:pt idx="88">
                  <c:v>127.092972</c:v>
                </c:pt>
                <c:pt idx="89">
                  <c:v>127.02040100000001</c:v>
                </c:pt>
                <c:pt idx="90">
                  <c:v>127.03652200000001</c:v>
                </c:pt>
                <c:pt idx="91">
                  <c:v>127.03679700000001</c:v>
                </c:pt>
                <c:pt idx="92">
                  <c:v>127.017662</c:v>
                </c:pt>
                <c:pt idx="93">
                  <c:v>127.02356</c:v>
                </c:pt>
                <c:pt idx="94">
                  <c:v>127.08669999999999</c:v>
                </c:pt>
                <c:pt idx="95">
                  <c:v>127.088982</c:v>
                </c:pt>
                <c:pt idx="96">
                  <c:v>127.106133</c:v>
                </c:pt>
                <c:pt idx="97">
                  <c:v>127.020149</c:v>
                </c:pt>
                <c:pt idx="98">
                  <c:v>127.04689</c:v>
                </c:pt>
                <c:pt idx="99">
                  <c:v>127.072632</c:v>
                </c:pt>
                <c:pt idx="100">
                  <c:v>127.067497</c:v>
                </c:pt>
                <c:pt idx="101">
                  <c:v>127.06868</c:v>
                </c:pt>
                <c:pt idx="102">
                  <c:v>127.071388</c:v>
                </c:pt>
                <c:pt idx="103">
                  <c:v>127.02346799999999</c:v>
                </c:pt>
                <c:pt idx="104">
                  <c:v>127.031013</c:v>
                </c:pt>
                <c:pt idx="105">
                  <c:v>127.053856</c:v>
                </c:pt>
                <c:pt idx="106">
                  <c:v>127.071907</c:v>
                </c:pt>
                <c:pt idx="107">
                  <c:v>127.051277</c:v>
                </c:pt>
                <c:pt idx="108">
                  <c:v>127.04482299999999</c:v>
                </c:pt>
                <c:pt idx="109">
                  <c:v>127.05983000000001</c:v>
                </c:pt>
                <c:pt idx="110">
                  <c:v>127.052773</c:v>
                </c:pt>
                <c:pt idx="111">
                  <c:v>127.04579200000001</c:v>
                </c:pt>
                <c:pt idx="112">
                  <c:v>127.060951</c:v>
                </c:pt>
                <c:pt idx="113">
                  <c:v>127.03853599999999</c:v>
                </c:pt>
                <c:pt idx="114">
                  <c:v>126.872772</c:v>
                </c:pt>
                <c:pt idx="115">
                  <c:v>126.86393</c:v>
                </c:pt>
                <c:pt idx="116">
                  <c:v>126.87558</c:v>
                </c:pt>
                <c:pt idx="117">
                  <c:v>126.864906</c:v>
                </c:pt>
                <c:pt idx="118">
                  <c:v>126.84253699999999</c:v>
                </c:pt>
                <c:pt idx="119">
                  <c:v>126.864334</c:v>
                </c:pt>
                <c:pt idx="120">
                  <c:v>126.86425800000001</c:v>
                </c:pt>
                <c:pt idx="121">
                  <c:v>127.002213</c:v>
                </c:pt>
                <c:pt idx="122">
                  <c:v>127.004097</c:v>
                </c:pt>
                <c:pt idx="123">
                  <c:v>126.970001</c:v>
                </c:pt>
                <c:pt idx="124">
                  <c:v>126.989738</c:v>
                </c:pt>
                <c:pt idx="125">
                  <c:v>127.00743900000001</c:v>
                </c:pt>
                <c:pt idx="126">
                  <c:v>126.986649</c:v>
                </c:pt>
                <c:pt idx="127">
                  <c:v>126.985382</c:v>
                </c:pt>
                <c:pt idx="128">
                  <c:v>126.96848300000001</c:v>
                </c:pt>
                <c:pt idx="129">
                  <c:v>126.971733</c:v>
                </c:pt>
                <c:pt idx="130">
                  <c:v>126.96938299999999</c:v>
                </c:pt>
                <c:pt idx="131">
                  <c:v>126.970505</c:v>
                </c:pt>
                <c:pt idx="132">
                  <c:v>126.971947</c:v>
                </c:pt>
                <c:pt idx="133">
                  <c:v>126.965523</c:v>
                </c:pt>
                <c:pt idx="134">
                  <c:v>126.994263</c:v>
                </c:pt>
                <c:pt idx="135">
                  <c:v>126.918999</c:v>
                </c:pt>
                <c:pt idx="136">
                  <c:v>126.919579</c:v>
                </c:pt>
                <c:pt idx="137">
                  <c:v>126.91686199999999</c:v>
                </c:pt>
                <c:pt idx="138">
                  <c:v>126.917351</c:v>
                </c:pt>
                <c:pt idx="139">
                  <c:v>126.92012800000001</c:v>
                </c:pt>
                <c:pt idx="140">
                  <c:v>126.935349</c:v>
                </c:pt>
                <c:pt idx="141">
                  <c:v>126.921967</c:v>
                </c:pt>
                <c:pt idx="142">
                  <c:v>126.929665</c:v>
                </c:pt>
                <c:pt idx="143">
                  <c:v>126.922523</c:v>
                </c:pt>
                <c:pt idx="144">
                  <c:v>126.938042</c:v>
                </c:pt>
                <c:pt idx="145">
                  <c:v>126.916397</c:v>
                </c:pt>
                <c:pt idx="146">
                  <c:v>126.914879</c:v>
                </c:pt>
                <c:pt idx="147">
                  <c:v>127.124718</c:v>
                </c:pt>
                <c:pt idx="148">
                  <c:v>127.125916</c:v>
                </c:pt>
                <c:pt idx="149">
                  <c:v>127.12545799999999</c:v>
                </c:pt>
                <c:pt idx="150">
                  <c:v>127.12886</c:v>
                </c:pt>
                <c:pt idx="151">
                  <c:v>127.142799</c:v>
                </c:pt>
                <c:pt idx="152">
                  <c:v>127.127151</c:v>
                </c:pt>
                <c:pt idx="153">
                  <c:v>127.138344</c:v>
                </c:pt>
                <c:pt idx="154">
                  <c:v>127.122726</c:v>
                </c:pt>
                <c:pt idx="155">
                  <c:v>127.142624</c:v>
                </c:pt>
                <c:pt idx="156">
                  <c:v>127.146912</c:v>
                </c:pt>
                <c:pt idx="157">
                  <c:v>127.135406</c:v>
                </c:pt>
                <c:pt idx="158">
                  <c:v>127.130028</c:v>
                </c:pt>
                <c:pt idx="159">
                  <c:v>127.138031</c:v>
                </c:pt>
                <c:pt idx="160">
                  <c:v>126.816452</c:v>
                </c:pt>
                <c:pt idx="161">
                  <c:v>126.81014999999999</c:v>
                </c:pt>
                <c:pt idx="162">
                  <c:v>126.810486</c:v>
                </c:pt>
                <c:pt idx="163">
                  <c:v>126.816238</c:v>
                </c:pt>
                <c:pt idx="164">
                  <c:v>126.824776</c:v>
                </c:pt>
                <c:pt idx="165">
                  <c:v>126.86409</c:v>
                </c:pt>
                <c:pt idx="166">
                  <c:v>126.844261</c:v>
                </c:pt>
                <c:pt idx="167">
                  <c:v>126.86386899999999</c:v>
                </c:pt>
                <c:pt idx="168">
                  <c:v>126.83828699999999</c:v>
                </c:pt>
                <c:pt idx="169">
                  <c:v>126.836563</c:v>
                </c:pt>
                <c:pt idx="170">
                  <c:v>126.83854700000001</c:v>
                </c:pt>
                <c:pt idx="171">
                  <c:v>126.840225</c:v>
                </c:pt>
                <c:pt idx="172">
                  <c:v>126.84021799999999</c:v>
                </c:pt>
                <c:pt idx="173">
                  <c:v>126.84262099999999</c:v>
                </c:pt>
                <c:pt idx="174">
                  <c:v>126.863708</c:v>
                </c:pt>
                <c:pt idx="175">
                  <c:v>126.86199999999999</c:v>
                </c:pt>
                <c:pt idx="176">
                  <c:v>126.863609</c:v>
                </c:pt>
                <c:pt idx="177">
                  <c:v>126.84848</c:v>
                </c:pt>
                <c:pt idx="178">
                  <c:v>126.848083</c:v>
                </c:pt>
                <c:pt idx="179">
                  <c:v>126.818275</c:v>
                </c:pt>
                <c:pt idx="180">
                  <c:v>127.11854599999999</c:v>
                </c:pt>
                <c:pt idx="181">
                  <c:v>127.07137299999999</c:v>
                </c:pt>
                <c:pt idx="182">
                  <c:v>127.078239</c:v>
                </c:pt>
                <c:pt idx="183">
                  <c:v>127.104202</c:v>
                </c:pt>
                <c:pt idx="184">
                  <c:v>127.10096</c:v>
                </c:pt>
                <c:pt idx="185">
                  <c:v>127.10778000000001</c:v>
                </c:pt>
                <c:pt idx="186">
                  <c:v>127.13153800000001</c:v>
                </c:pt>
                <c:pt idx="187">
                  <c:v>127.125839</c:v>
                </c:pt>
                <c:pt idx="188">
                  <c:v>127.085052</c:v>
                </c:pt>
                <c:pt idx="189">
                  <c:v>127.078934</c:v>
                </c:pt>
                <c:pt idx="190">
                  <c:v>127.13059199999999</c:v>
                </c:pt>
                <c:pt idx="191">
                  <c:v>127.09903</c:v>
                </c:pt>
                <c:pt idx="192">
                  <c:v>127.096191</c:v>
                </c:pt>
                <c:pt idx="193">
                  <c:v>127.118568</c:v>
                </c:pt>
                <c:pt idx="194">
                  <c:v>127.11979700000001</c:v>
                </c:pt>
                <c:pt idx="195">
                  <c:v>127.125328</c:v>
                </c:pt>
                <c:pt idx="196">
                  <c:v>127.126328</c:v>
                </c:pt>
                <c:pt idx="197">
                  <c:v>127.012497</c:v>
                </c:pt>
                <c:pt idx="198">
                  <c:v>127.016434</c:v>
                </c:pt>
                <c:pt idx="199">
                  <c:v>127.00670599999999</c:v>
                </c:pt>
                <c:pt idx="200">
                  <c:v>127.028976</c:v>
                </c:pt>
                <c:pt idx="201">
                  <c:v>127.01168800000001</c:v>
                </c:pt>
                <c:pt idx="202">
                  <c:v>127.006531</c:v>
                </c:pt>
                <c:pt idx="203">
                  <c:v>127.024788</c:v>
                </c:pt>
                <c:pt idx="204">
                  <c:v>127.03666699999999</c:v>
                </c:pt>
                <c:pt idx="205">
                  <c:v>127.047318</c:v>
                </c:pt>
                <c:pt idx="206">
                  <c:v>127.05068199999999</c:v>
                </c:pt>
                <c:pt idx="207">
                  <c:v>127.041634</c:v>
                </c:pt>
                <c:pt idx="208">
                  <c:v>127.066093</c:v>
                </c:pt>
                <c:pt idx="209">
                  <c:v>127.059799</c:v>
                </c:pt>
                <c:pt idx="210">
                  <c:v>127.06131000000001</c:v>
                </c:pt>
                <c:pt idx="211">
                  <c:v>127.076363</c:v>
                </c:pt>
                <c:pt idx="212">
                  <c:v>127.076576</c:v>
                </c:pt>
                <c:pt idx="213">
                  <c:v>127.080032</c:v>
                </c:pt>
                <c:pt idx="214">
                  <c:v>127.092949</c:v>
                </c:pt>
                <c:pt idx="215">
                  <c:v>127.10826900000001</c:v>
                </c:pt>
                <c:pt idx="216">
                  <c:v>127.077888</c:v>
                </c:pt>
                <c:pt idx="217">
                  <c:v>127.077477</c:v>
                </c:pt>
                <c:pt idx="218">
                  <c:v>127.087067</c:v>
                </c:pt>
                <c:pt idx="219">
                  <c:v>127.090309</c:v>
                </c:pt>
                <c:pt idx="220">
                  <c:v>127.088432</c:v>
                </c:pt>
                <c:pt idx="221">
                  <c:v>127.085999</c:v>
                </c:pt>
                <c:pt idx="222">
                  <c:v>127.10337800000001</c:v>
                </c:pt>
                <c:pt idx="223">
                  <c:v>127.08691399999999</c:v>
                </c:pt>
                <c:pt idx="224">
                  <c:v>127.08000199999999</c:v>
                </c:pt>
                <c:pt idx="225">
                  <c:v>127.095451</c:v>
                </c:pt>
                <c:pt idx="226">
                  <c:v>127.079582</c:v>
                </c:pt>
                <c:pt idx="227">
                  <c:v>127.09348300000001</c:v>
                </c:pt>
                <c:pt idx="228">
                  <c:v>127.026482</c:v>
                </c:pt>
                <c:pt idx="229">
                  <c:v>127.02675600000001</c:v>
                </c:pt>
                <c:pt idx="230">
                  <c:v>127.036034</c:v>
                </c:pt>
                <c:pt idx="231">
                  <c:v>127.02512400000001</c:v>
                </c:pt>
                <c:pt idx="232">
                  <c:v>127.028358</c:v>
                </c:pt>
                <c:pt idx="233">
                  <c:v>127.022789</c:v>
                </c:pt>
                <c:pt idx="234">
                  <c:v>127.026695</c:v>
                </c:pt>
                <c:pt idx="235">
                  <c:v>127.06446800000001</c:v>
                </c:pt>
                <c:pt idx="236">
                  <c:v>127.061897</c:v>
                </c:pt>
                <c:pt idx="237">
                  <c:v>127.05014</c:v>
                </c:pt>
                <c:pt idx="238">
                  <c:v>127.061615</c:v>
                </c:pt>
                <c:pt idx="239">
                  <c:v>127.074928</c:v>
                </c:pt>
                <c:pt idx="240">
                  <c:v>127.072754</c:v>
                </c:pt>
                <c:pt idx="241">
                  <c:v>127.083641</c:v>
                </c:pt>
                <c:pt idx="242">
                  <c:v>127.076553</c:v>
                </c:pt>
                <c:pt idx="243">
                  <c:v>127.076408</c:v>
                </c:pt>
                <c:pt idx="244">
                  <c:v>127.070221</c:v>
                </c:pt>
                <c:pt idx="245">
                  <c:v>127.066292</c:v>
                </c:pt>
                <c:pt idx="246">
                  <c:v>127.072968</c:v>
                </c:pt>
                <c:pt idx="247">
                  <c:v>127.055252</c:v>
                </c:pt>
                <c:pt idx="248">
                  <c:v>127.061768</c:v>
                </c:pt>
                <c:pt idx="249">
                  <c:v>127.0634</c:v>
                </c:pt>
                <c:pt idx="250">
                  <c:v>127.088493</c:v>
                </c:pt>
                <c:pt idx="251">
                  <c:v>127.03984800000001</c:v>
                </c:pt>
                <c:pt idx="252">
                  <c:v>127.035347</c:v>
                </c:pt>
                <c:pt idx="253">
                  <c:v>127.050201</c:v>
                </c:pt>
                <c:pt idx="254">
                  <c:v>126.887299</c:v>
                </c:pt>
                <c:pt idx="255">
                  <c:v>126.895927</c:v>
                </c:pt>
                <c:pt idx="256">
                  <c:v>126.903358</c:v>
                </c:pt>
                <c:pt idx="257">
                  <c:v>126.90211499999999</c:v>
                </c:pt>
                <c:pt idx="258">
                  <c:v>126.900909</c:v>
                </c:pt>
                <c:pt idx="259">
                  <c:v>126.89859</c:v>
                </c:pt>
                <c:pt idx="260">
                  <c:v>126.89314299999999</c:v>
                </c:pt>
                <c:pt idx="261">
                  <c:v>126.89720199999999</c:v>
                </c:pt>
                <c:pt idx="262">
                  <c:v>126.895073</c:v>
                </c:pt>
                <c:pt idx="263">
                  <c:v>126.89009900000001</c:v>
                </c:pt>
                <c:pt idx="264">
                  <c:v>126.884377</c:v>
                </c:pt>
                <c:pt idx="265">
                  <c:v>126.858253</c:v>
                </c:pt>
                <c:pt idx="266">
                  <c:v>126.85921500000001</c:v>
                </c:pt>
                <c:pt idx="267">
                  <c:v>126.844055</c:v>
                </c:pt>
                <c:pt idx="268">
                  <c:v>126.880386</c:v>
                </c:pt>
                <c:pt idx="269">
                  <c:v>126.83921100000001</c:v>
                </c:pt>
                <c:pt idx="270">
                  <c:v>126.952072</c:v>
                </c:pt>
                <c:pt idx="271">
                  <c:v>126.948059</c:v>
                </c:pt>
                <c:pt idx="272">
                  <c:v>126.934242</c:v>
                </c:pt>
                <c:pt idx="273">
                  <c:v>126.927094</c:v>
                </c:pt>
                <c:pt idx="274">
                  <c:v>126.963615</c:v>
                </c:pt>
                <c:pt idx="275">
                  <c:v>126.963249</c:v>
                </c:pt>
                <c:pt idx="276">
                  <c:v>126.971428</c:v>
                </c:pt>
                <c:pt idx="277">
                  <c:v>126.981621</c:v>
                </c:pt>
                <c:pt idx="278">
                  <c:v>126.981583</c:v>
                </c:pt>
                <c:pt idx="279">
                  <c:v>126.980576</c:v>
                </c:pt>
                <c:pt idx="280">
                  <c:v>126.97714999999999</c:v>
                </c:pt>
                <c:pt idx="281">
                  <c:v>126.976089</c:v>
                </c:pt>
                <c:pt idx="282">
                  <c:v>126.968048</c:v>
                </c:pt>
                <c:pt idx="283">
                  <c:v>126.939972</c:v>
                </c:pt>
                <c:pt idx="284">
                  <c:v>126.944847</c:v>
                </c:pt>
                <c:pt idx="285">
                  <c:v>126.916527</c:v>
                </c:pt>
                <c:pt idx="286">
                  <c:v>126.92639200000001</c:v>
                </c:pt>
                <c:pt idx="287">
                  <c:v>126.919273</c:v>
                </c:pt>
                <c:pt idx="288">
                  <c:v>126.981331</c:v>
                </c:pt>
                <c:pt idx="289">
                  <c:v>126.936455</c:v>
                </c:pt>
                <c:pt idx="290">
                  <c:v>126.94319900000001</c:v>
                </c:pt>
                <c:pt idx="291">
                  <c:v>126.935829</c:v>
                </c:pt>
                <c:pt idx="292">
                  <c:v>126.90203099999999</c:v>
                </c:pt>
                <c:pt idx="293">
                  <c:v>126.953316</c:v>
                </c:pt>
                <c:pt idx="294">
                  <c:v>126.95064499999999</c:v>
                </c:pt>
                <c:pt idx="295">
                  <c:v>126.90389999999999</c:v>
                </c:pt>
                <c:pt idx="296">
                  <c:v>126.90284</c:v>
                </c:pt>
                <c:pt idx="297">
                  <c:v>126.950829</c:v>
                </c:pt>
                <c:pt idx="298">
                  <c:v>126.954697</c:v>
                </c:pt>
                <c:pt idx="299">
                  <c:v>126.96049499999999</c:v>
                </c:pt>
                <c:pt idx="300">
                  <c:v>126.952583</c:v>
                </c:pt>
                <c:pt idx="301">
                  <c:v>126.958763</c:v>
                </c:pt>
                <c:pt idx="302">
                  <c:v>126.928909</c:v>
                </c:pt>
                <c:pt idx="303">
                  <c:v>126.92991600000001</c:v>
                </c:pt>
                <c:pt idx="304">
                  <c:v>126.936531</c:v>
                </c:pt>
                <c:pt idx="305">
                  <c:v>126.936531</c:v>
                </c:pt>
                <c:pt idx="306">
                  <c:v>126.931862</c:v>
                </c:pt>
                <c:pt idx="307">
                  <c:v>126.93341100000001</c:v>
                </c:pt>
                <c:pt idx="308">
                  <c:v>126.9422</c:v>
                </c:pt>
                <c:pt idx="309">
                  <c:v>126.920563</c:v>
                </c:pt>
                <c:pt idx="310">
                  <c:v>126.909325</c:v>
                </c:pt>
                <c:pt idx="311">
                  <c:v>126.915237</c:v>
                </c:pt>
                <c:pt idx="312">
                  <c:v>127.051483</c:v>
                </c:pt>
                <c:pt idx="313">
                  <c:v>127.05437499999999</c:v>
                </c:pt>
                <c:pt idx="314">
                  <c:v>127.01310700000001</c:v>
                </c:pt>
                <c:pt idx="315">
                  <c:v>127.017929</c:v>
                </c:pt>
                <c:pt idx="316">
                  <c:v>126.99749</c:v>
                </c:pt>
                <c:pt idx="317">
                  <c:v>126.995476</c:v>
                </c:pt>
                <c:pt idx="318">
                  <c:v>127.003944</c:v>
                </c:pt>
                <c:pt idx="319">
                  <c:v>126.98616</c:v>
                </c:pt>
                <c:pt idx="320">
                  <c:v>126.994682</c:v>
                </c:pt>
                <c:pt idx="321">
                  <c:v>126.982033</c:v>
                </c:pt>
                <c:pt idx="322">
                  <c:v>126.982483</c:v>
                </c:pt>
                <c:pt idx="323">
                  <c:v>126.99524700000001</c:v>
                </c:pt>
                <c:pt idx="324">
                  <c:v>126.99252300000001</c:v>
                </c:pt>
                <c:pt idx="325">
                  <c:v>126.98262800000001</c:v>
                </c:pt>
                <c:pt idx="326">
                  <c:v>127.02295700000001</c:v>
                </c:pt>
                <c:pt idx="327">
                  <c:v>127.03891</c:v>
                </c:pt>
                <c:pt idx="328">
                  <c:v>127.011177</c:v>
                </c:pt>
                <c:pt idx="329">
                  <c:v>127.00959</c:v>
                </c:pt>
                <c:pt idx="330">
                  <c:v>126.982574</c:v>
                </c:pt>
                <c:pt idx="331">
                  <c:v>126.98299400000001</c:v>
                </c:pt>
                <c:pt idx="332">
                  <c:v>127.02179</c:v>
                </c:pt>
                <c:pt idx="333">
                  <c:v>127.024277</c:v>
                </c:pt>
                <c:pt idx="334">
                  <c:v>127.028717</c:v>
                </c:pt>
                <c:pt idx="335">
                  <c:v>127.03855900000001</c:v>
                </c:pt>
                <c:pt idx="336">
                  <c:v>127.040176</c:v>
                </c:pt>
                <c:pt idx="337">
                  <c:v>127.061035</c:v>
                </c:pt>
                <c:pt idx="338">
                  <c:v>127.056969</c:v>
                </c:pt>
                <c:pt idx="339">
                  <c:v>127.06944300000001</c:v>
                </c:pt>
                <c:pt idx="340">
                  <c:v>127.06622299999999</c:v>
                </c:pt>
                <c:pt idx="341">
                  <c:v>127.059319</c:v>
                </c:pt>
                <c:pt idx="342">
                  <c:v>127.05880000000001</c:v>
                </c:pt>
                <c:pt idx="343">
                  <c:v>127.031464</c:v>
                </c:pt>
                <c:pt idx="344">
                  <c:v>127.03945899999999</c:v>
                </c:pt>
                <c:pt idx="345">
                  <c:v>127.03407300000001</c:v>
                </c:pt>
                <c:pt idx="346">
                  <c:v>127.046761</c:v>
                </c:pt>
                <c:pt idx="347">
                  <c:v>127.047905</c:v>
                </c:pt>
                <c:pt idx="348">
                  <c:v>127.089027</c:v>
                </c:pt>
              </c:numCache>
            </c:numRef>
          </c:xVal>
          <c:yVal>
            <c:numRef>
              <c:f>'09월 클러스터링 내역'!$L$2:$L$350</c:f>
              <c:numCache>
                <c:formatCode>General</c:formatCode>
                <c:ptCount val="349"/>
                <c:pt idx="0">
                  <c:v>37.555999999999997</c:v>
                </c:pt>
                <c:pt idx="1">
                  <c:v>37.554951000000003</c:v>
                </c:pt>
                <c:pt idx="2">
                  <c:v>37.550629000000001</c:v>
                </c:pt>
                <c:pt idx="3">
                  <c:v>37.550007000000001</c:v>
                </c:pt>
                <c:pt idx="4">
                  <c:v>37.548645</c:v>
                </c:pt>
                <c:pt idx="5">
                  <c:v>37.557510000000001</c:v>
                </c:pt>
                <c:pt idx="6">
                  <c:v>37.547691</c:v>
                </c:pt>
                <c:pt idx="7">
                  <c:v>37.547871000000001</c:v>
                </c:pt>
                <c:pt idx="8">
                  <c:v>37.549202000000001</c:v>
                </c:pt>
                <c:pt idx="9">
                  <c:v>37.557499</c:v>
                </c:pt>
                <c:pt idx="10">
                  <c:v>37.55706</c:v>
                </c:pt>
                <c:pt idx="11">
                  <c:v>37.558933000000003</c:v>
                </c:pt>
                <c:pt idx="12">
                  <c:v>37.591160000000002</c:v>
                </c:pt>
                <c:pt idx="13">
                  <c:v>37.547733000000001</c:v>
                </c:pt>
                <c:pt idx="14">
                  <c:v>37.551139999999997</c:v>
                </c:pt>
                <c:pt idx="15">
                  <c:v>37.550410999999997</c:v>
                </c:pt>
                <c:pt idx="16">
                  <c:v>37.553519999999999</c:v>
                </c:pt>
                <c:pt idx="17">
                  <c:v>37.555495999999998</c:v>
                </c:pt>
                <c:pt idx="18">
                  <c:v>37.555053999999998</c:v>
                </c:pt>
                <c:pt idx="19">
                  <c:v>37.554859</c:v>
                </c:pt>
                <c:pt idx="20">
                  <c:v>37.556789000000002</c:v>
                </c:pt>
                <c:pt idx="21">
                  <c:v>37.557892000000002</c:v>
                </c:pt>
                <c:pt idx="22">
                  <c:v>37.557892000000002</c:v>
                </c:pt>
                <c:pt idx="23">
                  <c:v>37.556812000000001</c:v>
                </c:pt>
                <c:pt idx="24">
                  <c:v>37.559176999999998</c:v>
                </c:pt>
                <c:pt idx="25">
                  <c:v>37.562381999999999</c:v>
                </c:pt>
                <c:pt idx="26">
                  <c:v>37.557200999999999</c:v>
                </c:pt>
                <c:pt idx="27">
                  <c:v>37.543579000000001</c:v>
                </c:pt>
                <c:pt idx="28">
                  <c:v>37.539935999999997</c:v>
                </c:pt>
                <c:pt idx="29">
                  <c:v>37.552956000000002</c:v>
                </c:pt>
                <c:pt idx="30">
                  <c:v>37.555686999999999</c:v>
                </c:pt>
                <c:pt idx="31">
                  <c:v>37.556609999999999</c:v>
                </c:pt>
                <c:pt idx="32">
                  <c:v>37.564697000000002</c:v>
                </c:pt>
                <c:pt idx="33">
                  <c:v>37.560909000000002</c:v>
                </c:pt>
                <c:pt idx="34">
                  <c:v>37.581097</c:v>
                </c:pt>
                <c:pt idx="35">
                  <c:v>37.551566999999999</c:v>
                </c:pt>
                <c:pt idx="36">
                  <c:v>37.558948999999998</c:v>
                </c:pt>
                <c:pt idx="37">
                  <c:v>37.577316000000003</c:v>
                </c:pt>
                <c:pt idx="38">
                  <c:v>37.567656999999997</c:v>
                </c:pt>
                <c:pt idx="39">
                  <c:v>37.566119999999998</c:v>
                </c:pt>
                <c:pt idx="40">
                  <c:v>37.566845000000001</c:v>
                </c:pt>
                <c:pt idx="41">
                  <c:v>37.544665999999999</c:v>
                </c:pt>
                <c:pt idx="42">
                  <c:v>37.538460000000001</c:v>
                </c:pt>
                <c:pt idx="43">
                  <c:v>37.496513</c:v>
                </c:pt>
                <c:pt idx="44">
                  <c:v>37.518737999999999</c:v>
                </c:pt>
                <c:pt idx="45">
                  <c:v>37.527084000000002</c:v>
                </c:pt>
                <c:pt idx="46">
                  <c:v>37.533687999999998</c:v>
                </c:pt>
                <c:pt idx="47">
                  <c:v>37.524120000000003</c:v>
                </c:pt>
                <c:pt idx="48">
                  <c:v>37.499977000000001</c:v>
                </c:pt>
                <c:pt idx="49">
                  <c:v>37.521132999999999</c:v>
                </c:pt>
                <c:pt idx="50">
                  <c:v>37.520446999999997</c:v>
                </c:pt>
                <c:pt idx="51">
                  <c:v>37.535961</c:v>
                </c:pt>
                <c:pt idx="52">
                  <c:v>37.534717999999998</c:v>
                </c:pt>
                <c:pt idx="53">
                  <c:v>37.535339</c:v>
                </c:pt>
                <c:pt idx="54">
                  <c:v>37.581569999999999</c:v>
                </c:pt>
                <c:pt idx="55">
                  <c:v>37.579783999999997</c:v>
                </c:pt>
                <c:pt idx="56">
                  <c:v>37.565331</c:v>
                </c:pt>
                <c:pt idx="57">
                  <c:v>37.582500000000003</c:v>
                </c:pt>
                <c:pt idx="58">
                  <c:v>37.573242</c:v>
                </c:pt>
                <c:pt idx="59">
                  <c:v>37.558872000000001</c:v>
                </c:pt>
                <c:pt idx="60">
                  <c:v>37.554295000000003</c:v>
                </c:pt>
                <c:pt idx="61">
                  <c:v>37.558532999999997</c:v>
                </c:pt>
                <c:pt idx="62">
                  <c:v>37.565849</c:v>
                </c:pt>
                <c:pt idx="63">
                  <c:v>37.585735</c:v>
                </c:pt>
                <c:pt idx="64">
                  <c:v>37.578220000000002</c:v>
                </c:pt>
                <c:pt idx="65">
                  <c:v>37.575665000000001</c:v>
                </c:pt>
                <c:pt idx="66">
                  <c:v>37.570720999999999</c:v>
                </c:pt>
                <c:pt idx="67">
                  <c:v>37.568420000000003</c:v>
                </c:pt>
                <c:pt idx="68">
                  <c:v>37.600127999999998</c:v>
                </c:pt>
                <c:pt idx="69">
                  <c:v>37.547069999999998</c:v>
                </c:pt>
                <c:pt idx="70">
                  <c:v>37.537308000000003</c:v>
                </c:pt>
                <c:pt idx="71">
                  <c:v>37.531860000000002</c:v>
                </c:pt>
                <c:pt idx="72">
                  <c:v>37.536667000000001</c:v>
                </c:pt>
                <c:pt idx="73">
                  <c:v>37.537010000000002</c:v>
                </c:pt>
                <c:pt idx="74">
                  <c:v>37.539653999999999</c:v>
                </c:pt>
                <c:pt idx="75">
                  <c:v>37.541221999999998</c:v>
                </c:pt>
                <c:pt idx="76">
                  <c:v>37.544581999999998</c:v>
                </c:pt>
                <c:pt idx="77">
                  <c:v>37.542580000000001</c:v>
                </c:pt>
                <c:pt idx="78">
                  <c:v>37.566994000000001</c:v>
                </c:pt>
                <c:pt idx="79">
                  <c:v>37.563858000000003</c:v>
                </c:pt>
                <c:pt idx="80">
                  <c:v>37.561447000000001</c:v>
                </c:pt>
                <c:pt idx="81">
                  <c:v>37.548641000000003</c:v>
                </c:pt>
                <c:pt idx="82">
                  <c:v>37.543663000000002</c:v>
                </c:pt>
                <c:pt idx="83">
                  <c:v>37.558052000000004</c:v>
                </c:pt>
                <c:pt idx="84">
                  <c:v>37.548149000000002</c:v>
                </c:pt>
                <c:pt idx="85">
                  <c:v>37.560355999999999</c:v>
                </c:pt>
                <c:pt idx="86">
                  <c:v>37.559795000000001</c:v>
                </c:pt>
                <c:pt idx="87">
                  <c:v>37.535465000000002</c:v>
                </c:pt>
                <c:pt idx="88">
                  <c:v>37.536579000000003</c:v>
                </c:pt>
                <c:pt idx="89">
                  <c:v>37.542053000000003</c:v>
                </c:pt>
                <c:pt idx="90">
                  <c:v>37.564605999999998</c:v>
                </c:pt>
                <c:pt idx="91">
                  <c:v>37.561095999999999</c:v>
                </c:pt>
                <c:pt idx="92">
                  <c:v>37.541362999999997</c:v>
                </c:pt>
                <c:pt idx="93">
                  <c:v>37.571102000000003</c:v>
                </c:pt>
                <c:pt idx="94">
                  <c:v>37.565536000000002</c:v>
                </c:pt>
                <c:pt idx="95">
                  <c:v>37.551848999999997</c:v>
                </c:pt>
                <c:pt idx="96">
                  <c:v>37.546546999999997</c:v>
                </c:pt>
                <c:pt idx="97">
                  <c:v>37.554389999999998</c:v>
                </c:pt>
                <c:pt idx="98">
                  <c:v>37.567970000000003</c:v>
                </c:pt>
                <c:pt idx="99">
                  <c:v>37.547829</c:v>
                </c:pt>
                <c:pt idx="100">
                  <c:v>37.532688</c:v>
                </c:pt>
                <c:pt idx="101">
                  <c:v>37.589911999999998</c:v>
                </c:pt>
                <c:pt idx="102">
                  <c:v>37.572173999999997</c:v>
                </c:pt>
                <c:pt idx="103">
                  <c:v>37.575271999999998</c:v>
                </c:pt>
                <c:pt idx="104">
                  <c:v>37.577686</c:v>
                </c:pt>
                <c:pt idx="105">
                  <c:v>37.583697999999998</c:v>
                </c:pt>
                <c:pt idx="106">
                  <c:v>37.578631999999999</c:v>
                </c:pt>
                <c:pt idx="107">
                  <c:v>37.568184000000002</c:v>
                </c:pt>
                <c:pt idx="108">
                  <c:v>37.580406000000004</c:v>
                </c:pt>
                <c:pt idx="109">
                  <c:v>37.596020000000003</c:v>
                </c:pt>
                <c:pt idx="110">
                  <c:v>37.587516999999998</c:v>
                </c:pt>
                <c:pt idx="111">
                  <c:v>37.591614</c:v>
                </c:pt>
                <c:pt idx="112">
                  <c:v>37.585197000000001</c:v>
                </c:pt>
                <c:pt idx="113">
                  <c:v>37.573753000000004</c:v>
                </c:pt>
                <c:pt idx="114">
                  <c:v>37.546847999999997</c:v>
                </c:pt>
                <c:pt idx="115">
                  <c:v>37.532803000000001</c:v>
                </c:pt>
                <c:pt idx="116">
                  <c:v>37.524062999999998</c:v>
                </c:pt>
                <c:pt idx="117">
                  <c:v>37.523254000000001</c:v>
                </c:pt>
                <c:pt idx="118">
                  <c:v>37.510657999999999</c:v>
                </c:pt>
                <c:pt idx="119">
                  <c:v>37.517280999999997</c:v>
                </c:pt>
                <c:pt idx="120">
                  <c:v>37.530369</c:v>
                </c:pt>
                <c:pt idx="121">
                  <c:v>37.541153000000001</c:v>
                </c:pt>
                <c:pt idx="122">
                  <c:v>37.538139000000001</c:v>
                </c:pt>
                <c:pt idx="123">
                  <c:v>37.536757999999999</c:v>
                </c:pt>
                <c:pt idx="124">
                  <c:v>37.520504000000003</c:v>
                </c:pt>
                <c:pt idx="125">
                  <c:v>37.530166999999999</c:v>
                </c:pt>
                <c:pt idx="126">
                  <c:v>37.538409999999999</c:v>
                </c:pt>
                <c:pt idx="127">
                  <c:v>37.535080000000001</c:v>
                </c:pt>
                <c:pt idx="128">
                  <c:v>37.530147999999997</c:v>
                </c:pt>
                <c:pt idx="129">
                  <c:v>37.533450999999999</c:v>
                </c:pt>
                <c:pt idx="130">
                  <c:v>37.544894999999997</c:v>
                </c:pt>
                <c:pt idx="131">
                  <c:v>37.541652999999997</c:v>
                </c:pt>
                <c:pt idx="132">
                  <c:v>37.549025999999998</c:v>
                </c:pt>
                <c:pt idx="133">
                  <c:v>37.522041000000002</c:v>
                </c:pt>
                <c:pt idx="134">
                  <c:v>37.520336</c:v>
                </c:pt>
                <c:pt idx="135">
                  <c:v>37.636234000000002</c:v>
                </c:pt>
                <c:pt idx="136">
                  <c:v>37.61721</c:v>
                </c:pt>
                <c:pt idx="137">
                  <c:v>37.599491</c:v>
                </c:pt>
                <c:pt idx="138">
                  <c:v>37.613185999999999</c:v>
                </c:pt>
                <c:pt idx="139">
                  <c:v>37.600700000000003</c:v>
                </c:pt>
                <c:pt idx="140">
                  <c:v>37.601298999999997</c:v>
                </c:pt>
                <c:pt idx="141">
                  <c:v>37.617801999999998</c:v>
                </c:pt>
                <c:pt idx="142">
                  <c:v>37.611179</c:v>
                </c:pt>
                <c:pt idx="143">
                  <c:v>37.617854999999999</c:v>
                </c:pt>
                <c:pt idx="144">
                  <c:v>37.641314999999999</c:v>
                </c:pt>
                <c:pt idx="145">
                  <c:v>37.610004000000004</c:v>
                </c:pt>
                <c:pt idx="146">
                  <c:v>37.612484000000002</c:v>
                </c:pt>
                <c:pt idx="147">
                  <c:v>37.541804999999997</c:v>
                </c:pt>
                <c:pt idx="148">
                  <c:v>37.545219000000003</c:v>
                </c:pt>
                <c:pt idx="149">
                  <c:v>37.543914999999998</c:v>
                </c:pt>
                <c:pt idx="150">
                  <c:v>37.553348999999997</c:v>
                </c:pt>
                <c:pt idx="151">
                  <c:v>37.554920000000003</c:v>
                </c:pt>
                <c:pt idx="152">
                  <c:v>37.549548999999999</c:v>
                </c:pt>
                <c:pt idx="153">
                  <c:v>37.534481</c:v>
                </c:pt>
                <c:pt idx="154">
                  <c:v>37.536026</c:v>
                </c:pt>
                <c:pt idx="155">
                  <c:v>37.550800000000002</c:v>
                </c:pt>
                <c:pt idx="156">
                  <c:v>37.550078999999997</c:v>
                </c:pt>
                <c:pt idx="157">
                  <c:v>37.524681000000001</c:v>
                </c:pt>
                <c:pt idx="158">
                  <c:v>37.526825000000002</c:v>
                </c:pt>
                <c:pt idx="159">
                  <c:v>37.533763999999998</c:v>
                </c:pt>
                <c:pt idx="160">
                  <c:v>37.573031999999998</c:v>
                </c:pt>
                <c:pt idx="161">
                  <c:v>37.563560000000003</c:v>
                </c:pt>
                <c:pt idx="162">
                  <c:v>37.563347</c:v>
                </c:pt>
                <c:pt idx="163">
                  <c:v>37.562683</c:v>
                </c:pt>
                <c:pt idx="164">
                  <c:v>37.568576999999998</c:v>
                </c:pt>
                <c:pt idx="165">
                  <c:v>37.551665999999997</c:v>
                </c:pt>
                <c:pt idx="166">
                  <c:v>37.558197</c:v>
                </c:pt>
                <c:pt idx="167">
                  <c:v>37.561931999999999</c:v>
                </c:pt>
                <c:pt idx="168">
                  <c:v>37.557968000000002</c:v>
                </c:pt>
                <c:pt idx="169">
                  <c:v>37.548907999999997</c:v>
                </c:pt>
                <c:pt idx="170">
                  <c:v>37.540981000000002</c:v>
                </c:pt>
                <c:pt idx="171">
                  <c:v>37.541412000000001</c:v>
                </c:pt>
                <c:pt idx="172">
                  <c:v>37.542099</c:v>
                </c:pt>
                <c:pt idx="173">
                  <c:v>37.542751000000003</c:v>
                </c:pt>
                <c:pt idx="174">
                  <c:v>37.551108999999997</c:v>
                </c:pt>
                <c:pt idx="175">
                  <c:v>37.544787999999997</c:v>
                </c:pt>
                <c:pt idx="176">
                  <c:v>37.531399</c:v>
                </c:pt>
                <c:pt idx="177">
                  <c:v>37.529060000000001</c:v>
                </c:pt>
                <c:pt idx="178">
                  <c:v>37.528919000000002</c:v>
                </c:pt>
                <c:pt idx="179">
                  <c:v>37.567284000000001</c:v>
                </c:pt>
                <c:pt idx="180">
                  <c:v>37.493178999999998</c:v>
                </c:pt>
                <c:pt idx="181">
                  <c:v>37.510429000000002</c:v>
                </c:pt>
                <c:pt idx="182">
                  <c:v>37.511279999999999</c:v>
                </c:pt>
                <c:pt idx="183">
                  <c:v>37.520451000000001</c:v>
                </c:pt>
                <c:pt idx="184">
                  <c:v>37.513126</c:v>
                </c:pt>
                <c:pt idx="185">
                  <c:v>37.512104000000001</c:v>
                </c:pt>
                <c:pt idx="186">
                  <c:v>37.516570999999999</c:v>
                </c:pt>
                <c:pt idx="187">
                  <c:v>37.508968000000003</c:v>
                </c:pt>
                <c:pt idx="188">
                  <c:v>37.511982000000003</c:v>
                </c:pt>
                <c:pt idx="189">
                  <c:v>37.512169</c:v>
                </c:pt>
                <c:pt idx="190">
                  <c:v>37.495669999999997</c:v>
                </c:pt>
                <c:pt idx="191">
                  <c:v>37.514088000000001</c:v>
                </c:pt>
                <c:pt idx="192">
                  <c:v>37.512089000000003</c:v>
                </c:pt>
                <c:pt idx="193">
                  <c:v>37.480575999999999</c:v>
                </c:pt>
                <c:pt idx="194">
                  <c:v>37.481239000000002</c:v>
                </c:pt>
                <c:pt idx="195">
                  <c:v>37.479464999999998</c:v>
                </c:pt>
                <c:pt idx="196">
                  <c:v>37.477508999999998</c:v>
                </c:pt>
                <c:pt idx="197">
                  <c:v>37.591693999999997</c:v>
                </c:pt>
                <c:pt idx="198">
                  <c:v>37.589328999999999</c:v>
                </c:pt>
                <c:pt idx="199">
                  <c:v>37.588448</c:v>
                </c:pt>
                <c:pt idx="200">
                  <c:v>37.582591999999998</c:v>
                </c:pt>
                <c:pt idx="201">
                  <c:v>37.602440000000001</c:v>
                </c:pt>
                <c:pt idx="202">
                  <c:v>37.612774000000002</c:v>
                </c:pt>
                <c:pt idx="203">
                  <c:v>37.603085</c:v>
                </c:pt>
                <c:pt idx="204">
                  <c:v>37.593288000000001</c:v>
                </c:pt>
                <c:pt idx="205">
                  <c:v>37.606068</c:v>
                </c:pt>
                <c:pt idx="206">
                  <c:v>37.607342000000003</c:v>
                </c:pt>
                <c:pt idx="207">
                  <c:v>37.602626999999998</c:v>
                </c:pt>
                <c:pt idx="208">
                  <c:v>37.613556000000003</c:v>
                </c:pt>
                <c:pt idx="209">
                  <c:v>37.610523000000001</c:v>
                </c:pt>
                <c:pt idx="210">
                  <c:v>37.612999000000002</c:v>
                </c:pt>
                <c:pt idx="211">
                  <c:v>37.614738000000003</c:v>
                </c:pt>
                <c:pt idx="212">
                  <c:v>37.594250000000002</c:v>
                </c:pt>
                <c:pt idx="213">
                  <c:v>37.595298999999997</c:v>
                </c:pt>
                <c:pt idx="214">
                  <c:v>37.599097999999998</c:v>
                </c:pt>
                <c:pt idx="215">
                  <c:v>37.606251</c:v>
                </c:pt>
                <c:pt idx="216">
                  <c:v>37.611511</c:v>
                </c:pt>
                <c:pt idx="217">
                  <c:v>37.610722000000003</c:v>
                </c:pt>
                <c:pt idx="218">
                  <c:v>37.590961</c:v>
                </c:pt>
                <c:pt idx="219">
                  <c:v>37.617561000000002</c:v>
                </c:pt>
                <c:pt idx="220">
                  <c:v>37.581645999999999</c:v>
                </c:pt>
                <c:pt idx="221">
                  <c:v>37.595219</c:v>
                </c:pt>
                <c:pt idx="222">
                  <c:v>37.612461000000003</c:v>
                </c:pt>
                <c:pt idx="223">
                  <c:v>37.574299000000003</c:v>
                </c:pt>
                <c:pt idx="224">
                  <c:v>37.599957000000003</c:v>
                </c:pt>
                <c:pt idx="225">
                  <c:v>37.606498999999999</c:v>
                </c:pt>
                <c:pt idx="226">
                  <c:v>37.602077000000001</c:v>
                </c:pt>
                <c:pt idx="227">
                  <c:v>37.616168999999999</c:v>
                </c:pt>
                <c:pt idx="228">
                  <c:v>37.626080000000002</c:v>
                </c:pt>
                <c:pt idx="229">
                  <c:v>37.639277999999997</c:v>
                </c:pt>
                <c:pt idx="230">
                  <c:v>37.631123000000002</c:v>
                </c:pt>
                <c:pt idx="231">
                  <c:v>37.639648000000001</c:v>
                </c:pt>
                <c:pt idx="232">
                  <c:v>37.638804999999998</c:v>
                </c:pt>
                <c:pt idx="233">
                  <c:v>37.639862000000001</c:v>
                </c:pt>
                <c:pt idx="234">
                  <c:v>37.627139999999997</c:v>
                </c:pt>
                <c:pt idx="235">
                  <c:v>37.615299</c:v>
                </c:pt>
                <c:pt idx="236">
                  <c:v>37.622661999999998</c:v>
                </c:pt>
                <c:pt idx="237">
                  <c:v>37.624859000000001</c:v>
                </c:pt>
                <c:pt idx="238">
                  <c:v>37.631622</c:v>
                </c:pt>
                <c:pt idx="239">
                  <c:v>37.619171000000001</c:v>
                </c:pt>
                <c:pt idx="240">
                  <c:v>37.626613999999996</c:v>
                </c:pt>
                <c:pt idx="241">
                  <c:v>37.620368999999997</c:v>
                </c:pt>
                <c:pt idx="242">
                  <c:v>37.629939999999998</c:v>
                </c:pt>
                <c:pt idx="243">
                  <c:v>37.649020999999998</c:v>
                </c:pt>
                <c:pt idx="244">
                  <c:v>37.648209000000001</c:v>
                </c:pt>
                <c:pt idx="245">
                  <c:v>37.638649000000001</c:v>
                </c:pt>
                <c:pt idx="246">
                  <c:v>37.659999999999997</c:v>
                </c:pt>
                <c:pt idx="247">
                  <c:v>37.673617999999998</c:v>
                </c:pt>
                <c:pt idx="248">
                  <c:v>37.649211999999999</c:v>
                </c:pt>
                <c:pt idx="249">
                  <c:v>37.654701000000003</c:v>
                </c:pt>
                <c:pt idx="250">
                  <c:v>37.625435000000003</c:v>
                </c:pt>
                <c:pt idx="251">
                  <c:v>37.656829999999999</c:v>
                </c:pt>
                <c:pt idx="252">
                  <c:v>37.650126999999998</c:v>
                </c:pt>
                <c:pt idx="253">
                  <c:v>37.654049000000001</c:v>
                </c:pt>
                <c:pt idx="254">
                  <c:v>37.479030999999999</c:v>
                </c:pt>
                <c:pt idx="255">
                  <c:v>37.456477999999997</c:v>
                </c:pt>
                <c:pt idx="256">
                  <c:v>37.443339999999999</c:v>
                </c:pt>
                <c:pt idx="257">
                  <c:v>37.451458000000002</c:v>
                </c:pt>
                <c:pt idx="258">
                  <c:v>37.452990999999997</c:v>
                </c:pt>
                <c:pt idx="259">
                  <c:v>37.458911999999998</c:v>
                </c:pt>
                <c:pt idx="260">
                  <c:v>37.455849000000001</c:v>
                </c:pt>
                <c:pt idx="261">
                  <c:v>37.469138999999998</c:v>
                </c:pt>
                <c:pt idx="262">
                  <c:v>37.470230000000001</c:v>
                </c:pt>
                <c:pt idx="263">
                  <c:v>37.509720000000002</c:v>
                </c:pt>
                <c:pt idx="264">
                  <c:v>37.497504999999997</c:v>
                </c:pt>
                <c:pt idx="265">
                  <c:v>37.494995000000003</c:v>
                </c:pt>
                <c:pt idx="266">
                  <c:v>37.494281999999998</c:v>
                </c:pt>
                <c:pt idx="267">
                  <c:v>37.493938</c:v>
                </c:pt>
                <c:pt idx="268">
                  <c:v>37.503117000000003</c:v>
                </c:pt>
                <c:pt idx="269">
                  <c:v>37.486384999999999</c:v>
                </c:pt>
                <c:pt idx="270">
                  <c:v>37.512959000000002</c:v>
                </c:pt>
                <c:pt idx="271">
                  <c:v>37.513359000000001</c:v>
                </c:pt>
                <c:pt idx="272">
                  <c:v>37.512939000000003</c:v>
                </c:pt>
                <c:pt idx="273">
                  <c:v>37.499645000000001</c:v>
                </c:pt>
                <c:pt idx="274">
                  <c:v>37.50938</c:v>
                </c:pt>
                <c:pt idx="275">
                  <c:v>37.509056000000001</c:v>
                </c:pt>
                <c:pt idx="276">
                  <c:v>37.484470000000002</c:v>
                </c:pt>
                <c:pt idx="277">
                  <c:v>37.485508000000003</c:v>
                </c:pt>
                <c:pt idx="278">
                  <c:v>37.481490999999998</c:v>
                </c:pt>
                <c:pt idx="279">
                  <c:v>37.476891000000002</c:v>
                </c:pt>
                <c:pt idx="280">
                  <c:v>37.503188999999999</c:v>
                </c:pt>
                <c:pt idx="281">
                  <c:v>37.503180999999998</c:v>
                </c:pt>
                <c:pt idx="282">
                  <c:v>37.486834999999999</c:v>
                </c:pt>
                <c:pt idx="283">
                  <c:v>37.513247999999997</c:v>
                </c:pt>
                <c:pt idx="284">
                  <c:v>37.510548</c:v>
                </c:pt>
                <c:pt idx="285">
                  <c:v>37.494498999999998</c:v>
                </c:pt>
                <c:pt idx="286">
                  <c:v>37.484229999999997</c:v>
                </c:pt>
                <c:pt idx="287">
                  <c:v>37.489178000000003</c:v>
                </c:pt>
                <c:pt idx="288">
                  <c:v>37.476089000000002</c:v>
                </c:pt>
                <c:pt idx="289">
                  <c:v>37.475470999999999</c:v>
                </c:pt>
                <c:pt idx="290">
                  <c:v>37.483341000000003</c:v>
                </c:pt>
                <c:pt idx="291">
                  <c:v>37.486224999999997</c:v>
                </c:pt>
                <c:pt idx="292">
                  <c:v>37.483192000000003</c:v>
                </c:pt>
                <c:pt idx="293">
                  <c:v>37.480868999999998</c:v>
                </c:pt>
                <c:pt idx="294">
                  <c:v>37.481338999999998</c:v>
                </c:pt>
                <c:pt idx="295">
                  <c:v>37.484661000000003</c:v>
                </c:pt>
                <c:pt idx="296">
                  <c:v>37.479916000000003</c:v>
                </c:pt>
                <c:pt idx="297">
                  <c:v>37.481704999999998</c:v>
                </c:pt>
                <c:pt idx="298">
                  <c:v>37.484256999999999</c:v>
                </c:pt>
                <c:pt idx="299">
                  <c:v>37.478057999999997</c:v>
                </c:pt>
                <c:pt idx="300">
                  <c:v>37.479163999999997</c:v>
                </c:pt>
                <c:pt idx="301">
                  <c:v>37.471969999999999</c:v>
                </c:pt>
                <c:pt idx="302">
                  <c:v>37.484408999999999</c:v>
                </c:pt>
                <c:pt idx="303">
                  <c:v>37.484577000000002</c:v>
                </c:pt>
                <c:pt idx="304">
                  <c:v>37.484901000000001</c:v>
                </c:pt>
                <c:pt idx="305">
                  <c:v>37.484901000000001</c:v>
                </c:pt>
                <c:pt idx="306">
                  <c:v>37.478428000000001</c:v>
                </c:pt>
                <c:pt idx="307">
                  <c:v>37.472293999999998</c:v>
                </c:pt>
                <c:pt idx="308">
                  <c:v>37.470694999999999</c:v>
                </c:pt>
                <c:pt idx="309">
                  <c:v>37.485142000000003</c:v>
                </c:pt>
                <c:pt idx="310">
                  <c:v>37.480721000000003</c:v>
                </c:pt>
                <c:pt idx="311">
                  <c:v>37.4818</c:v>
                </c:pt>
                <c:pt idx="312">
                  <c:v>37.453280999999997</c:v>
                </c:pt>
                <c:pt idx="313">
                  <c:v>37.448936000000003</c:v>
                </c:pt>
                <c:pt idx="314">
                  <c:v>37.505096000000002</c:v>
                </c:pt>
                <c:pt idx="315">
                  <c:v>37.500960999999997</c:v>
                </c:pt>
                <c:pt idx="316">
                  <c:v>37.504116000000003</c:v>
                </c:pt>
                <c:pt idx="317">
                  <c:v>37.501713000000002</c:v>
                </c:pt>
                <c:pt idx="318">
                  <c:v>37.506199000000002</c:v>
                </c:pt>
                <c:pt idx="319">
                  <c:v>37.500613999999999</c:v>
                </c:pt>
                <c:pt idx="320">
                  <c:v>37.485610999999999</c:v>
                </c:pt>
                <c:pt idx="321">
                  <c:v>37.478068999999998</c:v>
                </c:pt>
                <c:pt idx="322">
                  <c:v>37.481293000000001</c:v>
                </c:pt>
                <c:pt idx="323">
                  <c:v>37.473759000000001</c:v>
                </c:pt>
                <c:pt idx="324">
                  <c:v>37.489052000000001</c:v>
                </c:pt>
                <c:pt idx="325">
                  <c:v>37.485827999999998</c:v>
                </c:pt>
                <c:pt idx="326">
                  <c:v>37.491112000000001</c:v>
                </c:pt>
                <c:pt idx="327">
                  <c:v>37.477851999999999</c:v>
                </c:pt>
                <c:pt idx="328">
                  <c:v>37.512988999999997</c:v>
                </c:pt>
                <c:pt idx="329">
                  <c:v>37.516598000000002</c:v>
                </c:pt>
                <c:pt idx="330">
                  <c:v>37.488556000000003</c:v>
                </c:pt>
                <c:pt idx="331">
                  <c:v>37.494106000000002</c:v>
                </c:pt>
                <c:pt idx="332">
                  <c:v>37.524070999999999</c:v>
                </c:pt>
                <c:pt idx="333">
                  <c:v>37.505580999999999</c:v>
                </c:pt>
                <c:pt idx="334">
                  <c:v>37.527121999999999</c:v>
                </c:pt>
                <c:pt idx="335">
                  <c:v>37.528613999999997</c:v>
                </c:pt>
                <c:pt idx="336">
                  <c:v>37.523612999999997</c:v>
                </c:pt>
                <c:pt idx="337">
                  <c:v>37.521275000000003</c:v>
                </c:pt>
                <c:pt idx="338">
                  <c:v>37.491928000000001</c:v>
                </c:pt>
                <c:pt idx="339">
                  <c:v>37.496116999999998</c:v>
                </c:pt>
                <c:pt idx="340">
                  <c:v>37.500439</c:v>
                </c:pt>
                <c:pt idx="341">
                  <c:v>37.498649999999998</c:v>
                </c:pt>
                <c:pt idx="342">
                  <c:v>37.502395999999997</c:v>
                </c:pt>
                <c:pt idx="343">
                  <c:v>37.490551000000004</c:v>
                </c:pt>
                <c:pt idx="344">
                  <c:v>37.492198999999999</c:v>
                </c:pt>
                <c:pt idx="345">
                  <c:v>37.485157000000001</c:v>
                </c:pt>
                <c:pt idx="346">
                  <c:v>37.486767</c:v>
                </c:pt>
                <c:pt idx="347">
                  <c:v>37.494822999999997</c:v>
                </c:pt>
                <c:pt idx="348">
                  <c:v>37.483879000000002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24-41CE-A485-B6F876596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5026895"/>
        <c:axId val="815018159"/>
      </c:scatterChart>
      <c:valAx>
        <c:axId val="815026895"/>
        <c:scaling>
          <c:orientation val="minMax"/>
          <c:min val="126.7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5018159"/>
        <c:crosses val="autoZero"/>
        <c:crossBetween val="midCat"/>
        <c:majorUnit val="5.000000000000001E-2"/>
      </c:valAx>
      <c:valAx>
        <c:axId val="815018159"/>
        <c:scaling>
          <c:orientation val="minMax"/>
          <c:max val="37.75"/>
          <c:min val="37.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50268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 smtClean="0"/>
              <a:t>6</a:t>
            </a:r>
            <a:r>
              <a:rPr lang="ko-KR" altLang="en-US" sz="1100" dirty="0" smtClean="0"/>
              <a:t>시에 대여가 많은 대여소</a:t>
            </a:r>
            <a:endParaRPr lang="ko-KR" altLang="en-US" sz="1100" dirty="0"/>
          </a:p>
        </c:rich>
      </c:tx>
      <c:layout>
        <c:manualLayout>
          <c:xMode val="edge"/>
          <c:yMode val="edge"/>
          <c:x val="0.29957619083535197"/>
          <c:y val="3.2905382945381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2415699620706321E-2"/>
          <c:y val="9.766763794996745E-3"/>
          <c:w val="0.96037908724862242"/>
          <c:h val="0.962012061201949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'09월 클러스터링 내역'!$O$2:$O$237</c:f>
              <c:numCache>
                <c:formatCode>General</c:formatCode>
                <c:ptCount val="236"/>
                <c:pt idx="0">
                  <c:v>126.918617</c:v>
                </c:pt>
                <c:pt idx="1">
                  <c:v>126.93895000000001</c:v>
                </c:pt>
                <c:pt idx="2">
                  <c:v>126.940735</c:v>
                </c:pt>
                <c:pt idx="3">
                  <c:v>126.95021800000001</c:v>
                </c:pt>
                <c:pt idx="4">
                  <c:v>126.945915</c:v>
                </c:pt>
                <c:pt idx="5">
                  <c:v>126.946243</c:v>
                </c:pt>
                <c:pt idx="6">
                  <c:v>126.92244700000001</c:v>
                </c:pt>
                <c:pt idx="7">
                  <c:v>126.923447</c:v>
                </c:pt>
                <c:pt idx="8">
                  <c:v>126.962463</c:v>
                </c:pt>
                <c:pt idx="9">
                  <c:v>126.902672</c:v>
                </c:pt>
                <c:pt idx="10">
                  <c:v>126.89820899999999</c:v>
                </c:pt>
                <c:pt idx="11">
                  <c:v>126.963776</c:v>
                </c:pt>
                <c:pt idx="12">
                  <c:v>126.914925</c:v>
                </c:pt>
                <c:pt idx="13">
                  <c:v>126.921333</c:v>
                </c:pt>
                <c:pt idx="14">
                  <c:v>126.92453</c:v>
                </c:pt>
                <c:pt idx="15">
                  <c:v>126.918701</c:v>
                </c:pt>
                <c:pt idx="16">
                  <c:v>126.917023</c:v>
                </c:pt>
                <c:pt idx="17">
                  <c:v>126.920509</c:v>
                </c:pt>
                <c:pt idx="18">
                  <c:v>126.91802199999999</c:v>
                </c:pt>
                <c:pt idx="19">
                  <c:v>126.927834</c:v>
                </c:pt>
                <c:pt idx="20">
                  <c:v>126.92553700000001</c:v>
                </c:pt>
                <c:pt idx="21">
                  <c:v>126.924637</c:v>
                </c:pt>
                <c:pt idx="22">
                  <c:v>126.923462</c:v>
                </c:pt>
                <c:pt idx="23">
                  <c:v>126.92083700000001</c:v>
                </c:pt>
                <c:pt idx="24">
                  <c:v>126.934906</c:v>
                </c:pt>
                <c:pt idx="25">
                  <c:v>126.930367</c:v>
                </c:pt>
                <c:pt idx="26">
                  <c:v>126.929237</c:v>
                </c:pt>
                <c:pt idx="27">
                  <c:v>126.92583500000001</c:v>
                </c:pt>
                <c:pt idx="28">
                  <c:v>126.92604799999999</c:v>
                </c:pt>
                <c:pt idx="29">
                  <c:v>126.93888099999999</c:v>
                </c:pt>
                <c:pt idx="30">
                  <c:v>126.933167</c:v>
                </c:pt>
                <c:pt idx="31">
                  <c:v>126.932365</c:v>
                </c:pt>
                <c:pt idx="32">
                  <c:v>126.92841300000001</c:v>
                </c:pt>
                <c:pt idx="33">
                  <c:v>126.89218099999999</c:v>
                </c:pt>
                <c:pt idx="34">
                  <c:v>126.887817</c:v>
                </c:pt>
                <c:pt idx="35">
                  <c:v>126.89164700000001</c:v>
                </c:pt>
                <c:pt idx="36">
                  <c:v>126.894615</c:v>
                </c:pt>
                <c:pt idx="37">
                  <c:v>126.92421</c:v>
                </c:pt>
                <c:pt idx="38">
                  <c:v>126.8993</c:v>
                </c:pt>
                <c:pt idx="39">
                  <c:v>126.925934</c:v>
                </c:pt>
                <c:pt idx="40">
                  <c:v>126.889183</c:v>
                </c:pt>
                <c:pt idx="41">
                  <c:v>126.888626</c:v>
                </c:pt>
                <c:pt idx="42">
                  <c:v>126.891617</c:v>
                </c:pt>
                <c:pt idx="43">
                  <c:v>126.92710099999999</c:v>
                </c:pt>
                <c:pt idx="44">
                  <c:v>126.97835499999999</c:v>
                </c:pt>
                <c:pt idx="45">
                  <c:v>126.976433</c:v>
                </c:pt>
                <c:pt idx="46">
                  <c:v>126.976456</c:v>
                </c:pt>
                <c:pt idx="47">
                  <c:v>126.97747</c:v>
                </c:pt>
                <c:pt idx="48">
                  <c:v>126.980858</c:v>
                </c:pt>
                <c:pt idx="49">
                  <c:v>126.980858</c:v>
                </c:pt>
                <c:pt idx="50">
                  <c:v>126.982552</c:v>
                </c:pt>
                <c:pt idx="51">
                  <c:v>126.98358899999999</c:v>
                </c:pt>
                <c:pt idx="52">
                  <c:v>126.984138</c:v>
                </c:pt>
                <c:pt idx="53">
                  <c:v>126.986969</c:v>
                </c:pt>
                <c:pt idx="54">
                  <c:v>126.9804</c:v>
                </c:pt>
                <c:pt idx="55">
                  <c:v>126.987465</c:v>
                </c:pt>
                <c:pt idx="56">
                  <c:v>126.98819</c:v>
                </c:pt>
                <c:pt idx="57">
                  <c:v>126.987892</c:v>
                </c:pt>
                <c:pt idx="58">
                  <c:v>126.984978</c:v>
                </c:pt>
                <c:pt idx="59">
                  <c:v>126.987206</c:v>
                </c:pt>
                <c:pt idx="60">
                  <c:v>126.987793</c:v>
                </c:pt>
                <c:pt idx="61">
                  <c:v>126.99179100000001</c:v>
                </c:pt>
                <c:pt idx="62">
                  <c:v>126.991257</c:v>
                </c:pt>
                <c:pt idx="63">
                  <c:v>126.992836</c:v>
                </c:pt>
                <c:pt idx="64">
                  <c:v>126.997124</c:v>
                </c:pt>
                <c:pt idx="65">
                  <c:v>126.998192</c:v>
                </c:pt>
                <c:pt idx="66">
                  <c:v>127.00071</c:v>
                </c:pt>
                <c:pt idx="67">
                  <c:v>127.00988</c:v>
                </c:pt>
                <c:pt idx="68">
                  <c:v>126.98494700000001</c:v>
                </c:pt>
                <c:pt idx="69">
                  <c:v>126.997681</c:v>
                </c:pt>
                <c:pt idx="70">
                  <c:v>126.980537</c:v>
                </c:pt>
                <c:pt idx="71">
                  <c:v>126.9785</c:v>
                </c:pt>
                <c:pt idx="72">
                  <c:v>126.97483800000001</c:v>
                </c:pt>
                <c:pt idx="73">
                  <c:v>127.014076</c:v>
                </c:pt>
                <c:pt idx="74">
                  <c:v>126.973007</c:v>
                </c:pt>
                <c:pt idx="75">
                  <c:v>126.973358</c:v>
                </c:pt>
                <c:pt idx="76">
                  <c:v>127.002747</c:v>
                </c:pt>
                <c:pt idx="77">
                  <c:v>126.982658</c:v>
                </c:pt>
                <c:pt idx="78">
                  <c:v>127.00346399999999</c:v>
                </c:pt>
                <c:pt idx="79">
                  <c:v>126.996605</c:v>
                </c:pt>
                <c:pt idx="80">
                  <c:v>126.99535400000001</c:v>
                </c:pt>
                <c:pt idx="81">
                  <c:v>126.973305</c:v>
                </c:pt>
                <c:pt idx="82">
                  <c:v>126.88578800000001</c:v>
                </c:pt>
                <c:pt idx="83">
                  <c:v>126.883675</c:v>
                </c:pt>
                <c:pt idx="84">
                  <c:v>126.88665</c:v>
                </c:pt>
                <c:pt idx="85">
                  <c:v>126.88916</c:v>
                </c:pt>
                <c:pt idx="86">
                  <c:v>126.887772</c:v>
                </c:pt>
                <c:pt idx="87">
                  <c:v>126.89147199999999</c:v>
                </c:pt>
                <c:pt idx="88">
                  <c:v>126.890739</c:v>
                </c:pt>
                <c:pt idx="89">
                  <c:v>126.889687</c:v>
                </c:pt>
                <c:pt idx="90">
                  <c:v>126.896179</c:v>
                </c:pt>
                <c:pt idx="91">
                  <c:v>126.894424</c:v>
                </c:pt>
                <c:pt idx="92">
                  <c:v>126.961945</c:v>
                </c:pt>
                <c:pt idx="93">
                  <c:v>126.979668</c:v>
                </c:pt>
                <c:pt idx="94">
                  <c:v>127.057793</c:v>
                </c:pt>
                <c:pt idx="95">
                  <c:v>127.057114</c:v>
                </c:pt>
                <c:pt idx="96">
                  <c:v>127.045006</c:v>
                </c:pt>
                <c:pt idx="97">
                  <c:v>127.04980500000001</c:v>
                </c:pt>
                <c:pt idx="98">
                  <c:v>127.035355</c:v>
                </c:pt>
                <c:pt idx="99">
                  <c:v>127.056725</c:v>
                </c:pt>
                <c:pt idx="100">
                  <c:v>127.094673</c:v>
                </c:pt>
                <c:pt idx="101">
                  <c:v>127.03565999999999</c:v>
                </c:pt>
                <c:pt idx="102">
                  <c:v>127.062752</c:v>
                </c:pt>
                <c:pt idx="103">
                  <c:v>127.07476</c:v>
                </c:pt>
                <c:pt idx="104">
                  <c:v>127.062088</c:v>
                </c:pt>
                <c:pt idx="105">
                  <c:v>127.04908</c:v>
                </c:pt>
                <c:pt idx="106">
                  <c:v>127.052643</c:v>
                </c:pt>
                <c:pt idx="107">
                  <c:v>127.056656</c:v>
                </c:pt>
                <c:pt idx="108">
                  <c:v>127.073746</c:v>
                </c:pt>
                <c:pt idx="109">
                  <c:v>127.075371</c:v>
                </c:pt>
                <c:pt idx="110">
                  <c:v>127.07843</c:v>
                </c:pt>
                <c:pt idx="111">
                  <c:v>127.05690800000001</c:v>
                </c:pt>
                <c:pt idx="112">
                  <c:v>127.02649700000001</c:v>
                </c:pt>
                <c:pt idx="113">
                  <c:v>127.030815</c:v>
                </c:pt>
                <c:pt idx="114">
                  <c:v>127.03511</c:v>
                </c:pt>
                <c:pt idx="115">
                  <c:v>127.05783099999999</c:v>
                </c:pt>
                <c:pt idx="116">
                  <c:v>127.067543</c:v>
                </c:pt>
                <c:pt idx="117">
                  <c:v>127.040306</c:v>
                </c:pt>
                <c:pt idx="118">
                  <c:v>127.060974</c:v>
                </c:pt>
                <c:pt idx="119">
                  <c:v>126.868729</c:v>
                </c:pt>
                <c:pt idx="120">
                  <c:v>126.86996499999999</c:v>
                </c:pt>
                <c:pt idx="121">
                  <c:v>126.96073199999999</c:v>
                </c:pt>
                <c:pt idx="122">
                  <c:v>126.97268699999999</c:v>
                </c:pt>
                <c:pt idx="123">
                  <c:v>126.977661</c:v>
                </c:pt>
                <c:pt idx="124">
                  <c:v>126.972275</c:v>
                </c:pt>
                <c:pt idx="125">
                  <c:v>126.926956</c:v>
                </c:pt>
                <c:pt idx="126">
                  <c:v>126.918221</c:v>
                </c:pt>
                <c:pt idx="127">
                  <c:v>126.932503</c:v>
                </c:pt>
                <c:pt idx="128">
                  <c:v>126.91902899999999</c:v>
                </c:pt>
                <c:pt idx="129">
                  <c:v>126.930977</c:v>
                </c:pt>
                <c:pt idx="130">
                  <c:v>127.130646</c:v>
                </c:pt>
                <c:pt idx="131">
                  <c:v>127.120926</c:v>
                </c:pt>
                <c:pt idx="132">
                  <c:v>127.17115800000001</c:v>
                </c:pt>
                <c:pt idx="133">
                  <c:v>127.126801</c:v>
                </c:pt>
                <c:pt idx="134">
                  <c:v>126.811806</c:v>
                </c:pt>
                <c:pt idx="135">
                  <c:v>126.8218</c:v>
                </c:pt>
                <c:pt idx="136">
                  <c:v>126.861458</c:v>
                </c:pt>
                <c:pt idx="137">
                  <c:v>126.86438</c:v>
                </c:pt>
                <c:pt idx="138">
                  <c:v>127.120621</c:v>
                </c:pt>
                <c:pt idx="139">
                  <c:v>127.119789</c:v>
                </c:pt>
                <c:pt idx="140">
                  <c:v>127.13273599999999</c:v>
                </c:pt>
                <c:pt idx="141">
                  <c:v>127.127647</c:v>
                </c:pt>
                <c:pt idx="142">
                  <c:v>127.11236599999999</c:v>
                </c:pt>
                <c:pt idx="143">
                  <c:v>127.143822</c:v>
                </c:pt>
                <c:pt idx="144">
                  <c:v>127.146202</c:v>
                </c:pt>
                <c:pt idx="145">
                  <c:v>127.118011</c:v>
                </c:pt>
                <c:pt idx="146">
                  <c:v>127.119743</c:v>
                </c:pt>
                <c:pt idx="147">
                  <c:v>127.12016300000001</c:v>
                </c:pt>
                <c:pt idx="148">
                  <c:v>127.12351200000001</c:v>
                </c:pt>
                <c:pt idx="149">
                  <c:v>127.121674</c:v>
                </c:pt>
                <c:pt idx="150">
                  <c:v>127.00631</c:v>
                </c:pt>
                <c:pt idx="151">
                  <c:v>127.002838</c:v>
                </c:pt>
                <c:pt idx="152">
                  <c:v>127.047737</c:v>
                </c:pt>
                <c:pt idx="153">
                  <c:v>127.082367</c:v>
                </c:pt>
                <c:pt idx="154">
                  <c:v>127.100792</c:v>
                </c:pt>
                <c:pt idx="155">
                  <c:v>127.035751</c:v>
                </c:pt>
                <c:pt idx="156">
                  <c:v>127.015907</c:v>
                </c:pt>
                <c:pt idx="157">
                  <c:v>127.012756</c:v>
                </c:pt>
                <c:pt idx="158">
                  <c:v>127.055504</c:v>
                </c:pt>
                <c:pt idx="159">
                  <c:v>127.08316000000001</c:v>
                </c:pt>
                <c:pt idx="160">
                  <c:v>127.045197</c:v>
                </c:pt>
                <c:pt idx="161">
                  <c:v>127.046516</c:v>
                </c:pt>
                <c:pt idx="162">
                  <c:v>127.042671</c:v>
                </c:pt>
                <c:pt idx="163">
                  <c:v>127.03851299999999</c:v>
                </c:pt>
                <c:pt idx="164">
                  <c:v>126.88220200000001</c:v>
                </c:pt>
                <c:pt idx="165">
                  <c:v>126.877769</c:v>
                </c:pt>
                <c:pt idx="166">
                  <c:v>126.87863900000001</c:v>
                </c:pt>
                <c:pt idx="167">
                  <c:v>126.884941</c:v>
                </c:pt>
                <c:pt idx="168">
                  <c:v>126.885155</c:v>
                </c:pt>
                <c:pt idx="169">
                  <c:v>126.894127</c:v>
                </c:pt>
                <c:pt idx="170">
                  <c:v>126.89795700000001</c:v>
                </c:pt>
                <c:pt idx="171">
                  <c:v>126.890282</c:v>
                </c:pt>
                <c:pt idx="172">
                  <c:v>126.87904399999999</c:v>
                </c:pt>
                <c:pt idx="173">
                  <c:v>126.88442999999999</c:v>
                </c:pt>
                <c:pt idx="174">
                  <c:v>126.901321</c:v>
                </c:pt>
                <c:pt idx="175">
                  <c:v>126.890663</c:v>
                </c:pt>
                <c:pt idx="176">
                  <c:v>126.892151</c:v>
                </c:pt>
                <c:pt idx="177">
                  <c:v>126.89392100000001</c:v>
                </c:pt>
                <c:pt idx="178">
                  <c:v>126.889984</c:v>
                </c:pt>
                <c:pt idx="179">
                  <c:v>126.88829800000001</c:v>
                </c:pt>
                <c:pt idx="180">
                  <c:v>126.895096</c:v>
                </c:pt>
                <c:pt idx="181">
                  <c:v>126.85276</c:v>
                </c:pt>
                <c:pt idx="182">
                  <c:v>126.824524</c:v>
                </c:pt>
                <c:pt idx="183">
                  <c:v>126.901039</c:v>
                </c:pt>
                <c:pt idx="184">
                  <c:v>126.921082</c:v>
                </c:pt>
                <c:pt idx="185">
                  <c:v>126.98239100000001</c:v>
                </c:pt>
                <c:pt idx="186">
                  <c:v>126.958145</c:v>
                </c:pt>
                <c:pt idx="187">
                  <c:v>126.96339399999999</c:v>
                </c:pt>
                <c:pt idx="188">
                  <c:v>127.05501599999999</c:v>
                </c:pt>
                <c:pt idx="189">
                  <c:v>127.012314</c:v>
                </c:pt>
                <c:pt idx="190">
                  <c:v>127.002258</c:v>
                </c:pt>
                <c:pt idx="191">
                  <c:v>127.001389</c:v>
                </c:pt>
                <c:pt idx="192">
                  <c:v>127.024963</c:v>
                </c:pt>
                <c:pt idx="193">
                  <c:v>127.002701</c:v>
                </c:pt>
                <c:pt idx="194">
                  <c:v>127.013786</c:v>
                </c:pt>
                <c:pt idx="195">
                  <c:v>127.041702</c:v>
                </c:pt>
                <c:pt idx="196">
                  <c:v>127.03418000000001</c:v>
                </c:pt>
                <c:pt idx="197">
                  <c:v>127.036728</c:v>
                </c:pt>
                <c:pt idx="198">
                  <c:v>127.03051000000001</c:v>
                </c:pt>
                <c:pt idx="199">
                  <c:v>127.02900700000001</c:v>
                </c:pt>
                <c:pt idx="200">
                  <c:v>127.034477</c:v>
                </c:pt>
                <c:pt idx="201">
                  <c:v>127.036041</c:v>
                </c:pt>
                <c:pt idx="202">
                  <c:v>127.040359</c:v>
                </c:pt>
                <c:pt idx="203">
                  <c:v>127.04611199999999</c:v>
                </c:pt>
                <c:pt idx="204">
                  <c:v>127.021477</c:v>
                </c:pt>
                <c:pt idx="205">
                  <c:v>127.03583500000001</c:v>
                </c:pt>
                <c:pt idx="206">
                  <c:v>127.034508</c:v>
                </c:pt>
                <c:pt idx="207">
                  <c:v>127.035599</c:v>
                </c:pt>
                <c:pt idx="208">
                  <c:v>127.049385</c:v>
                </c:pt>
                <c:pt idx="209">
                  <c:v>127.04302199999999</c:v>
                </c:pt>
                <c:pt idx="210">
                  <c:v>127.05632799999999</c:v>
                </c:pt>
                <c:pt idx="211">
                  <c:v>127.05246699999999</c:v>
                </c:pt>
                <c:pt idx="212">
                  <c:v>127.06111900000001</c:v>
                </c:pt>
                <c:pt idx="213">
                  <c:v>127.063408</c:v>
                </c:pt>
                <c:pt idx="214">
                  <c:v>127.06619999999999</c:v>
                </c:pt>
                <c:pt idx="215">
                  <c:v>127.055031</c:v>
                </c:pt>
                <c:pt idx="216">
                  <c:v>127.05468</c:v>
                </c:pt>
                <c:pt idx="217">
                  <c:v>127.063103</c:v>
                </c:pt>
                <c:pt idx="218">
                  <c:v>127.067207</c:v>
                </c:pt>
                <c:pt idx="219">
                  <c:v>127.042641</c:v>
                </c:pt>
                <c:pt idx="220">
                  <c:v>127.04319</c:v>
                </c:pt>
                <c:pt idx="221">
                  <c:v>127.044601</c:v>
                </c:pt>
                <c:pt idx="222">
                  <c:v>127.044601</c:v>
                </c:pt>
                <c:pt idx="223">
                  <c:v>127.04589799999999</c:v>
                </c:pt>
                <c:pt idx="224">
                  <c:v>127.045174</c:v>
                </c:pt>
                <c:pt idx="225">
                  <c:v>127.101196</c:v>
                </c:pt>
                <c:pt idx="226">
                  <c:v>127.0354</c:v>
                </c:pt>
                <c:pt idx="227">
                  <c:v>127.056854</c:v>
                </c:pt>
                <c:pt idx="228">
                  <c:v>127.056854</c:v>
                </c:pt>
                <c:pt idx="229">
                  <c:v>127.035027</c:v>
                </c:pt>
                <c:pt idx="230">
                  <c:v>127.040474</c:v>
                </c:pt>
                <c:pt idx="231">
                  <c:v>127.062309</c:v>
                </c:pt>
                <c:pt idx="232">
                  <c:v>127.047119</c:v>
                </c:pt>
                <c:pt idx="233">
                  <c:v>127.04277</c:v>
                </c:pt>
                <c:pt idx="234">
                  <c:v>127.041389</c:v>
                </c:pt>
                <c:pt idx="235">
                  <c:v>#N/A</c:v>
                </c:pt>
              </c:numCache>
            </c:numRef>
          </c:xVal>
          <c:yVal>
            <c:numRef>
              <c:f>'09월 클러스터링 내역'!$P$2:$P$237</c:f>
              <c:numCache>
                <c:formatCode>General</c:formatCode>
                <c:ptCount val="236"/>
                <c:pt idx="0">
                  <c:v>37.552745999999999</c:v>
                </c:pt>
                <c:pt idx="1">
                  <c:v>37.549484</c:v>
                </c:pt>
                <c:pt idx="2">
                  <c:v>37.560009000000001</c:v>
                </c:pt>
                <c:pt idx="3">
                  <c:v>37.544578999999999</c:v>
                </c:pt>
                <c:pt idx="4">
                  <c:v>37.539271999999997</c:v>
                </c:pt>
                <c:pt idx="5">
                  <c:v>37.565269000000001</c:v>
                </c:pt>
                <c:pt idx="6">
                  <c:v>37.573112000000002</c:v>
                </c:pt>
                <c:pt idx="7">
                  <c:v>37.580589000000003</c:v>
                </c:pt>
                <c:pt idx="8">
                  <c:v>37.559967</c:v>
                </c:pt>
                <c:pt idx="9">
                  <c:v>37.551341999999998</c:v>
                </c:pt>
                <c:pt idx="10">
                  <c:v>37.563965000000003</c:v>
                </c:pt>
                <c:pt idx="11">
                  <c:v>37.562137999999997</c:v>
                </c:pt>
                <c:pt idx="12">
                  <c:v>37.528728000000001</c:v>
                </c:pt>
                <c:pt idx="13">
                  <c:v>37.531238999999999</c:v>
                </c:pt>
                <c:pt idx="14">
                  <c:v>37.528815999999999</c:v>
                </c:pt>
                <c:pt idx="15">
                  <c:v>37.528056999999997</c:v>
                </c:pt>
                <c:pt idx="16">
                  <c:v>37.528163999999997</c:v>
                </c:pt>
                <c:pt idx="17">
                  <c:v>37.526263999999998</c:v>
                </c:pt>
                <c:pt idx="18">
                  <c:v>37.524666000000003</c:v>
                </c:pt>
                <c:pt idx="19">
                  <c:v>37.524611999999998</c:v>
                </c:pt>
                <c:pt idx="20">
                  <c:v>37.526066</c:v>
                </c:pt>
                <c:pt idx="21">
                  <c:v>37.522227999999998</c:v>
                </c:pt>
                <c:pt idx="22">
                  <c:v>37.521362000000003</c:v>
                </c:pt>
                <c:pt idx="23">
                  <c:v>37.523021999999997</c:v>
                </c:pt>
                <c:pt idx="24">
                  <c:v>37.524836999999998</c:v>
                </c:pt>
                <c:pt idx="25">
                  <c:v>37.522078999999998</c:v>
                </c:pt>
                <c:pt idx="26">
                  <c:v>37.523277</c:v>
                </c:pt>
                <c:pt idx="27">
                  <c:v>37.520695000000003</c:v>
                </c:pt>
                <c:pt idx="28">
                  <c:v>37.519362999999998</c:v>
                </c:pt>
                <c:pt idx="29">
                  <c:v>37.520271000000001</c:v>
                </c:pt>
                <c:pt idx="30">
                  <c:v>37.519314000000001</c:v>
                </c:pt>
                <c:pt idx="31">
                  <c:v>37.520088000000001</c:v>
                </c:pt>
                <c:pt idx="32">
                  <c:v>37.517764999999997</c:v>
                </c:pt>
                <c:pt idx="33">
                  <c:v>37.535873000000002</c:v>
                </c:pt>
                <c:pt idx="34">
                  <c:v>37.525649999999999</c:v>
                </c:pt>
                <c:pt idx="35">
                  <c:v>37.528488000000003</c:v>
                </c:pt>
                <c:pt idx="36">
                  <c:v>37.516154999999998</c:v>
                </c:pt>
                <c:pt idx="37">
                  <c:v>37.531055000000002</c:v>
                </c:pt>
                <c:pt idx="38">
                  <c:v>37.509475999999999</c:v>
                </c:pt>
                <c:pt idx="39">
                  <c:v>37.513592000000003</c:v>
                </c:pt>
                <c:pt idx="40">
                  <c:v>37.519928</c:v>
                </c:pt>
                <c:pt idx="41">
                  <c:v>37.517150999999998</c:v>
                </c:pt>
                <c:pt idx="42">
                  <c:v>37.521931000000002</c:v>
                </c:pt>
                <c:pt idx="43">
                  <c:v>37.522342999999999</c:v>
                </c:pt>
                <c:pt idx="44">
                  <c:v>37.572581999999997</c:v>
                </c:pt>
                <c:pt idx="45">
                  <c:v>37.570808</c:v>
                </c:pt>
                <c:pt idx="46">
                  <c:v>37.569889000000003</c:v>
                </c:pt>
                <c:pt idx="47">
                  <c:v>37.568877999999998</c:v>
                </c:pt>
                <c:pt idx="48">
                  <c:v>37.579707999999997</c:v>
                </c:pt>
                <c:pt idx="49">
                  <c:v>37.579707999999997</c:v>
                </c:pt>
                <c:pt idx="50">
                  <c:v>37.568527000000003</c:v>
                </c:pt>
                <c:pt idx="51">
                  <c:v>37.566223000000001</c:v>
                </c:pt>
                <c:pt idx="52">
                  <c:v>37.565463999999999</c:v>
                </c:pt>
                <c:pt idx="53">
                  <c:v>37.564475999999999</c:v>
                </c:pt>
                <c:pt idx="54">
                  <c:v>37.561340000000001</c:v>
                </c:pt>
                <c:pt idx="55">
                  <c:v>37.573357000000001</c:v>
                </c:pt>
                <c:pt idx="56">
                  <c:v>37.570396000000002</c:v>
                </c:pt>
                <c:pt idx="57">
                  <c:v>37.568344000000003</c:v>
                </c:pt>
                <c:pt idx="58">
                  <c:v>37.568165</c:v>
                </c:pt>
                <c:pt idx="59">
                  <c:v>37.566383000000002</c:v>
                </c:pt>
                <c:pt idx="60">
                  <c:v>37.565989999999999</c:v>
                </c:pt>
                <c:pt idx="61">
                  <c:v>37.570599000000001</c:v>
                </c:pt>
                <c:pt idx="62">
                  <c:v>37.570197999999998</c:v>
                </c:pt>
                <c:pt idx="63">
                  <c:v>37.562618000000001</c:v>
                </c:pt>
                <c:pt idx="64">
                  <c:v>37.570957</c:v>
                </c:pt>
                <c:pt idx="65">
                  <c:v>37.571067999999997</c:v>
                </c:pt>
                <c:pt idx="66">
                  <c:v>37.573307</c:v>
                </c:pt>
                <c:pt idx="67">
                  <c:v>37.569183000000002</c:v>
                </c:pt>
                <c:pt idx="68">
                  <c:v>37.579388000000002</c:v>
                </c:pt>
                <c:pt idx="69">
                  <c:v>37.576061000000003</c:v>
                </c:pt>
                <c:pt idx="70">
                  <c:v>37.569248000000002</c:v>
                </c:pt>
                <c:pt idx="71">
                  <c:v>37.575493000000002</c:v>
                </c:pt>
                <c:pt idx="72">
                  <c:v>37.563229</c:v>
                </c:pt>
                <c:pt idx="73">
                  <c:v>37.560473999999999</c:v>
                </c:pt>
                <c:pt idx="74">
                  <c:v>37.557217000000001</c:v>
                </c:pt>
                <c:pt idx="75">
                  <c:v>37.555999999999997</c:v>
                </c:pt>
                <c:pt idx="76">
                  <c:v>37.563865999999997</c:v>
                </c:pt>
                <c:pt idx="77">
                  <c:v>37.569836000000002</c:v>
                </c:pt>
                <c:pt idx="78">
                  <c:v>37.566994000000001</c:v>
                </c:pt>
                <c:pt idx="79">
                  <c:v>37.56673</c:v>
                </c:pt>
                <c:pt idx="80">
                  <c:v>37.561390000000003</c:v>
                </c:pt>
                <c:pt idx="81">
                  <c:v>37.565437000000003</c:v>
                </c:pt>
                <c:pt idx="82">
                  <c:v>37.582656999999998</c:v>
                </c:pt>
                <c:pt idx="83">
                  <c:v>37.580630999999997</c:v>
                </c:pt>
                <c:pt idx="84">
                  <c:v>37.580810999999997</c:v>
                </c:pt>
                <c:pt idx="85">
                  <c:v>37.579399000000002</c:v>
                </c:pt>
                <c:pt idx="86">
                  <c:v>37.577495999999996</c:v>
                </c:pt>
                <c:pt idx="87">
                  <c:v>37.577995000000001</c:v>
                </c:pt>
                <c:pt idx="88">
                  <c:v>37.575802000000003</c:v>
                </c:pt>
                <c:pt idx="89">
                  <c:v>37.571475999999997</c:v>
                </c:pt>
                <c:pt idx="90">
                  <c:v>37.566246</c:v>
                </c:pt>
                <c:pt idx="91">
                  <c:v>37.569083999999997</c:v>
                </c:pt>
                <c:pt idx="92">
                  <c:v>37.603991999999998</c:v>
                </c:pt>
                <c:pt idx="93">
                  <c:v>37.583514999999998</c:v>
                </c:pt>
                <c:pt idx="94">
                  <c:v>37.549061000000002</c:v>
                </c:pt>
                <c:pt idx="95">
                  <c:v>37.548203000000001</c:v>
                </c:pt>
                <c:pt idx="96">
                  <c:v>37.548560999999999</c:v>
                </c:pt>
                <c:pt idx="97">
                  <c:v>37.546306999999999</c:v>
                </c:pt>
                <c:pt idx="98">
                  <c:v>37.571525999999999</c:v>
                </c:pt>
                <c:pt idx="99">
                  <c:v>37.563510999999998</c:v>
                </c:pt>
                <c:pt idx="100">
                  <c:v>37.535969000000001</c:v>
                </c:pt>
                <c:pt idx="101">
                  <c:v>37.571640000000002</c:v>
                </c:pt>
                <c:pt idx="102">
                  <c:v>37.547913000000001</c:v>
                </c:pt>
                <c:pt idx="103">
                  <c:v>37.548496</c:v>
                </c:pt>
                <c:pt idx="104">
                  <c:v>37.548285999999997</c:v>
                </c:pt>
                <c:pt idx="105">
                  <c:v>37.543179000000002</c:v>
                </c:pt>
                <c:pt idx="106">
                  <c:v>37.545417999999998</c:v>
                </c:pt>
                <c:pt idx="107">
                  <c:v>37.544159000000001</c:v>
                </c:pt>
                <c:pt idx="108">
                  <c:v>37.540089000000002</c:v>
                </c:pt>
                <c:pt idx="109">
                  <c:v>37.542777999999998</c:v>
                </c:pt>
                <c:pt idx="110">
                  <c:v>37.541763000000003</c:v>
                </c:pt>
                <c:pt idx="111">
                  <c:v>37.558365000000002</c:v>
                </c:pt>
                <c:pt idx="112">
                  <c:v>37.574199999999998</c:v>
                </c:pt>
                <c:pt idx="113">
                  <c:v>37.573666000000003</c:v>
                </c:pt>
                <c:pt idx="114">
                  <c:v>37.576382000000002</c:v>
                </c:pt>
                <c:pt idx="115">
                  <c:v>37.577793</c:v>
                </c:pt>
                <c:pt idx="116">
                  <c:v>37.586815000000001</c:v>
                </c:pt>
                <c:pt idx="117">
                  <c:v>37.574852</c:v>
                </c:pt>
                <c:pt idx="118">
                  <c:v>37.583008</c:v>
                </c:pt>
                <c:pt idx="119">
                  <c:v>37.532542999999997</c:v>
                </c:pt>
                <c:pt idx="120">
                  <c:v>37.518970000000003</c:v>
                </c:pt>
                <c:pt idx="121">
                  <c:v>37.533065999999998</c:v>
                </c:pt>
                <c:pt idx="122">
                  <c:v>37.552276999999997</c:v>
                </c:pt>
                <c:pt idx="123">
                  <c:v>37.534840000000003</c:v>
                </c:pt>
                <c:pt idx="124">
                  <c:v>37.533512000000002</c:v>
                </c:pt>
                <c:pt idx="125">
                  <c:v>37.600974999999998</c:v>
                </c:pt>
                <c:pt idx="126">
                  <c:v>37.643107999999998</c:v>
                </c:pt>
                <c:pt idx="127">
                  <c:v>37.607948</c:v>
                </c:pt>
                <c:pt idx="128">
                  <c:v>37.630015999999998</c:v>
                </c:pt>
                <c:pt idx="129">
                  <c:v>37.609566000000001</c:v>
                </c:pt>
                <c:pt idx="130">
                  <c:v>37.559063000000002</c:v>
                </c:pt>
                <c:pt idx="131">
                  <c:v>37.530773000000003</c:v>
                </c:pt>
                <c:pt idx="132">
                  <c:v>37.559398999999999</c:v>
                </c:pt>
                <c:pt idx="133">
                  <c:v>37.528289999999998</c:v>
                </c:pt>
                <c:pt idx="134">
                  <c:v>37.573642999999997</c:v>
                </c:pt>
                <c:pt idx="135">
                  <c:v>37.566982000000003</c:v>
                </c:pt>
                <c:pt idx="136">
                  <c:v>37.557461000000004</c:v>
                </c:pt>
                <c:pt idx="137">
                  <c:v>37.559479000000003</c:v>
                </c:pt>
                <c:pt idx="138">
                  <c:v>37.493729000000002</c:v>
                </c:pt>
                <c:pt idx="139">
                  <c:v>37.529674999999997</c:v>
                </c:pt>
                <c:pt idx="140">
                  <c:v>37.507660000000001</c:v>
                </c:pt>
                <c:pt idx="141">
                  <c:v>37.502594000000002</c:v>
                </c:pt>
                <c:pt idx="142">
                  <c:v>37.520077000000001</c:v>
                </c:pt>
                <c:pt idx="143">
                  <c:v>37.493125999999997</c:v>
                </c:pt>
                <c:pt idx="144">
                  <c:v>37.497700000000002</c:v>
                </c:pt>
                <c:pt idx="145">
                  <c:v>37.480843</c:v>
                </c:pt>
                <c:pt idx="146">
                  <c:v>37.482089999999999</c:v>
                </c:pt>
                <c:pt idx="147">
                  <c:v>37.484530999999997</c:v>
                </c:pt>
                <c:pt idx="148">
                  <c:v>37.478821000000003</c:v>
                </c:pt>
                <c:pt idx="149">
                  <c:v>37.513961999999999</c:v>
                </c:pt>
                <c:pt idx="150">
                  <c:v>37.588763999999998</c:v>
                </c:pt>
                <c:pt idx="151">
                  <c:v>37.607261999999999</c:v>
                </c:pt>
                <c:pt idx="152">
                  <c:v>37.605808000000003</c:v>
                </c:pt>
                <c:pt idx="153">
                  <c:v>37.579867999999998</c:v>
                </c:pt>
                <c:pt idx="154">
                  <c:v>37.608680999999997</c:v>
                </c:pt>
                <c:pt idx="155">
                  <c:v>37.634377000000001</c:v>
                </c:pt>
                <c:pt idx="156">
                  <c:v>37.638705999999999</c:v>
                </c:pt>
                <c:pt idx="157">
                  <c:v>37.654471999999998</c:v>
                </c:pt>
                <c:pt idx="158">
                  <c:v>37.676250000000003</c:v>
                </c:pt>
                <c:pt idx="159">
                  <c:v>37.672710000000002</c:v>
                </c:pt>
                <c:pt idx="160">
                  <c:v>37.689720000000001</c:v>
                </c:pt>
                <c:pt idx="161">
                  <c:v>37.669224</c:v>
                </c:pt>
                <c:pt idx="162">
                  <c:v>37.665664999999997</c:v>
                </c:pt>
                <c:pt idx="163">
                  <c:v>37.654460999999998</c:v>
                </c:pt>
                <c:pt idx="164">
                  <c:v>37.479590999999999</c:v>
                </c:pt>
                <c:pt idx="165">
                  <c:v>37.482287999999997</c:v>
                </c:pt>
                <c:pt idx="166">
                  <c:v>37.486213999999997</c:v>
                </c:pt>
                <c:pt idx="167">
                  <c:v>37.473208999999997</c:v>
                </c:pt>
                <c:pt idx="168">
                  <c:v>37.470779</c:v>
                </c:pt>
                <c:pt idx="169">
                  <c:v>37.474220000000003</c:v>
                </c:pt>
                <c:pt idx="170">
                  <c:v>37.472499999999997</c:v>
                </c:pt>
                <c:pt idx="171">
                  <c:v>37.466540999999999</c:v>
                </c:pt>
                <c:pt idx="172">
                  <c:v>37.479084</c:v>
                </c:pt>
                <c:pt idx="173">
                  <c:v>37.477069999999998</c:v>
                </c:pt>
                <c:pt idx="174">
                  <c:v>37.484940000000002</c:v>
                </c:pt>
                <c:pt idx="175">
                  <c:v>37.488799999999998</c:v>
                </c:pt>
                <c:pt idx="176">
                  <c:v>37.491031999999997</c:v>
                </c:pt>
                <c:pt idx="177">
                  <c:v>37.494591</c:v>
                </c:pt>
                <c:pt idx="178">
                  <c:v>37.494140999999999</c:v>
                </c:pt>
                <c:pt idx="179">
                  <c:v>37.504379</c:v>
                </c:pt>
                <c:pt idx="180">
                  <c:v>37.478740999999999</c:v>
                </c:pt>
                <c:pt idx="181">
                  <c:v>37.505135000000003</c:v>
                </c:pt>
                <c:pt idx="182">
                  <c:v>37.492789999999999</c:v>
                </c:pt>
                <c:pt idx="183">
                  <c:v>37.482883000000001</c:v>
                </c:pt>
                <c:pt idx="184">
                  <c:v>37.500076</c:v>
                </c:pt>
                <c:pt idx="185">
                  <c:v>37.494705000000003</c:v>
                </c:pt>
                <c:pt idx="186">
                  <c:v>37.469054999999997</c:v>
                </c:pt>
                <c:pt idx="187">
                  <c:v>37.477027999999997</c:v>
                </c:pt>
                <c:pt idx="188">
                  <c:v>37.447659000000002</c:v>
                </c:pt>
                <c:pt idx="189">
                  <c:v>37.502636000000003</c:v>
                </c:pt>
                <c:pt idx="190">
                  <c:v>37.502231999999999</c:v>
                </c:pt>
                <c:pt idx="191">
                  <c:v>37.475181999999997</c:v>
                </c:pt>
                <c:pt idx="192">
                  <c:v>37.496913999999997</c:v>
                </c:pt>
                <c:pt idx="193">
                  <c:v>37.482159000000003</c:v>
                </c:pt>
                <c:pt idx="194">
                  <c:v>37.494216999999999</c:v>
                </c:pt>
                <c:pt idx="195">
                  <c:v>37.485377999999997</c:v>
                </c:pt>
                <c:pt idx="196">
                  <c:v>37.483989999999999</c:v>
                </c:pt>
                <c:pt idx="197">
                  <c:v>37.481490999999998</c:v>
                </c:pt>
                <c:pt idx="198">
                  <c:v>37.473613999999998</c:v>
                </c:pt>
                <c:pt idx="199">
                  <c:v>37.469200000000001</c:v>
                </c:pt>
                <c:pt idx="200">
                  <c:v>37.467506</c:v>
                </c:pt>
                <c:pt idx="201">
                  <c:v>37.463321999999998</c:v>
                </c:pt>
                <c:pt idx="202">
                  <c:v>37.467689999999997</c:v>
                </c:pt>
                <c:pt idx="203">
                  <c:v>37.462688</c:v>
                </c:pt>
                <c:pt idx="204">
                  <c:v>37.511516999999998</c:v>
                </c:pt>
                <c:pt idx="205">
                  <c:v>37.512526999999999</c:v>
                </c:pt>
                <c:pt idx="206">
                  <c:v>37.520640999999998</c:v>
                </c:pt>
                <c:pt idx="207">
                  <c:v>37.529300999999997</c:v>
                </c:pt>
                <c:pt idx="208">
                  <c:v>37.518901999999997</c:v>
                </c:pt>
                <c:pt idx="209">
                  <c:v>37.517772999999998</c:v>
                </c:pt>
                <c:pt idx="210">
                  <c:v>37.520580000000002</c:v>
                </c:pt>
                <c:pt idx="211">
                  <c:v>37.525115999999997</c:v>
                </c:pt>
                <c:pt idx="212">
                  <c:v>37.514248000000002</c:v>
                </c:pt>
                <c:pt idx="213">
                  <c:v>37.509574999999998</c:v>
                </c:pt>
                <c:pt idx="214">
                  <c:v>37.515887999999997</c:v>
                </c:pt>
                <c:pt idx="215">
                  <c:v>37.513576999999998</c:v>
                </c:pt>
                <c:pt idx="216">
                  <c:v>37.506607000000002</c:v>
                </c:pt>
                <c:pt idx="217">
                  <c:v>37.508091</c:v>
                </c:pt>
                <c:pt idx="218">
                  <c:v>37.502212999999998</c:v>
                </c:pt>
                <c:pt idx="219">
                  <c:v>37.503585999999999</c:v>
                </c:pt>
                <c:pt idx="220">
                  <c:v>37.502357000000003</c:v>
                </c:pt>
                <c:pt idx="221">
                  <c:v>37.498050999999997</c:v>
                </c:pt>
                <c:pt idx="222">
                  <c:v>37.498050999999997</c:v>
                </c:pt>
                <c:pt idx="223">
                  <c:v>37.493758999999997</c:v>
                </c:pt>
                <c:pt idx="224">
                  <c:v>37.477508999999998</c:v>
                </c:pt>
                <c:pt idx="225">
                  <c:v>37.465060999999999</c:v>
                </c:pt>
                <c:pt idx="226">
                  <c:v>37.518639</c:v>
                </c:pt>
                <c:pt idx="227">
                  <c:v>37.507232999999999</c:v>
                </c:pt>
                <c:pt idx="228">
                  <c:v>37.507232999999999</c:v>
                </c:pt>
                <c:pt idx="229">
                  <c:v>37.517589999999998</c:v>
                </c:pt>
                <c:pt idx="230">
                  <c:v>37.516810999999997</c:v>
                </c:pt>
                <c:pt idx="231">
                  <c:v>37.509121</c:v>
                </c:pt>
                <c:pt idx="232">
                  <c:v>37.518070000000002</c:v>
                </c:pt>
                <c:pt idx="233">
                  <c:v>37.501949000000003</c:v>
                </c:pt>
                <c:pt idx="234">
                  <c:v>37.492809000000001</c:v>
                </c:pt>
                <c:pt idx="235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26-4128-9D37-442B14198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856351"/>
        <c:axId val="534855935"/>
      </c:scatterChart>
      <c:valAx>
        <c:axId val="534856351"/>
        <c:scaling>
          <c:orientation val="minMax"/>
          <c:min val="126.7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855935"/>
        <c:crosses val="autoZero"/>
        <c:crossBetween val="midCat"/>
        <c:majorUnit val="5.000000000000001E-2"/>
      </c:valAx>
      <c:valAx>
        <c:axId val="534855935"/>
        <c:scaling>
          <c:orientation val="minMax"/>
          <c:min val="37.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856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2"/>
          <c:order val="0"/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Sheet1!$D$7:$D$17</c:f>
              <c:numCache>
                <c:formatCode>General</c:formatCode>
                <c:ptCount val="11"/>
                <c:pt idx="0">
                  <c:v>126.91482499999999</c:v>
                </c:pt>
                <c:pt idx="1">
                  <c:v>126.93695099999999</c:v>
                </c:pt>
                <c:pt idx="2">
                  <c:v>126.93452499999999</c:v>
                </c:pt>
                <c:pt idx="3">
                  <c:v>127.001785</c:v>
                </c:pt>
                <c:pt idx="4">
                  <c:v>127.006989</c:v>
                </c:pt>
                <c:pt idx="5">
                  <c:v>127.00161</c:v>
                </c:pt>
                <c:pt idx="6">
                  <c:v>127.07427199999999</c:v>
                </c:pt>
                <c:pt idx="7">
                  <c:v>127.020149</c:v>
                </c:pt>
                <c:pt idx="8">
                  <c:v>127.002213</c:v>
                </c:pt>
                <c:pt idx="9">
                  <c:v>126.90203099999999</c:v>
                </c:pt>
                <c:pt idx="10">
                  <c:v>127.03407300000001</c:v>
                </c:pt>
              </c:numCache>
            </c:numRef>
          </c:xVal>
          <c:yVal>
            <c:numRef>
              <c:f>Sheet1!$C$7:$C$17</c:f>
              <c:numCache>
                <c:formatCode>General</c:formatCode>
                <c:ptCount val="11"/>
                <c:pt idx="0">
                  <c:v>37.550007000000001</c:v>
                </c:pt>
                <c:pt idx="1">
                  <c:v>37.553519999999999</c:v>
                </c:pt>
                <c:pt idx="2">
                  <c:v>37.559176999999998</c:v>
                </c:pt>
                <c:pt idx="3">
                  <c:v>37.581569999999999</c:v>
                </c:pt>
                <c:pt idx="4">
                  <c:v>37.558532999999997</c:v>
                </c:pt>
                <c:pt idx="5">
                  <c:v>37.585735</c:v>
                </c:pt>
                <c:pt idx="6">
                  <c:v>37.547069999999998</c:v>
                </c:pt>
                <c:pt idx="7">
                  <c:v>37.554389999999998</c:v>
                </c:pt>
                <c:pt idx="8">
                  <c:v>37.541153000000001</c:v>
                </c:pt>
                <c:pt idx="9">
                  <c:v>37.483192000000003</c:v>
                </c:pt>
                <c:pt idx="10">
                  <c:v>37.485157000000001</c:v>
                </c:pt>
              </c:numCache>
            </c:numRef>
          </c:yVal>
          <c:bubbleSize>
            <c:numRef>
              <c:f>Sheet1!$E$7:$E$17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7E5E-4A04-AD28-F56CEC9D534F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Sheet1!$D$19:$D$29</c:f>
              <c:numCache>
                <c:formatCode>General</c:formatCode>
                <c:ptCount val="11"/>
                <c:pt idx="0">
                  <c:v>126.982552</c:v>
                </c:pt>
                <c:pt idx="1">
                  <c:v>126.99535400000001</c:v>
                </c:pt>
                <c:pt idx="2">
                  <c:v>127.075371</c:v>
                </c:pt>
                <c:pt idx="3">
                  <c:v>126.958145</c:v>
                </c:pt>
                <c:pt idx="4">
                  <c:v>127.03418000000001</c:v>
                </c:pt>
                <c:pt idx="5">
                  <c:v>127.04302199999999</c:v>
                </c:pt>
                <c:pt idx="6">
                  <c:v>127.042641</c:v>
                </c:pt>
                <c:pt idx="7">
                  <c:v>127.04319</c:v>
                </c:pt>
                <c:pt idx="8">
                  <c:v>127.0354</c:v>
                </c:pt>
                <c:pt idx="9">
                  <c:v>127.040474</c:v>
                </c:pt>
                <c:pt idx="10">
                  <c:v>127.04277</c:v>
                </c:pt>
              </c:numCache>
            </c:numRef>
          </c:xVal>
          <c:yVal>
            <c:numRef>
              <c:f>Sheet1!$C$19:$C$29</c:f>
              <c:numCache>
                <c:formatCode>General</c:formatCode>
                <c:ptCount val="11"/>
                <c:pt idx="0">
                  <c:v>37.568527000000003</c:v>
                </c:pt>
                <c:pt idx="1">
                  <c:v>37.561390000000003</c:v>
                </c:pt>
                <c:pt idx="2">
                  <c:v>37.542777999999998</c:v>
                </c:pt>
                <c:pt idx="3">
                  <c:v>37.469054999999997</c:v>
                </c:pt>
                <c:pt idx="4">
                  <c:v>37.483989999999999</c:v>
                </c:pt>
                <c:pt idx="5">
                  <c:v>37.517772999999998</c:v>
                </c:pt>
                <c:pt idx="6">
                  <c:v>37.503585999999999</c:v>
                </c:pt>
                <c:pt idx="7">
                  <c:v>37.502357000000003</c:v>
                </c:pt>
                <c:pt idx="8">
                  <c:v>37.518639</c:v>
                </c:pt>
                <c:pt idx="9">
                  <c:v>37.516810999999997</c:v>
                </c:pt>
                <c:pt idx="10">
                  <c:v>37.501949000000003</c:v>
                </c:pt>
              </c:numCache>
            </c:numRef>
          </c:yVal>
          <c:bubbleSize>
            <c:numRef>
              <c:f>Sheet1!$E$19:$E$29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7E5E-4A04-AD28-F56CEC9D534F}"/>
            </c:ext>
          </c:extLst>
        </c:ser>
        <c:ser>
          <c:idx val="0"/>
          <c:order val="2"/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Sheet1!$D$2:$D$6</c:f>
              <c:numCache>
                <c:formatCode>General</c:formatCode>
                <c:ptCount val="5"/>
                <c:pt idx="0">
                  <c:v>126.91784699999999</c:v>
                </c:pt>
                <c:pt idx="1">
                  <c:v>126.94245100000001</c:v>
                </c:pt>
                <c:pt idx="2">
                  <c:v>126.946342</c:v>
                </c:pt>
                <c:pt idx="3">
                  <c:v>126.996475</c:v>
                </c:pt>
                <c:pt idx="4">
                  <c:v>127.056763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37.568199</c:v>
                </c:pt>
                <c:pt idx="1">
                  <c:v>37.555691000000003</c:v>
                </c:pt>
                <c:pt idx="2">
                  <c:v>37.556953</c:v>
                </c:pt>
                <c:pt idx="3">
                  <c:v>37.578978999999997</c:v>
                </c:pt>
                <c:pt idx="4">
                  <c:v>37.519787000000001</c:v>
                </c:pt>
              </c:numCache>
            </c:numRef>
          </c:yVal>
          <c:bubbleSize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7E5E-4A04-AD28-F56CEC9D5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"/>
        <c:showNegBubbles val="0"/>
        <c:axId val="1237116655"/>
        <c:axId val="1237117487"/>
      </c:bubbleChart>
      <c:valAx>
        <c:axId val="1237116655"/>
        <c:scaling>
          <c:orientation val="minMax"/>
          <c:max val="127.2"/>
          <c:min val="126.7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7117487"/>
        <c:crosses val="autoZero"/>
        <c:crossBetween val="midCat"/>
      </c:valAx>
      <c:valAx>
        <c:axId val="1237117487"/>
        <c:scaling>
          <c:orientation val="minMax"/>
          <c:max val="37.75"/>
          <c:min val="37.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711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0.51016</cdr:x>
      <cdr:y>0.80144</cdr:y>
    </cdr:from>
    <cdr:to>
      <cdr:x>0.54788</cdr:x>
      <cdr:y>0.85199</cdr:y>
    </cdr:to>
    <cdr:sp macro="" textlink="">
      <cdr:nvSpPr>
        <cdr:cNvPr id="2" name="타원 1"/>
        <cdr:cNvSpPr/>
      </cdr:nvSpPr>
      <cdr:spPr>
        <a:xfrm xmlns:a="http://schemas.openxmlformats.org/drawingml/2006/main">
          <a:off x="3212555" y="3954484"/>
          <a:ext cx="237507" cy="24938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8FB8A-7AF1-40A9-BB4A-8885ED37FCA9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1D829-985B-4B79-A8A3-2D3F7662E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7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6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3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4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0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대여량</a:t>
            </a:r>
            <a:r>
              <a:rPr lang="ko-KR" altLang="en-US" dirty="0" smtClean="0"/>
              <a:t> 차이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일일권은</a:t>
            </a:r>
            <a:r>
              <a:rPr lang="ko-KR" altLang="en-US" dirty="0" smtClean="0"/>
              <a:t> 특정장소에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4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평일이 </a:t>
            </a:r>
            <a:r>
              <a:rPr lang="ko-KR" altLang="en-US" dirty="0" err="1" smtClean="0"/>
              <a:t>업무지</a:t>
            </a:r>
            <a:r>
              <a:rPr lang="ko-KR" altLang="en-US" dirty="0" smtClean="0"/>
              <a:t> 밀집지역에 많다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7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평일이 </a:t>
            </a:r>
            <a:r>
              <a:rPr lang="ko-KR" altLang="en-US" dirty="0" err="1" smtClean="0"/>
              <a:t>업무지</a:t>
            </a:r>
            <a:r>
              <a:rPr lang="ko-KR" altLang="en-US" dirty="0" smtClean="0"/>
              <a:t> 밀집지역에 많다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3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평일이 </a:t>
            </a:r>
            <a:r>
              <a:rPr lang="ko-KR" altLang="en-US" dirty="0" err="1" smtClean="0"/>
              <a:t>업무지</a:t>
            </a:r>
            <a:r>
              <a:rPr lang="ko-KR" altLang="en-US" dirty="0" smtClean="0"/>
              <a:t> 밀집지역에 많다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평일이 </a:t>
            </a:r>
            <a:r>
              <a:rPr lang="ko-KR" altLang="en-US" dirty="0" err="1" smtClean="0"/>
              <a:t>업무지</a:t>
            </a:r>
            <a:r>
              <a:rPr lang="ko-KR" altLang="en-US" dirty="0" smtClean="0"/>
              <a:t> 밀집지역에 많다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5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6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1D829-985B-4B79-A8A3-2D3F7662E2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1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4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3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0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8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9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0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0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D278-64A1-46CD-8E7A-9BD6E7B96A3E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0DE4-CC2C-4903-AF05-E9AF3410C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7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608334" y="4223398"/>
            <a:ext cx="508470" cy="516257"/>
            <a:chOff x="7586881" y="2913017"/>
            <a:chExt cx="449615" cy="456501"/>
          </a:xfrm>
        </p:grpSpPr>
        <p:grpSp>
          <p:nvGrpSpPr>
            <p:cNvPr id="9" name="그룹 8"/>
            <p:cNvGrpSpPr/>
            <p:nvPr/>
          </p:nvGrpSpPr>
          <p:grpSpPr>
            <a:xfrm rot="21342014">
              <a:off x="7586916" y="2919970"/>
              <a:ext cx="449580" cy="449548"/>
              <a:chOff x="7586916" y="2919970"/>
              <a:chExt cx="449580" cy="449548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32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94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1" name="그룹 20"/>
              <p:cNvGrpSpPr/>
              <p:nvPr/>
            </p:nvGrpSpPr>
            <p:grpSpPr>
              <a:xfrm rot="5087292">
                <a:off x="7586949" y="2919937"/>
                <a:ext cx="449513" cy="449580"/>
                <a:chOff x="5035405" y="3400577"/>
                <a:chExt cx="449513" cy="449580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rot="2748251">
                  <a:off x="5035405" y="3400577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948251">
                  <a:off x="5035405" y="3400644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그룹 9"/>
            <p:cNvGrpSpPr/>
            <p:nvPr/>
          </p:nvGrpSpPr>
          <p:grpSpPr>
            <a:xfrm rot="2486289">
              <a:off x="7586881" y="2913017"/>
              <a:ext cx="449580" cy="449548"/>
              <a:chOff x="7586916" y="2919970"/>
              <a:chExt cx="449580" cy="449548"/>
            </a:xfrm>
          </p:grpSpPr>
          <p:cxnSp>
            <p:nvCxnSpPr>
              <p:cNvPr id="14" name="직선 연결선 13"/>
              <p:cNvCxnSpPr/>
              <p:nvPr/>
            </p:nvCxnSpPr>
            <p:spPr>
              <a:xfrm rot="32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94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6" name="그룹 15"/>
              <p:cNvGrpSpPr/>
              <p:nvPr/>
            </p:nvGrpSpPr>
            <p:grpSpPr>
              <a:xfrm rot="5087292">
                <a:off x="7586949" y="2919937"/>
                <a:ext cx="449513" cy="449580"/>
                <a:chOff x="5035405" y="3400577"/>
                <a:chExt cx="449513" cy="449580"/>
              </a:xfrm>
            </p:grpSpPr>
            <p:cxnSp>
              <p:nvCxnSpPr>
                <p:cNvPr id="17" name="직선 연결선 16"/>
                <p:cNvCxnSpPr/>
                <p:nvPr/>
              </p:nvCxnSpPr>
              <p:spPr>
                <a:xfrm rot="2748251">
                  <a:off x="5035405" y="3400577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948251">
                  <a:off x="5035405" y="3400644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" name="그룹 23"/>
          <p:cNvGrpSpPr/>
          <p:nvPr/>
        </p:nvGrpSpPr>
        <p:grpSpPr>
          <a:xfrm>
            <a:off x="5277215" y="4205198"/>
            <a:ext cx="508470" cy="516257"/>
            <a:chOff x="7586881" y="2913017"/>
            <a:chExt cx="449615" cy="456501"/>
          </a:xfrm>
        </p:grpSpPr>
        <p:grpSp>
          <p:nvGrpSpPr>
            <p:cNvPr id="25" name="그룹 24"/>
            <p:cNvGrpSpPr/>
            <p:nvPr/>
          </p:nvGrpSpPr>
          <p:grpSpPr>
            <a:xfrm rot="21342014">
              <a:off x="7586916" y="2919970"/>
              <a:ext cx="449580" cy="449548"/>
              <a:chOff x="7586916" y="2919970"/>
              <a:chExt cx="449580" cy="449548"/>
            </a:xfrm>
          </p:grpSpPr>
          <p:cxnSp>
            <p:nvCxnSpPr>
              <p:cNvPr id="32" name="직선 연결선 31"/>
              <p:cNvCxnSpPr/>
              <p:nvPr/>
            </p:nvCxnSpPr>
            <p:spPr>
              <a:xfrm rot="32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194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34" name="그룹 33"/>
              <p:cNvGrpSpPr/>
              <p:nvPr/>
            </p:nvGrpSpPr>
            <p:grpSpPr>
              <a:xfrm rot="5087292">
                <a:off x="7586949" y="2919937"/>
                <a:ext cx="449513" cy="449580"/>
                <a:chOff x="5035405" y="3400577"/>
                <a:chExt cx="449513" cy="44958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rot="2748251">
                  <a:off x="5035405" y="3400577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 rot="18948251">
                  <a:off x="5035405" y="3400644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그룹 25"/>
            <p:cNvGrpSpPr/>
            <p:nvPr/>
          </p:nvGrpSpPr>
          <p:grpSpPr>
            <a:xfrm rot="2486289">
              <a:off x="7586881" y="2913017"/>
              <a:ext cx="449580" cy="449548"/>
              <a:chOff x="7586916" y="2919970"/>
              <a:chExt cx="449580" cy="449548"/>
            </a:xfrm>
          </p:grpSpPr>
          <p:cxnSp>
            <p:nvCxnSpPr>
              <p:cNvPr id="27" name="직선 연결선 26"/>
              <p:cNvCxnSpPr/>
              <p:nvPr/>
            </p:nvCxnSpPr>
            <p:spPr>
              <a:xfrm rot="32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19487292">
                <a:off x="7586950" y="2920005"/>
                <a:ext cx="449513" cy="449513"/>
              </a:xfrm>
              <a:prstGeom prst="line">
                <a:avLst/>
              </a:prstGeom>
              <a:ln w="3175">
                <a:solidFill>
                  <a:srgbClr val="85AF69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9" name="그룹 28"/>
              <p:cNvGrpSpPr/>
              <p:nvPr/>
            </p:nvGrpSpPr>
            <p:grpSpPr>
              <a:xfrm rot="5087292">
                <a:off x="7586949" y="2919937"/>
                <a:ext cx="449513" cy="449580"/>
                <a:chOff x="5035405" y="3400577"/>
                <a:chExt cx="449513" cy="449580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 rot="2748251">
                  <a:off x="5035405" y="3400577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 rot="18948251">
                  <a:off x="5035405" y="3400644"/>
                  <a:ext cx="449513" cy="449513"/>
                </a:xfrm>
                <a:prstGeom prst="line">
                  <a:avLst/>
                </a:prstGeom>
                <a:ln w="3175">
                  <a:solidFill>
                    <a:srgbClr val="85AF69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TextBox 36"/>
          <p:cNvSpPr txBox="1"/>
          <p:nvPr/>
        </p:nvSpPr>
        <p:spPr>
          <a:xfrm>
            <a:off x="1880015" y="1844752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85AF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공공데이터를 활용한</a:t>
            </a:r>
            <a:endParaRPr lang="ko-KR" altLang="en-US" sz="2000" dirty="0">
              <a:solidFill>
                <a:srgbClr val="85AF6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0015" y="2093182"/>
            <a:ext cx="8679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공공자전거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40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따릉이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 효율성 제고방안 제안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50" y="3647533"/>
            <a:ext cx="2111857" cy="122593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5" y="107300"/>
            <a:ext cx="2014465" cy="66189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38341" y="5610080"/>
            <a:ext cx="233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이주영 </a:t>
            </a:r>
            <a:r>
              <a:rPr lang="ko-KR" altLang="en-US" sz="2400" dirty="0" err="1" smtClean="0">
                <a:solidFill>
                  <a:schemeClr val="bg1">
                    <a:lumMod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오동건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2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9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6693" y="2276658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1512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9" name="직선 연결선 18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559" y="2308745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대여소 패턴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대여량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5844" y="1282451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24274" y="2198925"/>
            <a:ext cx="4467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퇴근 시간대 </a:t>
            </a:r>
            <a:r>
              <a:rPr lang="ko-KR" altLang="en-US" sz="1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이용량</a:t>
            </a:r>
            <a:r>
              <a:rPr lang="ko-KR" altLang="en-US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 smtClean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종로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여의도 등지에 집중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위쪽 화살표 5"/>
          <p:cNvSpPr/>
          <p:nvPr/>
        </p:nvSpPr>
        <p:spPr>
          <a:xfrm>
            <a:off x="9810234" y="1962131"/>
            <a:ext cx="457200" cy="5082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949936"/>
              </p:ext>
            </p:extLst>
          </p:nvPr>
        </p:nvGraphicFramePr>
        <p:xfrm>
          <a:off x="2393208" y="3503221"/>
          <a:ext cx="3241077" cy="325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차트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0897"/>
              </p:ext>
            </p:extLst>
          </p:nvPr>
        </p:nvGraphicFramePr>
        <p:xfrm>
          <a:off x="7507971" y="3572884"/>
          <a:ext cx="3274823" cy="328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14025" y="2137569"/>
            <a:ext cx="4467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저녁 시간대 </a:t>
            </a:r>
            <a:r>
              <a:rPr lang="ko-KR" altLang="en-US" sz="1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이용량</a:t>
            </a:r>
            <a:r>
              <a:rPr lang="ko-KR" altLang="en-US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 smtClean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 각지에 고른 분포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위쪽 화살표 35"/>
          <p:cNvSpPr/>
          <p:nvPr/>
        </p:nvSpPr>
        <p:spPr>
          <a:xfrm>
            <a:off x="4499985" y="1900775"/>
            <a:ext cx="457200" cy="5082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153896" y="5011387"/>
            <a:ext cx="370115" cy="28302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1906" y="5389418"/>
            <a:ext cx="370115" cy="28302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05258" y="5541818"/>
            <a:ext cx="482930" cy="45522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6693" y="2276658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1512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9" name="직선 연결선 18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559" y="2308745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대여소 패턴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대여량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5844" y="1282451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4"/>
          <a:stretch/>
        </p:blipFill>
        <p:spPr>
          <a:xfrm>
            <a:off x="1700079" y="2091673"/>
            <a:ext cx="5113532" cy="44832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3151" y="224813"/>
            <a:ext cx="8229599" cy="721929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585410" y="2935705"/>
            <a:ext cx="637674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94810" y="4122821"/>
            <a:ext cx="637674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11588" y="3522656"/>
            <a:ext cx="3753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파랑과 초록 유사한 분포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빨강과 근처에 분포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1588" y="2728797"/>
            <a:ext cx="375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</a:t>
            </a:r>
            <a:r>
              <a:rPr lang="ko-KR" altLang="en-US" sz="2400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 시간대 </a:t>
            </a:r>
            <a:r>
              <a:rPr lang="ko-KR" altLang="en-US" sz="2400" dirty="0" err="1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이용량</a:t>
            </a:r>
            <a:r>
              <a:rPr lang="ko-KR" altLang="en-US" sz="2400" dirty="0" smtClean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400" dirty="0" smtClean="0">
              <a:solidFill>
                <a:schemeClr val="accent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위쪽 화살표 25"/>
          <p:cNvSpPr/>
          <p:nvPr/>
        </p:nvSpPr>
        <p:spPr>
          <a:xfrm>
            <a:off x="10925919" y="2554949"/>
            <a:ext cx="457200" cy="5082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624447" y="3146961"/>
            <a:ext cx="4785459" cy="3253839"/>
            <a:chOff x="2624447" y="3146961"/>
            <a:chExt cx="4785459" cy="3253839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/>
            <a:srcRect l="35165" t="52447" r="56316" b="35731"/>
            <a:stretch/>
          </p:blipFill>
          <p:spPr>
            <a:xfrm>
              <a:off x="4811487" y="3195444"/>
              <a:ext cx="2598419" cy="3163297"/>
            </a:xfrm>
            <a:prstGeom prst="rect">
              <a:avLst/>
            </a:prstGeom>
            <a:ln w="76200">
              <a:solidFill>
                <a:srgbClr val="70AD47"/>
              </a:solidFill>
            </a:ln>
          </p:spPr>
        </p:pic>
        <p:cxnSp>
          <p:nvCxnSpPr>
            <p:cNvPr id="4" name="직선 화살표 연결선 3"/>
            <p:cNvCxnSpPr/>
            <p:nvPr/>
          </p:nvCxnSpPr>
          <p:spPr>
            <a:xfrm flipV="1">
              <a:off x="2624447" y="3146961"/>
              <a:ext cx="2149434" cy="961901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636322" y="4833257"/>
              <a:ext cx="2125683" cy="1567543"/>
            </a:xfrm>
            <a:prstGeom prst="straightConnector1">
              <a:avLst/>
            </a:prstGeom>
            <a:ln w="38100">
              <a:solidFill>
                <a:srgbClr val="70AD47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556000" y="1663700"/>
            <a:ext cx="4533900" cy="3289300"/>
            <a:chOff x="3556000" y="1663700"/>
            <a:chExt cx="4533900" cy="328930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4"/>
            <a:srcRect l="47324" t="37171" r="44188" b="52450"/>
            <a:stretch/>
          </p:blipFill>
          <p:spPr>
            <a:xfrm>
              <a:off x="5156200" y="1704340"/>
              <a:ext cx="2933700" cy="3147060"/>
            </a:xfrm>
            <a:prstGeom prst="rect">
              <a:avLst/>
            </a:prstGeom>
            <a:ln w="76200">
              <a:solidFill>
                <a:srgbClr val="70AD47"/>
              </a:solidFill>
            </a:ln>
          </p:spPr>
        </p:pic>
        <p:cxnSp>
          <p:nvCxnSpPr>
            <p:cNvPr id="13" name="직선 연결선 12"/>
            <p:cNvCxnSpPr/>
            <p:nvPr/>
          </p:nvCxnSpPr>
          <p:spPr>
            <a:xfrm flipH="1">
              <a:off x="3581400" y="1663700"/>
              <a:ext cx="1562100" cy="1282700"/>
            </a:xfrm>
            <a:prstGeom prst="line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556000" y="3632200"/>
              <a:ext cx="1587500" cy="1320800"/>
            </a:xfrm>
            <a:prstGeom prst="line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9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12274" y="3102883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09548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5" name="직선 연결선 3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7156" y="3132307"/>
            <a:ext cx="64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5951" y="530126"/>
            <a:ext cx="40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재고량 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‘0’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빈도수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5192" y="1311492"/>
            <a:ext cx="671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재고량 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’0’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빈도수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628" y="2169531"/>
            <a:ext cx="3771202" cy="399683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56663" y="2123753"/>
            <a:ext cx="757255" cy="40426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75190" y="3113888"/>
            <a:ext cx="32725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 b="1" dirty="0" smtClean="0">
                <a:solidFill>
                  <a:srgbClr val="70AD47"/>
                </a:solidFill>
              </a:rPr>
              <a:t>재고량 </a:t>
            </a:r>
            <a:r>
              <a:rPr lang="en-US" altLang="ko-KR" sz="2000" b="1" dirty="0" smtClean="0">
                <a:solidFill>
                  <a:srgbClr val="70AD47"/>
                </a:solidFill>
              </a:rPr>
              <a:t>‘0’</a:t>
            </a:r>
            <a:r>
              <a:rPr lang="ko-KR" altLang="en-US" sz="2000" b="1" dirty="0" smtClean="0">
                <a:solidFill>
                  <a:srgbClr val="70AD47"/>
                </a:solidFill>
              </a:rPr>
              <a:t>의 빈도수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 초점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181366" y="2608560"/>
            <a:ext cx="381574" cy="21657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6177355" y="3194097"/>
            <a:ext cx="381574" cy="21657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6209439" y="3767603"/>
            <a:ext cx="381574" cy="21657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75190" y="2532178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재고량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공급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수요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5190" y="2568455"/>
            <a:ext cx="32725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재고량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0 =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수급 불균형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11" y="4410178"/>
            <a:ext cx="5586959" cy="18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12274" y="3102883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09548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5" name="직선 연결선 3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7156" y="3132307"/>
            <a:ext cx="64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5951" y="530126"/>
            <a:ext cx="40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재고량 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‘0’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빈도수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5192" y="1311492"/>
            <a:ext cx="671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재고량 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’0’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빈도수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68639" y="1188381"/>
            <a:ext cx="377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2017.09~2017.11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</a:t>
            </a:r>
            <a:r>
              <a:rPr lang="en-US" altLang="ko-KR" sz="24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6953" t="15161" r="26000" b="7419"/>
          <a:stretch/>
        </p:blipFill>
        <p:spPr>
          <a:xfrm>
            <a:off x="1395951" y="1839286"/>
            <a:ext cx="10544149" cy="48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0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12274" y="3102883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09548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5" name="직선 연결선 3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7156" y="3132307"/>
            <a:ext cx="64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5951" y="530126"/>
            <a:ext cx="40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재고량 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‘0’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빈도수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5192" y="1311492"/>
            <a:ext cx="671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재고량 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’0’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빈도수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68639" y="1188381"/>
            <a:ext cx="377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2017.09~2017.11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</a:t>
            </a:r>
            <a:r>
              <a:rPr lang="en-US" altLang="ko-KR" sz="24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260" t="17424" r="26271" b="4302"/>
          <a:stretch/>
        </p:blipFill>
        <p:spPr>
          <a:xfrm>
            <a:off x="1750423" y="1999504"/>
            <a:ext cx="9048205" cy="46378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809" y="2229652"/>
            <a:ext cx="8473537" cy="25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12274" y="3102883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09548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5" name="직선 연결선 3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7156" y="3132307"/>
            <a:ext cx="64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5951" y="530126"/>
            <a:ext cx="40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재고량 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‘0’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빈도수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5192" y="1311492"/>
            <a:ext cx="671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재고량 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’0’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빈도수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68639" y="1188381"/>
            <a:ext cx="377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2017.09~2017.11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</a:t>
            </a:r>
            <a:r>
              <a:rPr lang="en-US" altLang="ko-KR" sz="24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2546" y="1840675"/>
            <a:ext cx="356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대여량에</a:t>
            </a:r>
            <a:r>
              <a:rPr lang="ko-KR" altLang="en-US" dirty="0" smtClean="0"/>
              <a:t> 따른 클러스터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21399"/>
              </p:ext>
            </p:extLst>
          </p:nvPr>
        </p:nvGraphicFramePr>
        <p:xfrm>
          <a:off x="2161309" y="2861953"/>
          <a:ext cx="38989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108088592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5819303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859520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4060898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37.5682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126.9178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2585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37.55569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126.9425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08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37.55695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126.9463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6870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37.57898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126.9965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482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37.51979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127.0568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51469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4144"/>
              </p:ext>
            </p:extLst>
          </p:nvPr>
        </p:nvGraphicFramePr>
        <p:xfrm>
          <a:off x="2151495" y="4402159"/>
          <a:ext cx="3898900" cy="230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71512322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7892566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6482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033535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37.55001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126.9148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10884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37.55352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13642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37.55918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126.9345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1953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37.58157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127.0018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9617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37.55853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5489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37.58574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16362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37.54707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127.0743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1913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37.55439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127.0201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17405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37.54115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127.0022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2672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37.48319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538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37.48516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127.0341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84834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4556"/>
              </p:ext>
            </p:extLst>
          </p:nvPr>
        </p:nvGraphicFramePr>
        <p:xfrm>
          <a:off x="7089568" y="3004457"/>
          <a:ext cx="3898900" cy="2725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49454679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915286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477988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18690722"/>
                    </a:ext>
                  </a:extLst>
                </a:gridCol>
              </a:tblGrid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cluster_3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37.58059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126.9234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1395281"/>
                  </a:ext>
                </a:extLst>
              </a:tr>
              <a:tr h="24277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37.56853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126.9826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9261783"/>
                  </a:ext>
                </a:extLst>
              </a:tr>
              <a:tr h="3781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37.56139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126.9954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5325530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37.54278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127.0754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083563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2129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37.46906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126.9581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3443344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2242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37.48399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127.0342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827125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37.51777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127.043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4754195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37.50359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127.0426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689436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37.50236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127.0432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904788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37.51864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127.0354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208865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cluster_3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37.51681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127.0405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7672654"/>
                  </a:ext>
                </a:extLst>
              </a:tr>
              <a:tr h="210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2357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cluster_3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37.50195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127.0428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06169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73185" y="2493820"/>
            <a:ext cx="388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시에 </a:t>
            </a:r>
            <a:r>
              <a:rPr lang="ko-KR" altLang="en-US" sz="1400" dirty="0" err="1" smtClean="0"/>
              <a:t>대여량이</a:t>
            </a:r>
            <a:r>
              <a:rPr lang="ko-KR" altLang="en-US" sz="1400" dirty="0" smtClean="0"/>
              <a:t> 가장 많은 대여소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7455" y="4023757"/>
            <a:ext cx="388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오후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시에 </a:t>
            </a:r>
            <a:r>
              <a:rPr lang="ko-KR" altLang="en-US" sz="1400" dirty="0" err="1" smtClean="0"/>
              <a:t>대여량이</a:t>
            </a:r>
            <a:r>
              <a:rPr lang="ko-KR" altLang="en-US" sz="1400" dirty="0" smtClean="0"/>
              <a:t> 가장 많은 대여소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49985" y="2489860"/>
            <a:ext cx="388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오후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시 </a:t>
            </a:r>
            <a:r>
              <a:rPr lang="en-US" altLang="ko-KR" sz="1400" dirty="0" smtClean="0"/>
              <a:t>~ 11</a:t>
            </a:r>
            <a:r>
              <a:rPr lang="ko-KR" altLang="en-US" sz="1400" dirty="0" smtClean="0"/>
              <a:t>시에 </a:t>
            </a:r>
            <a:r>
              <a:rPr lang="ko-KR" altLang="en-US" sz="1400" dirty="0" err="1" smtClean="0"/>
              <a:t>대여량이</a:t>
            </a:r>
            <a:r>
              <a:rPr lang="ko-KR" altLang="en-US" sz="1400" dirty="0" smtClean="0"/>
              <a:t> 가장 많은 대여소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82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12274" y="3102883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09548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5" name="직선 연결선 3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7156" y="3132307"/>
            <a:ext cx="64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95951" y="530126"/>
            <a:ext cx="40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재고량 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‘0’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빈도수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5192" y="1311492"/>
            <a:ext cx="671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재고량 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’0’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빈도수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68639" y="1188381"/>
            <a:ext cx="377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2017.09~2017.11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기준</a:t>
            </a:r>
            <a:r>
              <a:rPr lang="en-US" altLang="ko-KR" sz="2400" b="1" dirty="0" smtClean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5151" y="1971305"/>
            <a:ext cx="356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 분포</a:t>
            </a:r>
            <a:endParaRPr lang="ko-KR" altLang="en-US" dirty="0"/>
          </a:p>
        </p:txBody>
      </p:sp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81374"/>
              </p:ext>
            </p:extLst>
          </p:nvPr>
        </p:nvGraphicFramePr>
        <p:xfrm>
          <a:off x="3678189" y="2480428"/>
          <a:ext cx="5049373" cy="415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569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17053" y="3937116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09548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5" name="직선 연결선 3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715" y="3966540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효율성 제고방안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3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5" y="107300"/>
            <a:ext cx="2014465" cy="661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0693" y="2955189"/>
            <a:ext cx="375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QnA</a:t>
            </a:r>
            <a:endParaRPr lang="en-US" altLang="ko-KR" sz="7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6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157440" y="-271311"/>
            <a:ext cx="0" cy="900254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9011" y="530127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402559" y="575799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확보 및 검토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따릉이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이동네트워크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2085" y="1853785"/>
            <a:ext cx="360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2017.01.01 ~ 2018.04.30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일일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 이용 내역 구분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평일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주말 이용 내역 구분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217" y="1242542"/>
            <a:ext cx="6113417" cy="2374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217" y="3937116"/>
            <a:ext cx="6113417" cy="25870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8" b="24952"/>
          <a:stretch/>
        </p:blipFill>
        <p:spPr>
          <a:xfrm>
            <a:off x="1455193" y="3391682"/>
            <a:ext cx="3777392" cy="25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자전거 재고량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57440" y="-271311"/>
            <a:ext cx="0" cy="900254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9011" y="530127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402559" y="575799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확보 및 검토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2085" y="1853785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2017.06.01 ~ 2018.03.30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85" y="4286147"/>
            <a:ext cx="6531533" cy="24891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666" y="1470890"/>
            <a:ext cx="6318452" cy="2489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97225" y="3629646"/>
            <a:ext cx="14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출근 시간대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224" y="6361277"/>
            <a:ext cx="14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퇴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 시간대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3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72696" y="1446429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51125" y="-36898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연결선 1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59" y="1505278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02. </a:t>
            </a:r>
            <a:r>
              <a:rPr lang="ko-KR" altLang="en-US" sz="28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따릉이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현황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정기권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일일권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분포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6219" y="1292207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246229"/>
              </p:ext>
            </p:extLst>
          </p:nvPr>
        </p:nvGraphicFramePr>
        <p:xfrm>
          <a:off x="1522086" y="1834712"/>
          <a:ext cx="4831346" cy="471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478191"/>
              </p:ext>
            </p:extLst>
          </p:nvPr>
        </p:nvGraphicFramePr>
        <p:xfrm>
          <a:off x="6539256" y="1505278"/>
          <a:ext cx="5400843" cy="5031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608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72696" y="1446429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51125" y="-36898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연결선 1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59" y="1505278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02. </a:t>
            </a:r>
            <a:r>
              <a:rPr lang="ko-KR" altLang="en-US" sz="28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따릉이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현황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평일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주말 분포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3524" y="1311492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42082"/>
              </p:ext>
            </p:extLst>
          </p:nvPr>
        </p:nvGraphicFramePr>
        <p:xfrm>
          <a:off x="1455192" y="1505278"/>
          <a:ext cx="5059961" cy="5031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467476"/>
              </p:ext>
            </p:extLst>
          </p:nvPr>
        </p:nvGraphicFramePr>
        <p:xfrm>
          <a:off x="6819218" y="1446430"/>
          <a:ext cx="5094820" cy="5083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2668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72696" y="1446429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51125" y="-36898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연결선 1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59" y="1505278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02. </a:t>
            </a:r>
            <a:r>
              <a:rPr lang="ko-KR" altLang="en-US" sz="28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따릉이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현황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출근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퇴근 시간대별 분포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9810" y="1358994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1933102"/>
            <a:ext cx="5010150" cy="492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8000"/>
                    </a14:imgEffect>
                    <a14:imgEffect>
                      <a14:brightnessContrast bright="5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0050" y="1958068"/>
            <a:ext cx="4984750" cy="48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72696" y="1446429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51125" y="-36898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연결선 1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59" y="1505278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02. </a:t>
            </a:r>
            <a:r>
              <a:rPr lang="ko-KR" altLang="en-US" sz="28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따릉이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현황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출근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퇴근 시간대별 분포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9810" y="1358994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9455" y="2375066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출근 시간대 </a:t>
            </a:r>
            <a:r>
              <a:rPr lang="en-US" altLang="ko-KR" b="1" dirty="0" smtClean="0"/>
              <a:t>(6~7</a:t>
            </a:r>
            <a:r>
              <a:rPr lang="ko-KR" altLang="en-US" b="1" dirty="0" smtClean="0"/>
              <a:t>시 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156369" y="236121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퇴</a:t>
            </a:r>
            <a:r>
              <a:rPr lang="ko-KR" altLang="en-US" b="1" dirty="0" smtClean="0"/>
              <a:t>근 시간대 </a:t>
            </a:r>
            <a:r>
              <a:rPr lang="en-US" altLang="ko-KR" b="1" dirty="0" smtClean="0"/>
              <a:t>(6</a:t>
            </a:r>
            <a:r>
              <a:rPr lang="ko-KR" altLang="en-US" b="1" dirty="0" smtClean="0"/>
              <a:t>시 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35" y="2977856"/>
            <a:ext cx="4442609" cy="34605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69" y="2943437"/>
            <a:ext cx="4263242" cy="3510224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2354339">
            <a:off x="4714504" y="5023263"/>
            <a:ext cx="795647" cy="90252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72696" y="1446429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51125" y="-36898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5" name="직선 연결선 14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514" y="2276658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59" y="1505278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02. </a:t>
            </a:r>
            <a:r>
              <a:rPr lang="ko-KR" altLang="en-US" sz="28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따릉이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현황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출근</a:t>
            </a:r>
            <a:r>
              <a:rPr lang="en-US" altLang="ko-KR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 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퇴근 시간대별 분포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47134" y="1347942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86296" y="1923803"/>
            <a:ext cx="40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259 </a:t>
            </a:r>
            <a:r>
              <a:rPr lang="ko-KR" altLang="en-US" b="1" dirty="0" smtClean="0"/>
              <a:t>대여소의 </a:t>
            </a:r>
            <a:r>
              <a:rPr lang="ko-KR" altLang="en-US" b="1" dirty="0" err="1" smtClean="0"/>
              <a:t>따릉이</a:t>
            </a:r>
            <a:r>
              <a:rPr lang="ko-KR" altLang="en-US" b="1" dirty="0" smtClean="0"/>
              <a:t> 이동 네트워크</a:t>
            </a:r>
            <a:endParaRPr lang="ko-KR" altLang="en-US" b="1" dirty="0"/>
          </a:p>
        </p:txBody>
      </p:sp>
      <p:sp>
        <p:nvSpPr>
          <p:cNvPr id="32" name="TextBox 1"/>
          <p:cNvSpPr txBox="1"/>
          <p:nvPr/>
        </p:nvSpPr>
        <p:spPr>
          <a:xfrm>
            <a:off x="9573046" y="5926340"/>
            <a:ext cx="764869" cy="2542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259</a:t>
            </a:r>
            <a:endParaRPr lang="ko-KR" altLang="en-US" sz="1100" dirty="0"/>
          </a:p>
        </p:txBody>
      </p:sp>
      <p:graphicFrame>
        <p:nvGraphicFramePr>
          <p:cNvPr id="33" name="차트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243983"/>
              </p:ext>
            </p:extLst>
          </p:nvPr>
        </p:nvGraphicFramePr>
        <p:xfrm>
          <a:off x="1763208" y="3149600"/>
          <a:ext cx="4337751" cy="348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834249" y="3720741"/>
            <a:ext cx="3605151" cy="2808224"/>
            <a:chOff x="7291449" y="3022776"/>
            <a:chExt cx="4354451" cy="339188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449" y="3022776"/>
              <a:ext cx="4354451" cy="3391889"/>
            </a:xfrm>
            <a:prstGeom prst="rect">
              <a:avLst/>
            </a:prstGeom>
          </p:spPr>
        </p:pic>
        <p:sp>
          <p:nvSpPr>
            <p:cNvPr id="34" name="타원 33"/>
            <p:cNvSpPr/>
            <p:nvPr/>
          </p:nvSpPr>
          <p:spPr>
            <a:xfrm>
              <a:off x="9587344" y="5854536"/>
              <a:ext cx="353433" cy="3711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  <p:sp>
          <p:nvSpPr>
            <p:cNvPr id="8" name="오른쪽 화살표 7"/>
            <p:cNvSpPr/>
            <p:nvPr/>
          </p:nvSpPr>
          <p:spPr>
            <a:xfrm rot="15947657">
              <a:off x="9477282" y="5391231"/>
              <a:ext cx="554887" cy="21671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 rot="14132998">
              <a:off x="8956400" y="5419487"/>
              <a:ext cx="803220" cy="18666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 rot="18566309">
              <a:off x="9780342" y="5291017"/>
              <a:ext cx="1021774" cy="25943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86100" y="2552700"/>
            <a:ext cx="750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259 </a:t>
            </a:r>
            <a:r>
              <a:rPr lang="ko-KR" altLang="en-US" dirty="0" smtClean="0"/>
              <a:t>대여소 이용자의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출근 시간에는 </a:t>
            </a:r>
            <a:r>
              <a:rPr lang="ko-KR" altLang="en-US" dirty="0" err="1" smtClean="0"/>
              <a:t>따릉이로</a:t>
            </a:r>
            <a:r>
              <a:rPr lang="ko-KR" altLang="en-US" dirty="0" smtClean="0"/>
              <a:t> 여의도 내로 진입하고 짧은 시간 내에 반납이 이루어지고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4700" y="3771900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대여소별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반납횟수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352800" y="5130800"/>
            <a:ext cx="1638300" cy="1117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72400" y="4800600"/>
            <a:ext cx="2209800" cy="1612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991100" y="4787900"/>
            <a:ext cx="2743200" cy="3683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4965700" y="6210300"/>
            <a:ext cx="2857500" cy="1905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6693" y="2276658"/>
            <a:ext cx="878429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20" name="직선 연결선 19"/>
          <p:cNvCxnSpPr/>
          <p:nvPr/>
        </p:nvCxnSpPr>
        <p:spPr>
          <a:xfrm>
            <a:off x="1115122" y="-39851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55193" y="530126"/>
            <a:ext cx="3886473" cy="520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9" name="직선 연결선 18"/>
          <p:cNvCxnSpPr/>
          <p:nvPr/>
        </p:nvCxnSpPr>
        <p:spPr>
          <a:xfrm>
            <a:off x="9264117" y="882409"/>
            <a:ext cx="264992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53" y="39189"/>
            <a:ext cx="2702047" cy="10889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6514" y="144642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559" y="2308745"/>
            <a:ext cx="5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095" y="3106887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0869" y="3937116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514" y="644479"/>
            <a:ext cx="5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en-US" altLang="ko-KR" sz="2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2085" y="559461"/>
            <a:ext cx="375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03. </a:t>
            </a:r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대여소 패턴 분석</a:t>
            </a:r>
            <a:endParaRPr lang="en-US" altLang="ko-KR" sz="28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5193" y="1311492"/>
            <a:ext cx="508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시간별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대여량</a:t>
            </a:r>
            <a:r>
              <a:rPr lang="ko-KR" altLang="en-US" sz="28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기준 </a:t>
            </a:r>
            <a:r>
              <a:rPr lang="ko-KR" altLang="en-US" sz="28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클러스터링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55844" y="1282451"/>
            <a:ext cx="36065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(2017.09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t="12534" r="25607" b="10424"/>
          <a:stretch/>
        </p:blipFill>
        <p:spPr>
          <a:xfrm>
            <a:off x="1374534" y="1859764"/>
            <a:ext cx="10225886" cy="47660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41458" y="2542855"/>
            <a:ext cx="258054" cy="410732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06213" y="2220687"/>
            <a:ext cx="448904" cy="4435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534393" y="3645725"/>
            <a:ext cx="1839239" cy="30124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21279" y="2529445"/>
            <a:ext cx="246368" cy="4171980"/>
          </a:xfrm>
          <a:prstGeom prst="rect">
            <a:avLst/>
          </a:pr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624</Words>
  <Application>Microsoft Office PowerPoint</Application>
  <PresentationFormat>와이드스크린</PresentationFormat>
  <Paragraphs>298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배달의민족 주아</vt:lpstr>
      <vt:lpstr>나눔스퀘어 Bold</vt:lpstr>
      <vt:lpstr>맑은 고딕</vt:lpstr>
      <vt:lpstr>Arial</vt:lpstr>
      <vt:lpstr>배달의민족 한나는 열한살</vt:lpstr>
      <vt:lpstr>나눔스퀘어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jooyoung1028@gmail.com</dc:creator>
  <cp:lastModifiedBy>오동건</cp:lastModifiedBy>
  <cp:revision>129</cp:revision>
  <dcterms:created xsi:type="dcterms:W3CDTF">2018-05-22T02:53:24Z</dcterms:created>
  <dcterms:modified xsi:type="dcterms:W3CDTF">2018-10-05T10:56:25Z</dcterms:modified>
</cp:coreProperties>
</file>