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6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AF21B-C924-7048-B6A6-CCC020942874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5A6AA-79BE-2247-96A3-A9ADCF4148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52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5A6AA-79BE-2247-96A3-A9ADCF41484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98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4F2D1-0478-D5D2-BF54-5233C2EE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FDF75-E86C-A2CA-498C-52C951A48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18D2C-0516-3B37-3A7F-CEACDB25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AE068-4835-4A64-64FC-50871E2E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FAAB8-BAA0-1837-41D9-98CE92C4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4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7740-13B5-FC1E-31F6-C0D8128B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5E6DD-59FA-6305-4CD5-E879A174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35568-3C86-FD61-5F55-017D2C08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A8B08-3055-5154-230E-8BF12338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4F70D-542A-AC17-A62E-3D64C208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9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9EC194-5715-980C-6CAD-2D84C49E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D236C-3711-8B11-8BEE-7D9509C8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84AEA-95F2-65B3-9549-1142820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0E840-29B6-C97F-17AA-23BE629A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1DF68-82FD-286B-C329-C3F8B3E6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6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9451F-3762-2E81-19E8-CD22A5C2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A43B8-333E-E63C-192A-7B35B4DF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414A9-AF42-B616-2A72-AF7F66CD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4B190-8715-46FB-6BB6-90333190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D8D6D-9469-EE4D-A64B-2C2DB825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83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F83A3-028F-8AD2-DE4A-E4761512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FB3F7-3E54-E295-2825-DFF5B12C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1A2D5-4E8A-4930-BA60-19B98966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C44FD-11B7-4489-E98B-0B3D9E69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7673-B0F6-EB9B-C5A5-D2D716C9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661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1B95E-3A2F-9889-7E93-601F2393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11F4D-3FE6-9A05-497E-E9D66FA0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C29D2-D4A1-0AB7-8C0B-62D79B6B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451CC-45DB-23FA-0A53-F6EEF4B0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01357-935A-DC5E-335C-0F027FE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FD39B-52DB-39E3-C66E-5D4E4C07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378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13C54-9FAC-5908-7408-62FA9962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18B3F-55D7-18D0-CA64-0A7D38E4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A6219-4929-311D-1125-F7433577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0CB9A-A0B0-E2FC-E942-D166813B4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CA475-9622-31CB-8844-61A1F85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FD1638-83AC-AD20-CEF6-412CDDE8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636FF3-238B-3593-2C35-701B181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A7923-5C45-59A2-EF60-B27297BE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28D33-1C8E-7937-1A3F-53BED538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E8126F-12A2-B6A9-1C99-36CF02E7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E6990A-9704-B4B2-E937-5975DDD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85625-4270-F2DE-F09A-6B0853BF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05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7F41E1-136A-A95F-36FB-3BAF76ED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337AC-A1BE-0C29-7521-9FB733C9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AE7AD-3B59-DEE8-3738-CBFD63A2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8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8ADE-367B-64BA-34EC-682E0C77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2B687-51F4-0BEC-1E1B-47228E32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67E24-9738-AFE7-1809-9BB5BF99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95A68-D493-92D0-07C1-C8128C15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07899-ABE5-87D5-EF44-4A7F2D2F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CFFAF-3E18-3E76-462D-CBD2DB7B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28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D4F7D-E85A-F3C1-3D66-7341F4B8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40D13-DD3B-4802-E344-805856560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419B9-535B-3D65-8382-49F62B58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0358C-EB1D-F8CF-0166-92AE6CFA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BE8E9-BD29-F1CA-42AD-C030D680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98C20-A7B4-9F3B-2770-F66AEC4C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99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54BC51-F2FB-9DD0-B91F-259A43BA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450C7-3A27-17EE-8E91-4B141610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7C0A1-840D-631E-B9C2-EA706E6CA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FA54A-CD51-7B47-94B9-4E425C2F4782}" type="datetimeFigureOut">
              <a:rPr kumimoji="1" lang="ko-KR" altLang="en-US" smtClean="0"/>
              <a:t>2024. 7. 18.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9C11F-E3C6-AB6E-3FD6-2C94697E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53BFA-FEC3-F8F2-A605-C75F54BC5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9891D-BA49-7F41-86D0-CB60BFFD75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28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AFE662-3BE3-1F38-76C3-E41FCF00CA9B}"/>
              </a:ext>
            </a:extLst>
          </p:cNvPr>
          <p:cNvSpPr/>
          <p:nvPr/>
        </p:nvSpPr>
        <p:spPr>
          <a:xfrm rot="18410564">
            <a:off x="3836016" y="3726968"/>
            <a:ext cx="12467967" cy="44731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78CAC9-75D8-0E46-CAD0-82DE403F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7971" y="923035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명함 인식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6CADB-6EE5-19F7-B8A5-5AB0CE8140F6}"/>
              </a:ext>
            </a:extLst>
          </p:cNvPr>
          <p:cNvSpPr txBox="1"/>
          <p:nvPr/>
        </p:nvSpPr>
        <p:spPr>
          <a:xfrm>
            <a:off x="659608" y="3362700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팀명</a:t>
            </a:r>
            <a:r>
              <a:rPr kumimoji="1" lang="en-US" altLang="ko-KR" dirty="0"/>
              <a:t>:</a:t>
            </a:r>
            <a:r>
              <a:rPr kumimoji="1" lang="ko-KR" altLang="en-US" dirty="0"/>
              <a:t> 창공</a:t>
            </a:r>
          </a:p>
        </p:txBody>
      </p:sp>
    </p:spTree>
    <p:extLst>
      <p:ext uri="{BB962C8B-B14F-4D97-AF65-F5344CB8AC3E}">
        <p14:creationId xmlns:p14="http://schemas.microsoft.com/office/powerpoint/2010/main" val="36897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구름 7">
            <a:extLst>
              <a:ext uri="{FF2B5EF4-FFF2-40B4-BE49-F238E27FC236}">
                <a16:creationId xmlns:a16="http://schemas.microsoft.com/office/drawing/2014/main" id="{4F8BA4D1-995D-EBD2-43BB-A668CD869629}"/>
              </a:ext>
            </a:extLst>
          </p:cNvPr>
          <p:cNvSpPr/>
          <p:nvPr/>
        </p:nvSpPr>
        <p:spPr>
          <a:xfrm rot="1107242">
            <a:off x="-1843088" y="-1721644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0AD-EDF2-E001-163E-C10B4C50105C}"/>
              </a:ext>
            </a:extLst>
          </p:cNvPr>
          <p:cNvSpPr txBox="1"/>
          <p:nvPr/>
        </p:nvSpPr>
        <p:spPr>
          <a:xfrm>
            <a:off x="1485900" y="1285875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목표 및 요구사항 분석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8C5ECA9D-131F-576F-584A-7EF1FDE28163}"/>
              </a:ext>
            </a:extLst>
          </p:cNvPr>
          <p:cNvSpPr/>
          <p:nvPr/>
        </p:nvSpPr>
        <p:spPr>
          <a:xfrm>
            <a:off x="9486900" y="4171951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DDE6B-DF5C-A5FA-545E-5D0E1EA37334}"/>
              </a:ext>
            </a:extLst>
          </p:cNvPr>
          <p:cNvSpPr txBox="1"/>
          <p:nvPr/>
        </p:nvSpPr>
        <p:spPr>
          <a:xfrm>
            <a:off x="1504495" y="2014541"/>
            <a:ext cx="8230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목표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AutoNum type="arabicPeriod"/>
            </a:pPr>
            <a:r>
              <a:rPr lang="ko-KR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명함 인식 기술을 활용하여 명함 정보를 자동으로 추출하고</a:t>
            </a:r>
            <a:r>
              <a:rPr lang="ko-KR" altLang="en-US" dirty="0">
                <a:solidFill>
                  <a:srgbClr val="11111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이를 저장한다</a:t>
            </a:r>
            <a:r>
              <a:rPr lang="en-US" altLang="ko-KR" dirty="0">
                <a:solidFill>
                  <a:srgbClr val="11111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solidFill>
                <a:srgbClr val="11111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en-US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en-US" altLang="ko-KR" dirty="0">
                <a:solidFill>
                  <a:srgbClr val="11111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dirty="0">
                <a:solidFill>
                  <a:srgbClr val="11111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명함의 이미지를 분석하여 이름</a:t>
            </a:r>
            <a:r>
              <a:rPr lang="en-US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직함</a:t>
            </a:r>
            <a:r>
              <a:rPr lang="en-US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연락처 등 주요 정보를 텍스트로 변환하고</a:t>
            </a:r>
            <a:br>
              <a:rPr lang="en-US" altLang="ko-KR" dirty="0">
                <a:solidFill>
                  <a:srgbClr val="11111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데이터베이스에 저장하여 쉽게 검색하고 관리할 수 있도록 한다</a:t>
            </a:r>
            <a:endParaRPr lang="en-US" altLang="ko-KR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5C253-C4D1-B934-C730-15704984DA1A}"/>
              </a:ext>
            </a:extLst>
          </p:cNvPr>
          <p:cNvSpPr txBox="1"/>
          <p:nvPr/>
        </p:nvSpPr>
        <p:spPr>
          <a:xfrm>
            <a:off x="1504495" y="3768867"/>
            <a:ext cx="95221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요구사항 분석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명함을 자주 받거나 기억해야 하는 사람으로 여러 명함을 가지고 다닐 필요성을 줄여줘야 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algn="l"/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여러 명함들 중에서 사용자가 직접 적으로 소통해야 할 대상의 명함을 쉽게 찾을 수 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있게 해야 한다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algn="l"/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19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구름 7">
            <a:extLst>
              <a:ext uri="{FF2B5EF4-FFF2-40B4-BE49-F238E27FC236}">
                <a16:creationId xmlns:a16="http://schemas.microsoft.com/office/drawing/2014/main" id="{4F8BA4D1-995D-EBD2-43BB-A668CD869629}"/>
              </a:ext>
            </a:extLst>
          </p:cNvPr>
          <p:cNvSpPr/>
          <p:nvPr/>
        </p:nvSpPr>
        <p:spPr>
          <a:xfrm rot="1107242">
            <a:off x="-934918" y="4165050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0AD-EDF2-E001-163E-C10B4C50105C}"/>
              </a:ext>
            </a:extLst>
          </p:cNvPr>
          <p:cNvSpPr txBox="1"/>
          <p:nvPr/>
        </p:nvSpPr>
        <p:spPr>
          <a:xfrm>
            <a:off x="1485900" y="1285875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시스템 구조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8C5ECA9D-131F-576F-584A-7EF1FDE28163}"/>
              </a:ext>
            </a:extLst>
          </p:cNvPr>
          <p:cNvSpPr/>
          <p:nvPr/>
        </p:nvSpPr>
        <p:spPr>
          <a:xfrm>
            <a:off x="10101004" y="-1972154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Picture 2" descr="Free SQLite Logo Icon - 무료 다운로드 (로고 Logo Icons) | IconScout">
            <a:extLst>
              <a:ext uri="{FF2B5EF4-FFF2-40B4-BE49-F238E27FC236}">
                <a16:creationId xmlns:a16="http://schemas.microsoft.com/office/drawing/2014/main" id="{30204D69-FB43-45C9-C7C5-8CCC26C9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90" y="197335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1C1A9-20AC-57EC-72FE-58F4081DCBA8}"/>
              </a:ext>
            </a:extLst>
          </p:cNvPr>
          <p:cNvSpPr txBox="1"/>
          <p:nvPr/>
        </p:nvSpPr>
        <p:spPr>
          <a:xfrm>
            <a:off x="1162368" y="32728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사진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36535-9306-BF18-75BE-B2DD4F512357}"/>
              </a:ext>
            </a:extLst>
          </p:cNvPr>
          <p:cNvSpPr txBox="1"/>
          <p:nvPr/>
        </p:nvSpPr>
        <p:spPr>
          <a:xfrm>
            <a:off x="3767488" y="32436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LLM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38E85-246B-4E2C-B57D-EE1948ADF134}"/>
              </a:ext>
            </a:extLst>
          </p:cNvPr>
          <p:cNvSpPr txBox="1"/>
          <p:nvPr/>
        </p:nvSpPr>
        <p:spPr>
          <a:xfrm>
            <a:off x="6245876" y="324361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953147-5D22-1373-BF24-43094844E7F4}"/>
              </a:ext>
            </a:extLst>
          </p:cNvPr>
          <p:cNvCxnSpPr>
            <a:cxnSpLocks/>
          </p:cNvCxnSpPr>
          <p:nvPr/>
        </p:nvCxnSpPr>
        <p:spPr>
          <a:xfrm>
            <a:off x="4465636" y="2850943"/>
            <a:ext cx="992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47DD2B-0184-E086-5A15-2DC2FBC65470}"/>
              </a:ext>
            </a:extLst>
          </p:cNvPr>
          <p:cNvCxnSpPr>
            <a:cxnSpLocks/>
          </p:cNvCxnSpPr>
          <p:nvPr/>
        </p:nvCxnSpPr>
        <p:spPr>
          <a:xfrm>
            <a:off x="7390671" y="2894727"/>
            <a:ext cx="118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4" descr="웹 페이지 - 무료 멀티미디어개 아이콘">
            <a:extLst>
              <a:ext uri="{FF2B5EF4-FFF2-40B4-BE49-F238E27FC236}">
                <a16:creationId xmlns:a16="http://schemas.microsoft.com/office/drawing/2014/main" id="{9BEA3F54-BAEF-A638-102E-F3E85E6F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52" y="1966817"/>
            <a:ext cx="1601010" cy="16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B9C928-273A-EE2E-7F81-E9BBB035D65B}"/>
              </a:ext>
            </a:extLst>
          </p:cNvPr>
          <p:cNvSpPr txBox="1"/>
          <p:nvPr/>
        </p:nvSpPr>
        <p:spPr>
          <a:xfrm>
            <a:off x="9039200" y="34392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Frontend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B0D6FD-6351-EE4D-20B0-1AF7D0C46D8B}"/>
              </a:ext>
            </a:extLst>
          </p:cNvPr>
          <p:cNvSpPr txBox="1"/>
          <p:nvPr/>
        </p:nvSpPr>
        <p:spPr>
          <a:xfrm>
            <a:off x="7410092" y="252539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 반환</a:t>
            </a:r>
          </a:p>
        </p:txBody>
      </p:sp>
      <p:pic>
        <p:nvPicPr>
          <p:cNvPr id="1028" name="Picture 4" descr="스캐너 - 무료 상업과 쇼핑개 아이콘">
            <a:extLst>
              <a:ext uri="{FF2B5EF4-FFF2-40B4-BE49-F238E27FC236}">
                <a16:creationId xmlns:a16="http://schemas.microsoft.com/office/drawing/2014/main" id="{1BEC19F5-D5A4-741A-FD55-6DE395E5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40" y="2157124"/>
            <a:ext cx="1114408" cy="111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AI - Mac, Windows(PC), Linux용 데스크톱 웹 - WebCatalog">
            <a:extLst>
              <a:ext uri="{FF2B5EF4-FFF2-40B4-BE49-F238E27FC236}">
                <a16:creationId xmlns:a16="http://schemas.microsoft.com/office/drawing/2014/main" id="{C7419B52-0A76-2062-DF9F-B3A6D285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56" y="2157124"/>
            <a:ext cx="1114408" cy="111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FB3C32-2D07-E48B-BAC9-AE1E778EDDF9}"/>
              </a:ext>
            </a:extLst>
          </p:cNvPr>
          <p:cNvSpPr txBox="1"/>
          <p:nvPr/>
        </p:nvSpPr>
        <p:spPr>
          <a:xfrm>
            <a:off x="4478391" y="243896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질의 전달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B7AED0-F98B-81AD-2842-79692D87D228}"/>
              </a:ext>
            </a:extLst>
          </p:cNvPr>
          <p:cNvCxnSpPr>
            <a:cxnSpLocks/>
          </p:cNvCxnSpPr>
          <p:nvPr/>
        </p:nvCxnSpPr>
        <p:spPr>
          <a:xfrm>
            <a:off x="2375218" y="2859743"/>
            <a:ext cx="992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418899-9FF7-8C3D-7165-EF55F15A4A91}"/>
              </a:ext>
            </a:extLst>
          </p:cNvPr>
          <p:cNvSpPr txBox="1"/>
          <p:nvPr/>
        </p:nvSpPr>
        <p:spPr>
          <a:xfrm>
            <a:off x="2302043" y="24489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파일 전달</a:t>
            </a:r>
          </a:p>
        </p:txBody>
      </p:sp>
    </p:spTree>
    <p:extLst>
      <p:ext uri="{BB962C8B-B14F-4D97-AF65-F5344CB8AC3E}">
        <p14:creationId xmlns:p14="http://schemas.microsoft.com/office/powerpoint/2010/main" val="393420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구름 7">
            <a:extLst>
              <a:ext uri="{FF2B5EF4-FFF2-40B4-BE49-F238E27FC236}">
                <a16:creationId xmlns:a16="http://schemas.microsoft.com/office/drawing/2014/main" id="{4F8BA4D1-995D-EBD2-43BB-A668CD869629}"/>
              </a:ext>
            </a:extLst>
          </p:cNvPr>
          <p:cNvSpPr/>
          <p:nvPr/>
        </p:nvSpPr>
        <p:spPr>
          <a:xfrm rot="1107242">
            <a:off x="-2077921" y="-21428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0AD-EDF2-E001-163E-C10B4C50105C}"/>
              </a:ext>
            </a:extLst>
          </p:cNvPr>
          <p:cNvSpPr txBox="1"/>
          <p:nvPr/>
        </p:nvSpPr>
        <p:spPr>
          <a:xfrm>
            <a:off x="1485900" y="1285875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Sequence Diagram</a:t>
            </a:r>
            <a:endParaRPr kumimoji="1" lang="ko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8C5ECA9D-131F-576F-584A-7EF1FDE28163}"/>
              </a:ext>
            </a:extLst>
          </p:cNvPr>
          <p:cNvSpPr/>
          <p:nvPr/>
        </p:nvSpPr>
        <p:spPr>
          <a:xfrm>
            <a:off x="9143741" y="3728559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BBA57-6588-0AC3-1002-2F98A9565382}"/>
              </a:ext>
            </a:extLst>
          </p:cNvPr>
          <p:cNvSpPr txBox="1"/>
          <p:nvPr/>
        </p:nvSpPr>
        <p:spPr>
          <a:xfrm>
            <a:off x="1504495" y="201454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ㅁㅇㄴㅇ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4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1">
            <a:extLst>
              <a:ext uri="{FF2B5EF4-FFF2-40B4-BE49-F238E27FC236}">
                <a16:creationId xmlns:a16="http://schemas.microsoft.com/office/drawing/2014/main" id="{972AB6CE-A4B7-8705-AF87-52FC3FEF673E}"/>
              </a:ext>
            </a:extLst>
          </p:cNvPr>
          <p:cNvSpPr/>
          <p:nvPr/>
        </p:nvSpPr>
        <p:spPr>
          <a:xfrm>
            <a:off x="-1157545" y="-1092994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구름 7">
            <a:extLst>
              <a:ext uri="{FF2B5EF4-FFF2-40B4-BE49-F238E27FC236}">
                <a16:creationId xmlns:a16="http://schemas.microsoft.com/office/drawing/2014/main" id="{4F8BA4D1-995D-EBD2-43BB-A668CD869629}"/>
              </a:ext>
            </a:extLst>
          </p:cNvPr>
          <p:cNvSpPr/>
          <p:nvPr/>
        </p:nvSpPr>
        <p:spPr>
          <a:xfrm rot="4203818">
            <a:off x="1710507" y="5207890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0AD-EDF2-E001-163E-C10B4C50105C}"/>
              </a:ext>
            </a:extLst>
          </p:cNvPr>
          <p:cNvSpPr txBox="1"/>
          <p:nvPr/>
        </p:nvSpPr>
        <p:spPr>
          <a:xfrm>
            <a:off x="1485900" y="1285875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작동 및 시연 영상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8C5ECA9D-131F-576F-584A-7EF1FDE28163}"/>
              </a:ext>
            </a:extLst>
          </p:cNvPr>
          <p:cNvSpPr/>
          <p:nvPr/>
        </p:nvSpPr>
        <p:spPr>
          <a:xfrm>
            <a:off x="7429242" y="-2262842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구름 7">
            <a:extLst>
              <a:ext uri="{FF2B5EF4-FFF2-40B4-BE49-F238E27FC236}">
                <a16:creationId xmlns:a16="http://schemas.microsoft.com/office/drawing/2014/main" id="{4F8BA4D1-995D-EBD2-43BB-A668CD869629}"/>
              </a:ext>
            </a:extLst>
          </p:cNvPr>
          <p:cNvSpPr/>
          <p:nvPr/>
        </p:nvSpPr>
        <p:spPr>
          <a:xfrm rot="4203818">
            <a:off x="10200246" y="5150644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0AD-EDF2-E001-163E-C10B4C50105C}"/>
              </a:ext>
            </a:extLst>
          </p:cNvPr>
          <p:cNvSpPr txBox="1"/>
          <p:nvPr/>
        </p:nvSpPr>
        <p:spPr>
          <a:xfrm>
            <a:off x="1485900" y="128587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 및 보완사항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8C5ECA9D-131F-576F-584A-7EF1FDE28163}"/>
              </a:ext>
            </a:extLst>
          </p:cNvPr>
          <p:cNvSpPr/>
          <p:nvPr/>
        </p:nvSpPr>
        <p:spPr>
          <a:xfrm rot="18571303">
            <a:off x="10820402" y="-1258307"/>
            <a:ext cx="3686175" cy="40719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F69BF-DF22-4F6E-6F5D-BDA2B29263A3}"/>
              </a:ext>
            </a:extLst>
          </p:cNvPr>
          <p:cNvSpPr txBox="1"/>
          <p:nvPr/>
        </p:nvSpPr>
        <p:spPr>
          <a:xfrm>
            <a:off x="1504495" y="2014541"/>
            <a:ext cx="2541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l"/>
            <a:r>
              <a:rPr lang="ko-KR" altLang="en-US" dirty="0">
                <a:solidFill>
                  <a:srgbClr val="11111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명함 이미지를 인식하고 </a:t>
            </a:r>
            <a:endParaRPr lang="en-US" altLang="ko-KR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115</Words>
  <Application>Microsoft Macintosh PowerPoint</Application>
  <PresentationFormat>와이드스크린</PresentationFormat>
  <Paragraphs>26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NanumGothic</vt:lpstr>
      <vt:lpstr>맑은 고딕</vt:lpstr>
      <vt:lpstr>Arial</vt:lpstr>
      <vt:lpstr>Office 테마</vt:lpstr>
      <vt:lpstr>명함 인식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박재영(학부생-소프트웨어전공)</dc:creator>
  <cp:lastModifiedBy>박재영(학부생-소프트웨어전공)</cp:lastModifiedBy>
  <cp:revision>5</cp:revision>
  <dcterms:created xsi:type="dcterms:W3CDTF">2024-07-18T08:25:32Z</dcterms:created>
  <dcterms:modified xsi:type="dcterms:W3CDTF">2024-07-18T09:12:58Z</dcterms:modified>
</cp:coreProperties>
</file>