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4" r:id="rId9"/>
    <p:sldId id="265" r:id="rId10"/>
    <p:sldId id="261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068C2-1644-452E-95E6-E45519AD1986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DB70-BA4E-4047-B12D-D1639C939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5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B70-BA4E-4047-B12D-D1639C939F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5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B70-BA4E-4047-B12D-D1639C939F4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1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BDB70-BA4E-4047-B12D-D1639C939F4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8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9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6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9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8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3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5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B6A76-9C1A-4EF0-BCEE-F55642EA8DC1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9199-3DDD-40F9-A658-CEAAA0195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7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774482"/>
            <a:ext cx="9144000" cy="77530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Team. </a:t>
            </a:r>
            <a:r>
              <a:rPr lang="ko-KR" altLang="en-US" dirty="0" smtClean="0"/>
              <a:t>시공의 폭★풍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8" y="600148"/>
            <a:ext cx="6956901" cy="37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" t="3325"/>
          <a:stretch/>
        </p:blipFill>
        <p:spPr>
          <a:xfrm>
            <a:off x="1948440" y="299102"/>
            <a:ext cx="8295657" cy="62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Platform / Download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Based </a:t>
            </a:r>
            <a:r>
              <a:rPr lang="en-US" altLang="ko-KR" dirty="0"/>
              <a:t>on: Python 2.7, Cocos2d 0.6.3, </a:t>
            </a:r>
            <a:r>
              <a:rPr lang="en-US" altLang="ko-KR" dirty="0" err="1"/>
              <a:t>AVbin</a:t>
            </a:r>
            <a:r>
              <a:rPr lang="en-US" altLang="ko-KR" dirty="0"/>
              <a:t> </a:t>
            </a:r>
            <a:r>
              <a:rPr lang="en-US" altLang="ko-KR" dirty="0" smtClean="0"/>
              <a:t>10</a:t>
            </a:r>
          </a:p>
          <a:p>
            <a:endParaRPr lang="en-US" altLang="ko-KR" dirty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github.com/ho94949/hero-is-dead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4010" y="2074284"/>
            <a:ext cx="3230309" cy="2566082"/>
          </a:xfrm>
        </p:spPr>
        <p:txBody>
          <a:bodyPr>
            <a:noAutofit/>
          </a:bodyPr>
          <a:lstStyle/>
          <a:p>
            <a:r>
              <a:rPr lang="ko-KR" altLang="en-US" sz="8000" smtClean="0"/>
              <a:t>시연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805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4660" y="2074284"/>
            <a:ext cx="4399660" cy="2566082"/>
          </a:xfrm>
        </p:spPr>
        <p:txBody>
          <a:bodyPr>
            <a:noAutofit/>
          </a:bodyPr>
          <a:lstStyle/>
          <a:p>
            <a:r>
              <a:rPr lang="en-US" altLang="ko-KR" sz="8000" dirty="0" smtClean="0"/>
              <a:t>Question?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734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강한필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오진석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2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2020…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2020…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36" y="1316052"/>
            <a:ext cx="4519087" cy="5407842"/>
          </a:xfrm>
        </p:spPr>
      </p:pic>
    </p:spTree>
    <p:extLst>
      <p:ext uri="{BB962C8B-B14F-4D97-AF65-F5344CB8AC3E}">
        <p14:creationId xmlns:p14="http://schemas.microsoft.com/office/powerpoint/2010/main" val="2273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2020…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96" y="1825625"/>
            <a:ext cx="6965408" cy="4351338"/>
          </a:xfrm>
        </p:spPr>
      </p:pic>
    </p:spTree>
    <p:extLst>
      <p:ext uri="{BB962C8B-B14F-4D97-AF65-F5344CB8AC3E}">
        <p14:creationId xmlns:p14="http://schemas.microsoft.com/office/powerpoint/2010/main" val="39129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2020…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19" y="1844647"/>
            <a:ext cx="6477561" cy="4313294"/>
          </a:xfrm>
        </p:spPr>
      </p:pic>
    </p:spTree>
    <p:extLst>
      <p:ext uri="{BB962C8B-B14F-4D97-AF65-F5344CB8AC3E}">
        <p14:creationId xmlns:p14="http://schemas.microsoft.com/office/powerpoint/2010/main" val="2148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75161" cy="1325563"/>
          </a:xfrm>
        </p:spPr>
        <p:txBody>
          <a:bodyPr/>
          <a:lstStyle/>
          <a:p>
            <a:r>
              <a:rPr lang="ko-KR" altLang="en-US" dirty="0" smtClean="0"/>
              <a:t>규칙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3" b="14508"/>
          <a:stretch/>
        </p:blipFill>
        <p:spPr>
          <a:xfrm>
            <a:off x="1062019" y="1410056"/>
            <a:ext cx="4535477" cy="4623275"/>
          </a:xfrm>
        </p:spPr>
      </p:pic>
      <p:pic>
        <p:nvPicPr>
          <p:cNvPr id="1026" name="Picture 2" descr="http://www.freelogovectors.net/wp-content/uploads/2014/05/dota-2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0"/>
          <a:stretch/>
        </p:blipFill>
        <p:spPr bwMode="auto">
          <a:xfrm>
            <a:off x="5597495" y="1410056"/>
            <a:ext cx="5836777" cy="46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7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01" y="2117978"/>
            <a:ext cx="3182997" cy="3182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3" y="2117978"/>
            <a:ext cx="3182997" cy="3182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77" y="2111826"/>
            <a:ext cx="2551319" cy="31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6321" y="1690688"/>
            <a:ext cx="7149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0" dirty="0" smtClean="0"/>
              <a:t>?</a:t>
            </a:r>
            <a:endParaRPr lang="ko-KR" altLang="en-US" sz="25000" dirty="0"/>
          </a:p>
        </p:txBody>
      </p:sp>
    </p:spTree>
    <p:extLst>
      <p:ext uri="{BB962C8B-B14F-4D97-AF65-F5344CB8AC3E}">
        <p14:creationId xmlns:p14="http://schemas.microsoft.com/office/powerpoint/2010/main" val="37444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56</Words>
  <Application>Microsoft Office PowerPoint</Application>
  <PresentationFormat>와이드스크린</PresentationFormat>
  <Paragraphs>24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Theme</vt:lpstr>
      <vt:lpstr>Team. 시공의 폭★풍</vt:lpstr>
      <vt:lpstr>멤버</vt:lpstr>
      <vt:lpstr>In 2020…</vt:lpstr>
      <vt:lpstr>In 2020…</vt:lpstr>
      <vt:lpstr>In 2020…</vt:lpstr>
      <vt:lpstr>In 2020…</vt:lpstr>
      <vt:lpstr>규칙</vt:lpstr>
      <vt:lpstr>규칙</vt:lpstr>
      <vt:lpstr>규칙</vt:lpstr>
      <vt:lpstr>PowerPoint 프레젠테이션</vt:lpstr>
      <vt:lpstr>Platform / Download</vt:lpstr>
      <vt:lpstr>시연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Team. 시공의 폭   풍</dc:title>
  <dc:creator>Oh Jinseok</dc:creator>
  <cp:lastModifiedBy>Oh Jinseok</cp:lastModifiedBy>
  <cp:revision>11</cp:revision>
  <dcterms:created xsi:type="dcterms:W3CDTF">2016-05-22T09:52:41Z</dcterms:created>
  <dcterms:modified xsi:type="dcterms:W3CDTF">2016-05-22T10:27:54Z</dcterms:modified>
</cp:coreProperties>
</file>