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29771-D904-EC72-01AE-E7CF8C0914E6}" v="704" dt="2024-04-24T20:02:1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0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6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8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3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3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7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0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1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Телеграм-бот лабиринт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1584" y="4770123"/>
            <a:ext cx="8825658" cy="861420"/>
          </a:xfrm>
        </p:spPr>
        <p:txBody>
          <a:bodyPr/>
          <a:lstStyle/>
          <a:p>
            <a:r>
              <a:rPr lang="ru-RU" dirty="0"/>
              <a:t>Александр </a:t>
            </a:r>
            <a:r>
              <a:rPr lang="ru-RU" dirty="0" err="1"/>
              <a:t>осипов</a:t>
            </a:r>
            <a:r>
              <a:rPr lang="ru-RU" dirty="0"/>
              <a:t>, </a:t>
            </a:r>
            <a:r>
              <a:rPr lang="ru-RU" dirty="0" err="1"/>
              <a:t>дмитрий</a:t>
            </a:r>
            <a:r>
              <a:rPr lang="ru-RU" dirty="0"/>
              <a:t> </a:t>
            </a:r>
            <a:r>
              <a:rPr lang="ru-RU" dirty="0" err="1"/>
              <a:t>серебровский</a:t>
            </a:r>
            <a:r>
              <a:rPr lang="ru-RU" dirty="0"/>
              <a:t>, </a:t>
            </a:r>
            <a:r>
              <a:rPr lang="ru-RU" dirty="0" err="1"/>
              <a:t>илья</a:t>
            </a:r>
            <a:r>
              <a:rPr lang="ru-RU" dirty="0"/>
              <a:t> ситников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ABB530B2-7E6D-5941-7F8A-3919BCF8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05" y="849969"/>
            <a:ext cx="6190155" cy="5079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latin typeface="Circe"/>
              </a:rPr>
              <a:t>Введение</a:t>
            </a:r>
          </a:p>
          <a:p>
            <a:pPr>
              <a:buClr>
                <a:srgbClr val="8AD0D6"/>
              </a:buClr>
            </a:pPr>
            <a:r>
              <a:rPr lang="ru-RU">
                <a:latin typeface="Circe"/>
              </a:rPr>
              <a:t>Мы совместно выбирали какого </a:t>
            </a:r>
            <a:r>
              <a:rPr lang="ru-RU" err="1">
                <a:latin typeface="Circe"/>
              </a:rPr>
              <a:t>телеграм</a:t>
            </a:r>
            <a:r>
              <a:rPr lang="ru-RU">
                <a:latin typeface="Circe"/>
              </a:rPr>
              <a:t>-бота можно написать, и пришли к выводу, что одним из лучших решений будет написать лабиринт, так как эта игра позволяет не только развлечься, но и практикой закрепить свои навыки программирования, и послужит хорошим развитием логического мышления пользователей</a:t>
            </a:r>
          </a:p>
        </p:txBody>
      </p:sp>
      <p:pic>
        <p:nvPicPr>
          <p:cNvPr id="3" name="Рисунок 2" descr="Изображение выглядит как снимок экрана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24EFD44C-B7BC-ED8A-4A92-5B960B6C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45" y="1400629"/>
            <a:ext cx="4924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B689-5575-9DDF-73E7-9C899420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Реализация</a:t>
            </a:r>
            <a:r>
              <a:rPr lang="en-US" dirty="0"/>
              <a:t> </a:t>
            </a:r>
            <a:r>
              <a:rPr lang="en-US" dirty="0" err="1"/>
              <a:t>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E18F-531A-C4CA-D4DD-4951D98F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26" y="1719090"/>
            <a:ext cx="4759170" cy="4333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</a:t>
            </a:r>
            <a:r>
              <a:rPr lang="en-US" dirty="0" err="1"/>
              <a:t>телеграм-бота</a:t>
            </a:r>
            <a:r>
              <a:rPr lang="en-US" dirty="0"/>
              <a:t> </a:t>
            </a:r>
            <a:r>
              <a:rPr lang="en-US" dirty="0" err="1"/>
              <a:t>использовались</a:t>
            </a:r>
            <a:r>
              <a:rPr lang="en-US" dirty="0"/>
              <a:t> </a:t>
            </a:r>
            <a:r>
              <a:rPr lang="en-US" dirty="0" err="1"/>
              <a:t>библиотеки</a:t>
            </a:r>
            <a:r>
              <a:rPr lang="en-US" dirty="0"/>
              <a:t> </a:t>
            </a:r>
            <a:r>
              <a:rPr lang="en-US" dirty="0" err="1"/>
              <a:t>telebot</a:t>
            </a:r>
            <a:r>
              <a:rPr lang="en-US" dirty="0"/>
              <a:t>, </a:t>
            </a:r>
            <a:r>
              <a:rPr lang="en-US" dirty="0" err="1"/>
              <a:t>pygame</a:t>
            </a:r>
            <a:r>
              <a:rPr lang="en-US" dirty="0"/>
              <a:t> и </a:t>
            </a:r>
            <a:r>
              <a:rPr lang="en-US" dirty="0" err="1"/>
              <a:t>другие</a:t>
            </a:r>
            <a:r>
              <a:rPr lang="en-US" dirty="0"/>
              <a:t>, </a:t>
            </a:r>
            <a:r>
              <a:rPr lang="en-US" dirty="0" err="1"/>
              <a:t>представленные</a:t>
            </a:r>
            <a:r>
              <a:rPr lang="en-US" dirty="0"/>
              <a:t> </a:t>
            </a:r>
            <a:r>
              <a:rPr lang="en-US" dirty="0" err="1"/>
              <a:t>нам</a:t>
            </a:r>
            <a:r>
              <a:rPr lang="en-US" dirty="0"/>
              <a:t> в </a:t>
            </a:r>
            <a:r>
              <a:rPr lang="en-US" dirty="0" err="1"/>
              <a:t>учебнике</a:t>
            </a:r>
            <a:r>
              <a:rPr lang="en-US" dirty="0"/>
              <a:t> </a:t>
            </a:r>
            <a:r>
              <a:rPr lang="en-US" dirty="0" err="1"/>
              <a:t>Яндекса</a:t>
            </a:r>
          </a:p>
        </p:txBody>
      </p:sp>
      <p:pic>
        <p:nvPicPr>
          <p:cNvPr id="4" name="Picture 3" descr="A screenshot of a computer code&#10;&#10;Автоматически созданное описание">
            <a:extLst>
              <a:ext uri="{FF2B5EF4-FFF2-40B4-BE49-F238E27FC236}">
                <a16:creationId xmlns:a16="http://schemas.microsoft.com/office/drawing/2014/main" id="{13551285-788D-59F1-00F5-FF065577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68" y="124958"/>
            <a:ext cx="4262664" cy="2856140"/>
          </a:xfrm>
          <a:prstGeom prst="rect">
            <a:avLst/>
          </a:prstGeom>
        </p:spPr>
      </p:pic>
      <p:pic>
        <p:nvPicPr>
          <p:cNvPr id="5" name="Picture 4" descr="A screenshot of a computer program&#10;&#10;Автоматически созданное описание">
            <a:extLst>
              <a:ext uri="{FF2B5EF4-FFF2-40B4-BE49-F238E27FC236}">
                <a16:creationId xmlns:a16="http://schemas.microsoft.com/office/drawing/2014/main" id="{FC2F64C9-4DE2-8D32-A5EF-E25D3A4F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4" y="3231470"/>
            <a:ext cx="4260852" cy="31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1A71-D582-B077-727C-FAD724C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F060-C825-8431-234E-859BCFCB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В </a:t>
            </a:r>
            <a:r>
              <a:rPr lang="en-US" dirty="0" err="1"/>
              <a:t>результате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 </a:t>
            </a:r>
            <a:r>
              <a:rPr lang="en-US" dirty="0" err="1"/>
              <a:t>нам</a:t>
            </a:r>
            <a:r>
              <a:rPr lang="en-US" dirty="0"/>
              <a:t> </a:t>
            </a:r>
            <a:r>
              <a:rPr lang="en-US" dirty="0" err="1"/>
              <a:t>удалось</a:t>
            </a:r>
            <a:r>
              <a:rPr lang="en-US" dirty="0"/>
              <a:t> </a:t>
            </a:r>
            <a:r>
              <a:rPr lang="en-US" dirty="0" err="1"/>
              <a:t>создать</a:t>
            </a:r>
            <a:r>
              <a:rPr lang="en-US" dirty="0"/>
              <a:t> </a:t>
            </a:r>
            <a:r>
              <a:rPr lang="en-US" dirty="0" err="1"/>
              <a:t>телеграм-бота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позволяет</a:t>
            </a:r>
            <a:r>
              <a:rPr lang="en-US" dirty="0"/>
              <a:t> </a:t>
            </a:r>
            <a:r>
              <a:rPr lang="en-US" dirty="0" err="1"/>
              <a:t>запустить</a:t>
            </a:r>
            <a:r>
              <a:rPr lang="en-US" dirty="0"/>
              <a:t> </a:t>
            </a:r>
            <a:r>
              <a:rPr lang="en-US" dirty="0" err="1"/>
              <a:t>мини-игру</a:t>
            </a:r>
            <a:r>
              <a:rPr lang="en-US" dirty="0"/>
              <a:t> </a:t>
            </a:r>
            <a:r>
              <a:rPr lang="en-US" dirty="0" err="1"/>
              <a:t>лабиринт</a:t>
            </a:r>
            <a:r>
              <a:rPr lang="en-US" dirty="0"/>
              <a:t> и </a:t>
            </a:r>
            <a:r>
              <a:rPr lang="en-US" dirty="0" err="1"/>
              <a:t>пройти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. </a:t>
            </a:r>
            <a:r>
              <a:rPr lang="en-US" dirty="0" err="1"/>
              <a:t>Безусловно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улучшен</a:t>
            </a:r>
            <a:r>
              <a:rPr lang="en-US" dirty="0"/>
              <a:t> </a:t>
            </a:r>
            <a:r>
              <a:rPr lang="en-US" dirty="0" err="1"/>
              <a:t>многими</a:t>
            </a:r>
            <a:r>
              <a:rPr lang="en-US" dirty="0"/>
              <a:t> </a:t>
            </a:r>
            <a:r>
              <a:rPr lang="en-US" dirty="0" err="1"/>
              <a:t>способами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en-US" dirty="0"/>
              <a:t> </a:t>
            </a:r>
            <a:r>
              <a:rPr lang="en-US" dirty="0" err="1"/>
              <a:t>улучшение</a:t>
            </a:r>
            <a:r>
              <a:rPr lang="en-US" dirty="0"/>
              <a:t> </a:t>
            </a:r>
            <a:r>
              <a:rPr lang="en-US" dirty="0" err="1"/>
              <a:t>интерфейса</a:t>
            </a:r>
            <a:r>
              <a:rPr lang="en-US" dirty="0"/>
              <a:t> и </a:t>
            </a:r>
            <a:r>
              <a:rPr lang="en-US" dirty="0" err="1"/>
              <a:t>добавление</a:t>
            </a:r>
            <a:r>
              <a:rPr lang="en-US" dirty="0"/>
              <a:t> </a:t>
            </a:r>
            <a:r>
              <a:rPr lang="en-US" dirty="0" err="1"/>
              <a:t>новых</a:t>
            </a:r>
            <a:r>
              <a:rPr lang="en-US" dirty="0"/>
              <a:t> </a:t>
            </a:r>
            <a:r>
              <a:rPr lang="en-US" dirty="0" err="1"/>
              <a:t>функций</a:t>
            </a:r>
            <a:r>
              <a:rPr lang="en-US" dirty="0"/>
              <a:t>(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самому</a:t>
            </a:r>
            <a:r>
              <a:rPr lang="en-US" dirty="0"/>
              <a:t> </a:t>
            </a:r>
            <a:r>
              <a:rPr lang="en-US" dirty="0" err="1"/>
              <a:t>редактировать</a:t>
            </a:r>
            <a:r>
              <a:rPr lang="en-US" dirty="0"/>
              <a:t> </a:t>
            </a:r>
            <a:r>
              <a:rPr lang="en-US" dirty="0" err="1"/>
              <a:t>лабиринт</a:t>
            </a:r>
            <a:r>
              <a:rPr lang="en-US" dirty="0"/>
              <a:t>, и </a:t>
            </a:r>
            <a:r>
              <a:rPr lang="en-US" dirty="0" err="1"/>
              <a:t>другие</a:t>
            </a:r>
            <a:r>
              <a:rPr lang="en-US" dirty="0"/>
              <a:t> </a:t>
            </a:r>
            <a:r>
              <a:rPr lang="en-US" dirty="0" err="1"/>
              <a:t>интересные</a:t>
            </a:r>
            <a:r>
              <a:rPr lang="en-US" dirty="0"/>
              <a:t> </a:t>
            </a:r>
            <a:r>
              <a:rPr lang="en-US" dirty="0" err="1"/>
              <a:t>функции</a:t>
            </a:r>
            <a:r>
              <a:rPr lang="en-US" dirty="0"/>
              <a:t>).  </a:t>
            </a:r>
            <a:r>
              <a:rPr lang="en-US" dirty="0" err="1"/>
              <a:t>Наша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планирует</a:t>
            </a:r>
            <a:r>
              <a:rPr lang="en-US" dirty="0"/>
              <a:t> </a:t>
            </a:r>
            <a:r>
              <a:rPr lang="en-US" dirty="0" err="1"/>
              <a:t>останавливаться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достигнутом</a:t>
            </a:r>
            <a:r>
              <a:rPr lang="en-US" dirty="0"/>
              <a:t> и </a:t>
            </a:r>
            <a:r>
              <a:rPr lang="en-US" dirty="0" err="1"/>
              <a:t>дальше</a:t>
            </a:r>
            <a:r>
              <a:rPr lang="en-US" dirty="0"/>
              <a:t> </a:t>
            </a:r>
            <a:r>
              <a:rPr lang="en-US" dirty="0" err="1"/>
              <a:t>развивать</a:t>
            </a:r>
            <a:r>
              <a:rPr lang="en-US" dirty="0"/>
              <a:t> </a:t>
            </a:r>
            <a:r>
              <a:rPr lang="en-US" dirty="0" err="1"/>
              <a:t>эту</a:t>
            </a:r>
            <a:r>
              <a:rPr lang="en-US" dirty="0"/>
              <a:t> </a:t>
            </a:r>
            <a:r>
              <a:rPr lang="en-US" dirty="0" err="1"/>
              <a:t>идею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601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Ion</vt:lpstr>
      <vt:lpstr>Телеграм-бот лабиринт</vt:lpstr>
      <vt:lpstr>Презентация PowerPoint</vt:lpstr>
      <vt:lpstr>Реализация проекта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345</cp:revision>
  <dcterms:created xsi:type="dcterms:W3CDTF">2022-01-23T15:13:46Z</dcterms:created>
  <dcterms:modified xsi:type="dcterms:W3CDTF">2024-04-24T20:02:21Z</dcterms:modified>
</cp:coreProperties>
</file>