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D4A28-DB5B-70D2-B04E-9D9BBAE92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524B2E-5D63-055D-FFE4-0A2850295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FDF19E-23D1-4D96-3F63-72852DA9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D2A71-F093-7A35-D5AF-5CF6ADEB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0544F5-0DF5-A643-6E18-BD30B010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1476A-8980-48F9-9BBF-C517EFE9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2E60AA-C0A6-8FBB-66D7-089037CDC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420A5-67FC-EDFA-F3EE-87AC9AB6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2D3A0-D596-FEF7-A61D-FFCAD80F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D02B4-554A-EB79-18A3-AE294684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15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F9723E-0DA4-AF6B-20B2-0D1CF7809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9420AE-B16A-4B8D-BCB7-3FB4D9AE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943EA-1337-4CC5-33FF-D06B9252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33FAF-B245-7152-1FAB-3170C315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3E5AFF-41C9-057C-F8A0-9CFFBEF6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8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388CF-DD28-1F02-BEA2-487F4CD6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BD368-8674-C93B-38B7-D2375ABE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B64BD0-069D-6E48-EA61-F7DF650C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BA871-CAE5-A333-68EF-EEE7D5B2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BD865-9678-7BEB-B99A-F1A9C7B8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55BEB-89CD-CC8A-A902-A818CB0E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57BBF-6538-93F7-DB26-A03A27708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06A58-B3DC-99AD-5898-5A36B558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317D1-58C9-4FD4-7DE8-08FD6202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DA959-72CD-89DA-C2AF-B2B2DC3D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88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73B1C-D95B-3D5D-61BB-97CC94BA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0DED7-2038-0873-BF7B-0F4E6EC6A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C82049-3551-498B-F9C4-690162EE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469CF-46F8-00A3-FA22-AA6662DA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62EE2A-4D33-E002-9BEE-9D7C6242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3EECCD-6E1C-BF5B-F53B-514CF790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4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912E8-144F-D9F7-E631-A292CBCE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FF591C-EE5D-92AB-A31B-9450454A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D6AEA-AF63-DCE1-767A-23A2816D0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E09C5F-1EE9-8E17-7938-66FE1290E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1123FE-1A36-8A51-C280-10A0940DB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E38E50-34D4-ACFB-B712-09C527C9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340136-76E3-5F45-BFDB-F1D9EA47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140B20-2C1C-608A-E027-F20C5379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8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C068E-840F-9DFA-E962-9F2E12E3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7E8772-61D5-D253-B278-2D168D7E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E5C333-BCAF-A2B7-0E88-0962CBBD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6509FD-4495-2E0A-43FC-CB1361F1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4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3576F-B537-53B6-9388-30C04FF7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5E2472-29E4-1320-E54F-4D618872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033D7E-B693-8050-7E7F-026BE9CB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57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63738-6ECF-F9A0-191B-C2B34689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56AEE-FBB5-57B9-E1EF-A8CC8CBC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11AFAF-9D5A-6881-546E-50325AF4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130466-AC05-7CF3-1177-F0E53B08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5A1474-1BAF-0157-0587-A7D46715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DAC50A-81D3-042A-4B4F-5A51966F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9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8A2AF-28FB-6BF8-0894-BADA5520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98ED6D-E490-7C39-94B1-F2208473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3404F0-7856-E16A-3CF2-5DFB44ED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312FEF-818D-1E56-3D73-5290C9B9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BDEEBA-AA9A-7AA9-5921-CDD538ED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D83283-1629-D2AD-E0B7-E5337BD4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39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54FBD-D1BF-163A-27DC-1B34703D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C3A5A-56D3-2696-9351-FE815529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2A4E1-DBD8-C8ED-FCA1-C05EAB9B0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4118-44DA-4A83-90CE-8E350D66185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AF3B9C-1BAA-A397-C269-CD96102BA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4223B-6FDF-AF9A-322A-FA5C65024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0CD6-B5D5-4C7A-802D-3A2281612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1CAF3-9F92-F5C1-005A-7E870110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765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00FFFF"/>
                </a:solidFill>
              </a:rPr>
              <a:t>Тетрис на модуле </a:t>
            </a:r>
            <a:r>
              <a:rPr lang="en-US" dirty="0">
                <a:solidFill>
                  <a:srgbClr val="00FFFF"/>
                </a:solidFill>
              </a:rPr>
              <a:t>pygame</a:t>
            </a:r>
            <a:endParaRPr lang="ru-RU" dirty="0">
              <a:solidFill>
                <a:srgbClr val="00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12FE6C-E949-C742-3444-C7A39993F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636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rgbClr val="00FFFF"/>
                </a:solidFill>
              </a:rPr>
              <a:t>Выполнили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ru-RU" dirty="0">
                <a:solidFill>
                  <a:srgbClr val="00FFFF"/>
                </a:solidFill>
              </a:rPr>
              <a:t> Дмитрий Серебровский  </a:t>
            </a:r>
          </a:p>
          <a:p>
            <a:pPr algn="r"/>
            <a:r>
              <a:rPr lang="ru-RU" dirty="0">
                <a:solidFill>
                  <a:srgbClr val="00FFFF"/>
                </a:solidFill>
              </a:rPr>
              <a:t>Осипов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60867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08A5D-EECF-F74F-767F-F1605596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FFFF"/>
                </a:solidFill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F35F0-18AA-3844-0CB9-91936652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1537"/>
            <a:ext cx="653475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Мы совместно выбирали какую игру можно сделать в проекте и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 решили выбрать тетрис, так как игра       тетрис   позволяет не только           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  развлечься,  но и послужит хорошей практикой обучению основам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 программирования, а также развивает навыки логического мышления  у пользователей.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A94108-DF0A-E71A-1A9F-E4270461A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899" y="1690688"/>
            <a:ext cx="4175910" cy="417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8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106D6-6F77-4D30-9EB8-181A241A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6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FFFF"/>
                </a:solidFill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642FA-912C-0F5B-B999-64736749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40"/>
            <a:ext cx="10515600" cy="483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>
                <a:solidFill>
                  <a:srgbClr val="00FFFF"/>
                </a:solidFill>
              </a:rPr>
              <a:t>При написании кода игры использовались модули </a:t>
            </a:r>
            <a:r>
              <a:rPr lang="en-US" dirty="0">
                <a:solidFill>
                  <a:srgbClr val="00FFFF"/>
                </a:solidFill>
              </a:rPr>
              <a:t>pygame </a:t>
            </a:r>
            <a:r>
              <a:rPr lang="ru-RU" dirty="0">
                <a:solidFill>
                  <a:srgbClr val="00FFFF"/>
                </a:solidFill>
              </a:rPr>
              <a:t>и</a:t>
            </a:r>
            <a:r>
              <a:rPr lang="en-US" dirty="0">
                <a:solidFill>
                  <a:srgbClr val="00FFFF"/>
                </a:solidFill>
              </a:rPr>
              <a:t> random</a:t>
            </a:r>
            <a:endParaRPr lang="ru-RU" dirty="0">
              <a:solidFill>
                <a:srgbClr val="00FFFF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FFFF"/>
                </a:solidFill>
              </a:rPr>
              <a:t>Сами фигуры представляют собой матрицу</a:t>
            </a:r>
          </a:p>
          <a:p>
            <a:pPr marL="0" indent="0">
              <a:buNone/>
            </a:pPr>
            <a:r>
              <a:rPr lang="ru-RU" dirty="0">
                <a:solidFill>
                  <a:srgbClr val="00FFFF"/>
                </a:solidFill>
              </a:rPr>
              <a:t>и рандомно </a:t>
            </a: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появляются </a:t>
            </a:r>
          </a:p>
          <a:p>
            <a:pPr marL="0" indent="0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В самой игре присутствует два окна</a:t>
            </a:r>
            <a:r>
              <a:rPr lang="en-US" dirty="0">
                <a:solidFill>
                  <a:srgbClr val="00FFFF"/>
                </a:solidFill>
                <a:highlight>
                  <a:srgbClr val="000000"/>
                </a:highlight>
              </a:rPr>
              <a:t>:</a:t>
            </a: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 вступительное</a:t>
            </a:r>
            <a:endParaRPr lang="en-US" dirty="0">
              <a:solidFill>
                <a:srgbClr val="00FFFF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и основное, которое имеет счетчик </a:t>
            </a:r>
          </a:p>
          <a:p>
            <a:pPr marL="0" indent="0">
              <a:buNone/>
            </a:pPr>
            <a:endParaRPr lang="ru-RU" dirty="0">
              <a:solidFill>
                <a:srgbClr val="00FFFF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ru-RU" dirty="0">
                <a:solidFill>
                  <a:srgbClr val="00FFFF"/>
                </a:solidFill>
              </a:rPr>
              <a:t>Также тетрис можно запустить, как 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.exe</a:t>
            </a:r>
            <a:r>
              <a:rPr lang="ru-RU" dirty="0">
                <a:solidFill>
                  <a:srgbClr val="00FFFF"/>
                </a:solidFill>
              </a:rPr>
              <a:t> файл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ED9C50-989B-56D9-10C6-95162D4B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584" y="2079012"/>
            <a:ext cx="1934678" cy="9842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A0EBEF-2A14-220C-E82E-E19B7CCF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633" y="3145648"/>
            <a:ext cx="2148236" cy="15379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1766B1-0F44-542E-83F3-52E7C6A75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691" y="3914646"/>
            <a:ext cx="2148236" cy="15379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C189D0-2CB1-5BDC-4690-B168993A2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061" y="5621878"/>
            <a:ext cx="584916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017D0-409B-B355-D960-90DC4B6E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FFFF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4992B-966F-1F50-6095-F3CBD4E8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29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В заключение можно сказать, что как первый опыт разработки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 игры, было интересно и увлекательно. На выходе получился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 простенький тетрис, который имеет ещё множество 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00FFFF"/>
                </a:solidFill>
                <a:highlight>
                  <a:srgbClr val="000000"/>
                </a:highlight>
              </a:rPr>
              <a:t> возможностей для доработки 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01973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A36DC-7F2D-B430-4FA6-D67A14E9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7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00FFF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67144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Тетрис на модуле pygame</vt:lpstr>
      <vt:lpstr>Идея проекта</vt:lpstr>
      <vt:lpstr>Реализация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 на модуле pygame</dc:title>
  <dc:creator>Alexander _</dc:creator>
  <cp:lastModifiedBy>Alexander _</cp:lastModifiedBy>
  <cp:revision>1</cp:revision>
  <dcterms:created xsi:type="dcterms:W3CDTF">2024-01-21T20:35:24Z</dcterms:created>
  <dcterms:modified xsi:type="dcterms:W3CDTF">2024-01-21T20:36:37Z</dcterms:modified>
</cp:coreProperties>
</file>